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73" r:id="rId4"/>
    <p:sldId id="274" r:id="rId5"/>
    <p:sldId id="275" r:id="rId6"/>
    <p:sldId id="276" r:id="rId7"/>
    <p:sldId id="277" r:id="rId8"/>
    <p:sldId id="278" r:id="rId9"/>
    <p:sldId id="279" r:id="rId10"/>
    <p:sldId id="257" r:id="rId11"/>
    <p:sldId id="258" r:id="rId12"/>
    <p:sldId id="259" r:id="rId13"/>
    <p:sldId id="260" r:id="rId14"/>
    <p:sldId id="261" r:id="rId15"/>
    <p:sldId id="262" r:id="rId16"/>
    <p:sldId id="263" r:id="rId17"/>
    <p:sldId id="264" r:id="rId18"/>
    <p:sldId id="265" r:id="rId19"/>
    <p:sldId id="266" r:id="rId20"/>
    <p:sldId id="280" r:id="rId21"/>
    <p:sldId id="267" r:id="rId22"/>
    <p:sldId id="268" r:id="rId23"/>
    <p:sldId id="269" r:id="rId24"/>
    <p:sldId id="270" r:id="rId25"/>
    <p:sldId id="271"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311" r:id="rId45"/>
    <p:sldId id="300" r:id="rId46"/>
    <p:sldId id="301" r:id="rId47"/>
    <p:sldId id="302" r:id="rId48"/>
    <p:sldId id="303" r:id="rId49"/>
    <p:sldId id="304" r:id="rId50"/>
    <p:sldId id="305" r:id="rId51"/>
    <p:sldId id="306" r:id="rId52"/>
    <p:sldId id="307" r:id="rId53"/>
    <p:sldId id="308"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542" autoAdjust="0"/>
    <p:restoredTop sz="94660"/>
  </p:normalViewPr>
  <p:slideViewPr>
    <p:cSldViewPr>
      <p:cViewPr>
        <p:scale>
          <a:sx n="97" d="100"/>
          <a:sy n="97" d="100"/>
        </p:scale>
        <p:origin x="-114" y="-18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0EE76A-C3AA-4DB6-9C62-7CE5ADB237D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6BBF7EA-8986-481B-98C8-80A91AA0A19F}">
      <dgm:prSet phldrT="[Text]"/>
      <dgm:spPr/>
      <dgm:t>
        <a:bodyPr/>
        <a:lstStyle/>
        <a:p>
          <a:r>
            <a:rPr lang="en-US" dirty="0" smtClean="0"/>
            <a:t>A. </a:t>
          </a:r>
          <a:r>
            <a:rPr lang="en-US" dirty="0" err="1" smtClean="0"/>
            <a:t>Từ</a:t>
          </a:r>
          <a:r>
            <a:rPr lang="en-US" dirty="0" smtClean="0"/>
            <a:t> </a:t>
          </a:r>
          <a:r>
            <a:rPr lang="en-US" dirty="0" err="1" smtClean="0"/>
            <a:t>tháng</a:t>
          </a:r>
          <a:r>
            <a:rPr lang="en-US" dirty="0" smtClean="0"/>
            <a:t> 1 </a:t>
          </a:r>
          <a:r>
            <a:rPr lang="en-US" dirty="0" err="1" smtClean="0"/>
            <a:t>đến</a:t>
          </a:r>
          <a:r>
            <a:rPr lang="en-US" dirty="0" smtClean="0"/>
            <a:t> </a:t>
          </a:r>
          <a:r>
            <a:rPr lang="en-US" dirty="0" err="1" smtClean="0"/>
            <a:t>tháng</a:t>
          </a:r>
          <a:r>
            <a:rPr lang="en-US" dirty="0" smtClean="0"/>
            <a:t> 3 </a:t>
          </a:r>
          <a:r>
            <a:rPr lang="en-US" dirty="0" err="1" smtClean="0"/>
            <a:t>âm</a:t>
          </a:r>
          <a:r>
            <a:rPr lang="en-US" dirty="0" smtClean="0"/>
            <a:t> </a:t>
          </a:r>
          <a:r>
            <a:rPr lang="en-US" dirty="0" err="1" smtClean="0"/>
            <a:t>lịch</a:t>
          </a:r>
          <a:endParaRPr lang="en-US" dirty="0"/>
        </a:p>
      </dgm:t>
    </dgm:pt>
    <dgm:pt modelId="{4D0799DD-EA20-4B14-9DE9-E397F9DBA80D}" type="parTrans" cxnId="{6FC6EA0E-B6D6-4C00-816D-0DB43B41DE17}">
      <dgm:prSet/>
      <dgm:spPr/>
      <dgm:t>
        <a:bodyPr/>
        <a:lstStyle/>
        <a:p>
          <a:endParaRPr lang="en-US"/>
        </a:p>
      </dgm:t>
    </dgm:pt>
    <dgm:pt modelId="{83C083B2-CC5F-4568-BEA7-2A16DE0A8CCD}" type="sibTrans" cxnId="{6FC6EA0E-B6D6-4C00-816D-0DB43B41DE17}">
      <dgm:prSet/>
      <dgm:spPr/>
      <dgm:t>
        <a:bodyPr/>
        <a:lstStyle/>
        <a:p>
          <a:endParaRPr lang="en-US"/>
        </a:p>
      </dgm:t>
    </dgm:pt>
    <dgm:pt modelId="{FC9CDED2-F6F9-41ED-BFB8-32FC47FAB7AF}">
      <dgm:prSet phldrT="[Text]"/>
      <dgm:spPr/>
      <dgm:t>
        <a:bodyPr/>
        <a:lstStyle/>
        <a:p>
          <a:r>
            <a:rPr lang="en-US" dirty="0" smtClean="0"/>
            <a:t>B. </a:t>
          </a:r>
          <a:r>
            <a:rPr lang="en-US" dirty="0" err="1" smtClean="0"/>
            <a:t>Từ</a:t>
          </a:r>
          <a:r>
            <a:rPr lang="en-US" dirty="0" smtClean="0"/>
            <a:t> </a:t>
          </a:r>
          <a:r>
            <a:rPr lang="en-US" dirty="0" err="1" smtClean="0"/>
            <a:t>tháng</a:t>
          </a:r>
          <a:r>
            <a:rPr lang="en-US" dirty="0" smtClean="0"/>
            <a:t> 12 </a:t>
          </a:r>
          <a:r>
            <a:rPr lang="en-US" dirty="0" err="1" smtClean="0"/>
            <a:t>đến</a:t>
          </a:r>
          <a:r>
            <a:rPr lang="en-US" dirty="0" smtClean="0"/>
            <a:t> </a:t>
          </a:r>
          <a:r>
            <a:rPr lang="en-US" dirty="0" err="1" smtClean="0"/>
            <a:t>tháng</a:t>
          </a:r>
          <a:r>
            <a:rPr lang="en-US" dirty="0" smtClean="0"/>
            <a:t> 2 </a:t>
          </a:r>
          <a:r>
            <a:rPr lang="en-US" dirty="0" err="1" smtClean="0"/>
            <a:t>âm</a:t>
          </a:r>
          <a:r>
            <a:rPr lang="en-US" dirty="0" smtClean="0"/>
            <a:t> </a:t>
          </a:r>
          <a:r>
            <a:rPr lang="en-US" dirty="0" err="1" smtClean="0"/>
            <a:t>lịch</a:t>
          </a:r>
          <a:endParaRPr lang="en-US" dirty="0"/>
        </a:p>
      </dgm:t>
    </dgm:pt>
    <dgm:pt modelId="{3304B479-0EDA-4D3C-B22D-6BF556CEB30A}" type="parTrans" cxnId="{22FAB493-2BD1-4DC4-AE5D-5DD431C485F9}">
      <dgm:prSet/>
      <dgm:spPr/>
      <dgm:t>
        <a:bodyPr/>
        <a:lstStyle/>
        <a:p>
          <a:endParaRPr lang="en-US"/>
        </a:p>
      </dgm:t>
    </dgm:pt>
    <dgm:pt modelId="{FF439BF3-9098-4323-999D-84C230DC5346}" type="sibTrans" cxnId="{22FAB493-2BD1-4DC4-AE5D-5DD431C485F9}">
      <dgm:prSet/>
      <dgm:spPr/>
      <dgm:t>
        <a:bodyPr/>
        <a:lstStyle/>
        <a:p>
          <a:endParaRPr lang="en-US"/>
        </a:p>
      </dgm:t>
    </dgm:pt>
    <dgm:pt modelId="{0EA7B52E-ECA8-4BD9-AAFB-D4F389DF194D}">
      <dgm:prSet phldrT="[Text]"/>
      <dgm:spPr/>
      <dgm:t>
        <a:bodyPr/>
        <a:lstStyle/>
        <a:p>
          <a:r>
            <a:rPr lang="en-US" dirty="0" smtClean="0"/>
            <a:t>C. </a:t>
          </a:r>
          <a:r>
            <a:rPr lang="en-US" dirty="0" err="1" smtClean="0"/>
            <a:t>Chỉ</a:t>
          </a:r>
          <a:r>
            <a:rPr lang="en-US" dirty="0" smtClean="0"/>
            <a:t> </a:t>
          </a:r>
          <a:r>
            <a:rPr lang="en-US" dirty="0" err="1" smtClean="0"/>
            <a:t>vào</a:t>
          </a:r>
          <a:r>
            <a:rPr lang="en-US" dirty="0" smtClean="0"/>
            <a:t> </a:t>
          </a:r>
          <a:r>
            <a:rPr lang="en-US" dirty="0" err="1" smtClean="0"/>
            <a:t>tháng</a:t>
          </a:r>
          <a:r>
            <a:rPr lang="en-US" dirty="0" smtClean="0"/>
            <a:t> 1 </a:t>
          </a:r>
          <a:r>
            <a:rPr lang="en-US" dirty="0" err="1" smtClean="0"/>
            <a:t>âm</a:t>
          </a:r>
          <a:r>
            <a:rPr lang="en-US" dirty="0" smtClean="0"/>
            <a:t> </a:t>
          </a:r>
          <a:r>
            <a:rPr lang="en-US" dirty="0" err="1" smtClean="0"/>
            <a:t>lịch</a:t>
          </a:r>
          <a:endParaRPr lang="en-US" dirty="0"/>
        </a:p>
      </dgm:t>
    </dgm:pt>
    <dgm:pt modelId="{3B0B2275-6C0F-4E11-A8F2-1A10BEAF904A}" type="parTrans" cxnId="{6EAE9F00-AF61-4D44-A502-D6D249EC9B48}">
      <dgm:prSet/>
      <dgm:spPr/>
      <dgm:t>
        <a:bodyPr/>
        <a:lstStyle/>
        <a:p>
          <a:endParaRPr lang="en-US"/>
        </a:p>
      </dgm:t>
    </dgm:pt>
    <dgm:pt modelId="{F5705C05-AA35-41FD-9A89-9BD52D271AF8}" type="sibTrans" cxnId="{6EAE9F00-AF61-4D44-A502-D6D249EC9B48}">
      <dgm:prSet/>
      <dgm:spPr/>
      <dgm:t>
        <a:bodyPr/>
        <a:lstStyle/>
        <a:p>
          <a:endParaRPr lang="en-US"/>
        </a:p>
      </dgm:t>
    </dgm:pt>
    <dgm:pt modelId="{BA5C1B43-773E-4326-94EA-36EEBA456822}" type="pres">
      <dgm:prSet presAssocID="{320EE76A-C3AA-4DB6-9C62-7CE5ADB237DF}" presName="linear" presStyleCnt="0">
        <dgm:presLayoutVars>
          <dgm:dir/>
          <dgm:animLvl val="lvl"/>
          <dgm:resizeHandles val="exact"/>
        </dgm:presLayoutVars>
      </dgm:prSet>
      <dgm:spPr/>
      <dgm:t>
        <a:bodyPr/>
        <a:lstStyle/>
        <a:p>
          <a:endParaRPr lang="en-US"/>
        </a:p>
      </dgm:t>
    </dgm:pt>
    <dgm:pt modelId="{CA154FB0-3DC4-4266-A04C-321018854805}" type="pres">
      <dgm:prSet presAssocID="{16BBF7EA-8986-481B-98C8-80A91AA0A19F}" presName="parentLin" presStyleCnt="0"/>
      <dgm:spPr/>
    </dgm:pt>
    <dgm:pt modelId="{BA2C3124-142F-44F3-9B34-4FF3DF7138F1}" type="pres">
      <dgm:prSet presAssocID="{16BBF7EA-8986-481B-98C8-80A91AA0A19F}" presName="parentLeftMargin" presStyleLbl="node1" presStyleIdx="0" presStyleCnt="3"/>
      <dgm:spPr/>
      <dgm:t>
        <a:bodyPr/>
        <a:lstStyle/>
        <a:p>
          <a:endParaRPr lang="en-US"/>
        </a:p>
      </dgm:t>
    </dgm:pt>
    <dgm:pt modelId="{233C0079-5E0F-4AD4-B82D-633C471970FA}" type="pres">
      <dgm:prSet presAssocID="{16BBF7EA-8986-481B-98C8-80A91AA0A19F}" presName="parentText" presStyleLbl="node1" presStyleIdx="0" presStyleCnt="3">
        <dgm:presLayoutVars>
          <dgm:chMax val="0"/>
          <dgm:bulletEnabled val="1"/>
        </dgm:presLayoutVars>
      </dgm:prSet>
      <dgm:spPr/>
      <dgm:t>
        <a:bodyPr/>
        <a:lstStyle/>
        <a:p>
          <a:endParaRPr lang="en-US"/>
        </a:p>
      </dgm:t>
    </dgm:pt>
    <dgm:pt modelId="{DD5DF4D0-8460-43BA-8D9E-2BE5224B9E7C}" type="pres">
      <dgm:prSet presAssocID="{16BBF7EA-8986-481B-98C8-80A91AA0A19F}" presName="negativeSpace" presStyleCnt="0"/>
      <dgm:spPr/>
    </dgm:pt>
    <dgm:pt modelId="{38A7077D-E79F-46B1-BD3E-08E7399BFBA8}" type="pres">
      <dgm:prSet presAssocID="{16BBF7EA-8986-481B-98C8-80A91AA0A19F}" presName="childText" presStyleLbl="conFgAcc1" presStyleIdx="0" presStyleCnt="3">
        <dgm:presLayoutVars>
          <dgm:bulletEnabled val="1"/>
        </dgm:presLayoutVars>
      </dgm:prSet>
      <dgm:spPr/>
    </dgm:pt>
    <dgm:pt modelId="{F8BE37BF-6E15-4AE2-B6BC-EB05CA10C679}" type="pres">
      <dgm:prSet presAssocID="{83C083B2-CC5F-4568-BEA7-2A16DE0A8CCD}" presName="spaceBetweenRectangles" presStyleCnt="0"/>
      <dgm:spPr/>
    </dgm:pt>
    <dgm:pt modelId="{42DE8AE7-9BBB-4CE0-8F1F-0600281DCDA1}" type="pres">
      <dgm:prSet presAssocID="{FC9CDED2-F6F9-41ED-BFB8-32FC47FAB7AF}" presName="parentLin" presStyleCnt="0"/>
      <dgm:spPr/>
    </dgm:pt>
    <dgm:pt modelId="{0C83BB32-4F2C-4EFF-87FA-076A5576E548}" type="pres">
      <dgm:prSet presAssocID="{FC9CDED2-F6F9-41ED-BFB8-32FC47FAB7AF}" presName="parentLeftMargin" presStyleLbl="node1" presStyleIdx="0" presStyleCnt="3"/>
      <dgm:spPr/>
      <dgm:t>
        <a:bodyPr/>
        <a:lstStyle/>
        <a:p>
          <a:endParaRPr lang="en-US"/>
        </a:p>
      </dgm:t>
    </dgm:pt>
    <dgm:pt modelId="{AA4CD90F-4B84-4A87-B378-4706A2A855D0}" type="pres">
      <dgm:prSet presAssocID="{FC9CDED2-F6F9-41ED-BFB8-32FC47FAB7AF}" presName="parentText" presStyleLbl="node1" presStyleIdx="1" presStyleCnt="3">
        <dgm:presLayoutVars>
          <dgm:chMax val="0"/>
          <dgm:bulletEnabled val="1"/>
        </dgm:presLayoutVars>
      </dgm:prSet>
      <dgm:spPr/>
      <dgm:t>
        <a:bodyPr/>
        <a:lstStyle/>
        <a:p>
          <a:endParaRPr lang="en-US"/>
        </a:p>
      </dgm:t>
    </dgm:pt>
    <dgm:pt modelId="{FCA6E2BE-F4C1-4D3C-BB3E-E1BA69106F36}" type="pres">
      <dgm:prSet presAssocID="{FC9CDED2-F6F9-41ED-BFB8-32FC47FAB7AF}" presName="negativeSpace" presStyleCnt="0"/>
      <dgm:spPr/>
    </dgm:pt>
    <dgm:pt modelId="{6A27AC59-95DA-4720-82E0-02C046C6C26A}" type="pres">
      <dgm:prSet presAssocID="{FC9CDED2-F6F9-41ED-BFB8-32FC47FAB7AF}" presName="childText" presStyleLbl="conFgAcc1" presStyleIdx="1" presStyleCnt="3">
        <dgm:presLayoutVars>
          <dgm:bulletEnabled val="1"/>
        </dgm:presLayoutVars>
      </dgm:prSet>
      <dgm:spPr/>
    </dgm:pt>
    <dgm:pt modelId="{DC2F434B-4DB8-421C-B2BF-07F7F27181AD}" type="pres">
      <dgm:prSet presAssocID="{FF439BF3-9098-4323-999D-84C230DC5346}" presName="spaceBetweenRectangles" presStyleCnt="0"/>
      <dgm:spPr/>
    </dgm:pt>
    <dgm:pt modelId="{BC1DF432-02B2-492C-BFFD-97F8223C68E6}" type="pres">
      <dgm:prSet presAssocID="{0EA7B52E-ECA8-4BD9-AAFB-D4F389DF194D}" presName="parentLin" presStyleCnt="0"/>
      <dgm:spPr/>
    </dgm:pt>
    <dgm:pt modelId="{9E1B5BD5-5903-4437-BA20-C0794E642FAF}" type="pres">
      <dgm:prSet presAssocID="{0EA7B52E-ECA8-4BD9-AAFB-D4F389DF194D}" presName="parentLeftMargin" presStyleLbl="node1" presStyleIdx="1" presStyleCnt="3"/>
      <dgm:spPr/>
      <dgm:t>
        <a:bodyPr/>
        <a:lstStyle/>
        <a:p>
          <a:endParaRPr lang="en-US"/>
        </a:p>
      </dgm:t>
    </dgm:pt>
    <dgm:pt modelId="{05F3D5C1-079F-4790-B667-73D0418B6AD0}" type="pres">
      <dgm:prSet presAssocID="{0EA7B52E-ECA8-4BD9-AAFB-D4F389DF194D}" presName="parentText" presStyleLbl="node1" presStyleIdx="2" presStyleCnt="3">
        <dgm:presLayoutVars>
          <dgm:chMax val="0"/>
          <dgm:bulletEnabled val="1"/>
        </dgm:presLayoutVars>
      </dgm:prSet>
      <dgm:spPr/>
      <dgm:t>
        <a:bodyPr/>
        <a:lstStyle/>
        <a:p>
          <a:endParaRPr lang="en-US"/>
        </a:p>
      </dgm:t>
    </dgm:pt>
    <dgm:pt modelId="{11B3787F-A863-4741-AAE9-E26251B6C4FF}" type="pres">
      <dgm:prSet presAssocID="{0EA7B52E-ECA8-4BD9-AAFB-D4F389DF194D}" presName="negativeSpace" presStyleCnt="0"/>
      <dgm:spPr/>
    </dgm:pt>
    <dgm:pt modelId="{3142382C-5568-430F-8FA0-76A10137DEF9}" type="pres">
      <dgm:prSet presAssocID="{0EA7B52E-ECA8-4BD9-AAFB-D4F389DF194D}" presName="childText" presStyleLbl="conFgAcc1" presStyleIdx="2" presStyleCnt="3">
        <dgm:presLayoutVars>
          <dgm:bulletEnabled val="1"/>
        </dgm:presLayoutVars>
      </dgm:prSet>
      <dgm:spPr/>
    </dgm:pt>
  </dgm:ptLst>
  <dgm:cxnLst>
    <dgm:cxn modelId="{BDFB070A-39B7-4D06-8418-ABBF40C60E18}" type="presOf" srcId="{320EE76A-C3AA-4DB6-9C62-7CE5ADB237DF}" destId="{BA5C1B43-773E-4326-94EA-36EEBA456822}" srcOrd="0" destOrd="0" presId="urn:microsoft.com/office/officeart/2005/8/layout/list1"/>
    <dgm:cxn modelId="{15095DEC-9319-44B6-9F4E-2DDD657DE1EA}" type="presOf" srcId="{16BBF7EA-8986-481B-98C8-80A91AA0A19F}" destId="{233C0079-5E0F-4AD4-B82D-633C471970FA}" srcOrd="1" destOrd="0" presId="urn:microsoft.com/office/officeart/2005/8/layout/list1"/>
    <dgm:cxn modelId="{66FDB808-DD70-494D-805E-A9488C57228F}" type="presOf" srcId="{0EA7B52E-ECA8-4BD9-AAFB-D4F389DF194D}" destId="{9E1B5BD5-5903-4437-BA20-C0794E642FAF}" srcOrd="0" destOrd="0" presId="urn:microsoft.com/office/officeart/2005/8/layout/list1"/>
    <dgm:cxn modelId="{641EECD6-B43D-4E8E-8748-EB7499A36841}" type="presOf" srcId="{FC9CDED2-F6F9-41ED-BFB8-32FC47FAB7AF}" destId="{0C83BB32-4F2C-4EFF-87FA-076A5576E548}" srcOrd="0" destOrd="0" presId="urn:microsoft.com/office/officeart/2005/8/layout/list1"/>
    <dgm:cxn modelId="{6FC6EA0E-B6D6-4C00-816D-0DB43B41DE17}" srcId="{320EE76A-C3AA-4DB6-9C62-7CE5ADB237DF}" destId="{16BBF7EA-8986-481B-98C8-80A91AA0A19F}" srcOrd="0" destOrd="0" parTransId="{4D0799DD-EA20-4B14-9DE9-E397F9DBA80D}" sibTransId="{83C083B2-CC5F-4568-BEA7-2A16DE0A8CCD}"/>
    <dgm:cxn modelId="{E4042805-4A22-4EE7-B4A6-99E49CC76B86}" type="presOf" srcId="{16BBF7EA-8986-481B-98C8-80A91AA0A19F}" destId="{BA2C3124-142F-44F3-9B34-4FF3DF7138F1}" srcOrd="0" destOrd="0" presId="urn:microsoft.com/office/officeart/2005/8/layout/list1"/>
    <dgm:cxn modelId="{6EAE9F00-AF61-4D44-A502-D6D249EC9B48}" srcId="{320EE76A-C3AA-4DB6-9C62-7CE5ADB237DF}" destId="{0EA7B52E-ECA8-4BD9-AAFB-D4F389DF194D}" srcOrd="2" destOrd="0" parTransId="{3B0B2275-6C0F-4E11-A8F2-1A10BEAF904A}" sibTransId="{F5705C05-AA35-41FD-9A89-9BD52D271AF8}"/>
    <dgm:cxn modelId="{813947EC-BA92-49B2-95A6-64550856F055}" type="presOf" srcId="{0EA7B52E-ECA8-4BD9-AAFB-D4F389DF194D}" destId="{05F3D5C1-079F-4790-B667-73D0418B6AD0}" srcOrd="1" destOrd="0" presId="urn:microsoft.com/office/officeart/2005/8/layout/list1"/>
    <dgm:cxn modelId="{F9581FE6-E1DC-495E-8B98-96A363B3D7C8}" type="presOf" srcId="{FC9CDED2-F6F9-41ED-BFB8-32FC47FAB7AF}" destId="{AA4CD90F-4B84-4A87-B378-4706A2A855D0}" srcOrd="1" destOrd="0" presId="urn:microsoft.com/office/officeart/2005/8/layout/list1"/>
    <dgm:cxn modelId="{22FAB493-2BD1-4DC4-AE5D-5DD431C485F9}" srcId="{320EE76A-C3AA-4DB6-9C62-7CE5ADB237DF}" destId="{FC9CDED2-F6F9-41ED-BFB8-32FC47FAB7AF}" srcOrd="1" destOrd="0" parTransId="{3304B479-0EDA-4D3C-B22D-6BF556CEB30A}" sibTransId="{FF439BF3-9098-4323-999D-84C230DC5346}"/>
    <dgm:cxn modelId="{1B54489D-A34F-46AE-8021-8E1C7F2CB2E2}" type="presParOf" srcId="{BA5C1B43-773E-4326-94EA-36EEBA456822}" destId="{CA154FB0-3DC4-4266-A04C-321018854805}" srcOrd="0" destOrd="0" presId="urn:microsoft.com/office/officeart/2005/8/layout/list1"/>
    <dgm:cxn modelId="{C085CD36-59F9-46F1-9081-A38CC8D89589}" type="presParOf" srcId="{CA154FB0-3DC4-4266-A04C-321018854805}" destId="{BA2C3124-142F-44F3-9B34-4FF3DF7138F1}" srcOrd="0" destOrd="0" presId="urn:microsoft.com/office/officeart/2005/8/layout/list1"/>
    <dgm:cxn modelId="{391D184C-4540-4676-9F0A-F4AC93C35208}" type="presParOf" srcId="{CA154FB0-3DC4-4266-A04C-321018854805}" destId="{233C0079-5E0F-4AD4-B82D-633C471970FA}" srcOrd="1" destOrd="0" presId="urn:microsoft.com/office/officeart/2005/8/layout/list1"/>
    <dgm:cxn modelId="{FFB8FDEB-3A7A-407F-8BFE-310268E53581}" type="presParOf" srcId="{BA5C1B43-773E-4326-94EA-36EEBA456822}" destId="{DD5DF4D0-8460-43BA-8D9E-2BE5224B9E7C}" srcOrd="1" destOrd="0" presId="urn:microsoft.com/office/officeart/2005/8/layout/list1"/>
    <dgm:cxn modelId="{BEA94A87-4419-425E-B3E9-7A54B1A53BE7}" type="presParOf" srcId="{BA5C1B43-773E-4326-94EA-36EEBA456822}" destId="{38A7077D-E79F-46B1-BD3E-08E7399BFBA8}" srcOrd="2" destOrd="0" presId="urn:microsoft.com/office/officeart/2005/8/layout/list1"/>
    <dgm:cxn modelId="{B480ED24-BAF2-4F15-B1FB-52A4E8C94592}" type="presParOf" srcId="{BA5C1B43-773E-4326-94EA-36EEBA456822}" destId="{F8BE37BF-6E15-4AE2-B6BC-EB05CA10C679}" srcOrd="3" destOrd="0" presId="urn:microsoft.com/office/officeart/2005/8/layout/list1"/>
    <dgm:cxn modelId="{24F27B5E-4EF9-425F-AD48-EC7D5115D795}" type="presParOf" srcId="{BA5C1B43-773E-4326-94EA-36EEBA456822}" destId="{42DE8AE7-9BBB-4CE0-8F1F-0600281DCDA1}" srcOrd="4" destOrd="0" presId="urn:microsoft.com/office/officeart/2005/8/layout/list1"/>
    <dgm:cxn modelId="{6A653E10-494D-484D-BF74-87EA8261E854}" type="presParOf" srcId="{42DE8AE7-9BBB-4CE0-8F1F-0600281DCDA1}" destId="{0C83BB32-4F2C-4EFF-87FA-076A5576E548}" srcOrd="0" destOrd="0" presId="urn:microsoft.com/office/officeart/2005/8/layout/list1"/>
    <dgm:cxn modelId="{51F9724F-EBA5-42CE-8A1C-D77F3044B82B}" type="presParOf" srcId="{42DE8AE7-9BBB-4CE0-8F1F-0600281DCDA1}" destId="{AA4CD90F-4B84-4A87-B378-4706A2A855D0}" srcOrd="1" destOrd="0" presId="urn:microsoft.com/office/officeart/2005/8/layout/list1"/>
    <dgm:cxn modelId="{DC47F4DC-AF67-4CE5-B8EA-186887485FAE}" type="presParOf" srcId="{BA5C1B43-773E-4326-94EA-36EEBA456822}" destId="{FCA6E2BE-F4C1-4D3C-BB3E-E1BA69106F36}" srcOrd="5" destOrd="0" presId="urn:microsoft.com/office/officeart/2005/8/layout/list1"/>
    <dgm:cxn modelId="{B302976A-1CE0-4792-A187-F5269E3C025E}" type="presParOf" srcId="{BA5C1B43-773E-4326-94EA-36EEBA456822}" destId="{6A27AC59-95DA-4720-82E0-02C046C6C26A}" srcOrd="6" destOrd="0" presId="urn:microsoft.com/office/officeart/2005/8/layout/list1"/>
    <dgm:cxn modelId="{D9DB85F5-8146-4ABF-91CC-FFC4ED49EFC8}" type="presParOf" srcId="{BA5C1B43-773E-4326-94EA-36EEBA456822}" destId="{DC2F434B-4DB8-421C-B2BF-07F7F27181AD}" srcOrd="7" destOrd="0" presId="urn:microsoft.com/office/officeart/2005/8/layout/list1"/>
    <dgm:cxn modelId="{8B7D9544-E793-48CF-A64F-BBF1681B4C63}" type="presParOf" srcId="{BA5C1B43-773E-4326-94EA-36EEBA456822}" destId="{BC1DF432-02B2-492C-BFFD-97F8223C68E6}" srcOrd="8" destOrd="0" presId="urn:microsoft.com/office/officeart/2005/8/layout/list1"/>
    <dgm:cxn modelId="{AEFB6271-ACCE-463F-A0F4-0D12E1B18663}" type="presParOf" srcId="{BC1DF432-02B2-492C-BFFD-97F8223C68E6}" destId="{9E1B5BD5-5903-4437-BA20-C0794E642FAF}" srcOrd="0" destOrd="0" presId="urn:microsoft.com/office/officeart/2005/8/layout/list1"/>
    <dgm:cxn modelId="{778E155A-86F4-42AA-8B55-41FBEBBC0987}" type="presParOf" srcId="{BC1DF432-02B2-492C-BFFD-97F8223C68E6}" destId="{05F3D5C1-079F-4790-B667-73D0418B6AD0}" srcOrd="1" destOrd="0" presId="urn:microsoft.com/office/officeart/2005/8/layout/list1"/>
    <dgm:cxn modelId="{18C0FC31-F97F-434D-BB15-28C9AD10EDC6}" type="presParOf" srcId="{BA5C1B43-773E-4326-94EA-36EEBA456822}" destId="{11B3787F-A863-4741-AAE9-E26251B6C4FF}" srcOrd="9" destOrd="0" presId="urn:microsoft.com/office/officeart/2005/8/layout/list1"/>
    <dgm:cxn modelId="{BEC51C01-87F9-45B3-A449-6CFD62779BBD}" type="presParOf" srcId="{BA5C1B43-773E-4326-94EA-36EEBA456822}" destId="{3142382C-5568-430F-8FA0-76A10137DEF9}"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83FEDFB-5833-4EDE-853E-9E6B36FAD67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E1B21A00-48F5-4328-83EE-28BA36E41536}">
      <dgm:prSet phldrT="[Text]"/>
      <dgm:spPr/>
      <dgm:t>
        <a:bodyPr/>
        <a:lstStyle/>
        <a:p>
          <a:r>
            <a:rPr lang="en-US" dirty="0" smtClean="0"/>
            <a:t>A. </a:t>
          </a:r>
          <a:r>
            <a:rPr lang="en-US" dirty="0" err="1" smtClean="0"/>
            <a:t>Dân</a:t>
          </a:r>
          <a:r>
            <a:rPr lang="en-US" dirty="0" smtClean="0"/>
            <a:t> </a:t>
          </a:r>
          <a:r>
            <a:rPr lang="en-US" dirty="0" err="1" smtClean="0"/>
            <a:t>chủ</a:t>
          </a:r>
          <a:endParaRPr lang="en-US" dirty="0"/>
        </a:p>
      </dgm:t>
    </dgm:pt>
    <dgm:pt modelId="{B76CA84D-C14C-4164-AE3A-50C74EE7DD1E}" type="parTrans" cxnId="{E194D439-D871-4958-B124-80DA20A32F49}">
      <dgm:prSet/>
      <dgm:spPr/>
      <dgm:t>
        <a:bodyPr/>
        <a:lstStyle/>
        <a:p>
          <a:endParaRPr lang="en-US"/>
        </a:p>
      </dgm:t>
    </dgm:pt>
    <dgm:pt modelId="{5DE7FCC0-0CC0-44D7-84E9-2F6669486695}" type="sibTrans" cxnId="{E194D439-D871-4958-B124-80DA20A32F49}">
      <dgm:prSet/>
      <dgm:spPr/>
      <dgm:t>
        <a:bodyPr/>
        <a:lstStyle/>
        <a:p>
          <a:endParaRPr lang="en-US"/>
        </a:p>
      </dgm:t>
    </dgm:pt>
    <dgm:pt modelId="{7DBC6224-750B-4C25-B8F8-1E1340C49483}">
      <dgm:prSet phldrT="[Text]"/>
      <dgm:spPr/>
      <dgm:t>
        <a:bodyPr/>
        <a:lstStyle/>
        <a:p>
          <a:r>
            <a:rPr lang="en-US" dirty="0" smtClean="0"/>
            <a:t>B. </a:t>
          </a:r>
          <a:r>
            <a:rPr lang="en-US" dirty="0" err="1" smtClean="0"/>
            <a:t>Cứu</a:t>
          </a:r>
          <a:r>
            <a:rPr lang="en-US" dirty="0" smtClean="0"/>
            <a:t> </a:t>
          </a:r>
          <a:r>
            <a:rPr lang="en-US" dirty="0" err="1" smtClean="0"/>
            <a:t>quốc</a:t>
          </a:r>
          <a:endParaRPr lang="en-US" dirty="0"/>
        </a:p>
      </dgm:t>
    </dgm:pt>
    <dgm:pt modelId="{8A4EB50D-CE0D-4DD6-8F9C-15BB2ED0F108}" type="parTrans" cxnId="{6661E3F5-E671-4E71-8FD3-05CBE4F111DE}">
      <dgm:prSet/>
      <dgm:spPr/>
      <dgm:t>
        <a:bodyPr/>
        <a:lstStyle/>
        <a:p>
          <a:endParaRPr lang="en-US"/>
        </a:p>
      </dgm:t>
    </dgm:pt>
    <dgm:pt modelId="{39870044-0DB5-473D-AD32-37884CAD0460}" type="sibTrans" cxnId="{6661E3F5-E671-4E71-8FD3-05CBE4F111DE}">
      <dgm:prSet/>
      <dgm:spPr/>
      <dgm:t>
        <a:bodyPr/>
        <a:lstStyle/>
        <a:p>
          <a:endParaRPr lang="en-US"/>
        </a:p>
      </dgm:t>
    </dgm:pt>
    <dgm:pt modelId="{C1FDB885-F4FE-4B98-9957-50CEB3D5460F}">
      <dgm:prSet phldrT="[Text]"/>
      <dgm:spPr/>
      <dgm:t>
        <a:bodyPr/>
        <a:lstStyle/>
        <a:p>
          <a:r>
            <a:rPr lang="en-US" dirty="0" smtClean="0"/>
            <a:t>C. </a:t>
          </a:r>
          <a:r>
            <a:rPr lang="en-US" dirty="0" err="1" smtClean="0"/>
            <a:t>Giải</a:t>
          </a:r>
          <a:r>
            <a:rPr lang="en-US" dirty="0" smtClean="0"/>
            <a:t> </a:t>
          </a:r>
          <a:r>
            <a:rPr lang="en-US" dirty="0" err="1" smtClean="0"/>
            <a:t>phóng</a:t>
          </a:r>
          <a:r>
            <a:rPr lang="en-US" dirty="0" smtClean="0"/>
            <a:t> </a:t>
          </a:r>
          <a:endParaRPr lang="en-US" dirty="0"/>
        </a:p>
      </dgm:t>
    </dgm:pt>
    <dgm:pt modelId="{92304A6F-C333-4242-9BCA-CE0C8B88EC16}" type="parTrans" cxnId="{32DA77E4-5212-4417-96B3-F184F160D6E9}">
      <dgm:prSet/>
      <dgm:spPr/>
      <dgm:t>
        <a:bodyPr/>
        <a:lstStyle/>
        <a:p>
          <a:endParaRPr lang="en-US"/>
        </a:p>
      </dgm:t>
    </dgm:pt>
    <dgm:pt modelId="{6DFF91E9-0D21-4572-924D-5B8653EDFA26}" type="sibTrans" cxnId="{32DA77E4-5212-4417-96B3-F184F160D6E9}">
      <dgm:prSet/>
      <dgm:spPr/>
      <dgm:t>
        <a:bodyPr/>
        <a:lstStyle/>
        <a:p>
          <a:endParaRPr lang="en-US"/>
        </a:p>
      </dgm:t>
    </dgm:pt>
    <dgm:pt modelId="{B9E4E7D7-3C09-472C-BC04-030929A6F68A}" type="pres">
      <dgm:prSet presAssocID="{783FEDFB-5833-4EDE-853E-9E6B36FAD673}" presName="linear" presStyleCnt="0">
        <dgm:presLayoutVars>
          <dgm:dir/>
          <dgm:animLvl val="lvl"/>
          <dgm:resizeHandles val="exact"/>
        </dgm:presLayoutVars>
      </dgm:prSet>
      <dgm:spPr/>
      <dgm:t>
        <a:bodyPr/>
        <a:lstStyle/>
        <a:p>
          <a:endParaRPr lang="en-US"/>
        </a:p>
      </dgm:t>
    </dgm:pt>
    <dgm:pt modelId="{1F7748E4-2DE8-40AC-945D-30FBAF6F11DC}" type="pres">
      <dgm:prSet presAssocID="{E1B21A00-48F5-4328-83EE-28BA36E41536}" presName="parentLin" presStyleCnt="0"/>
      <dgm:spPr/>
    </dgm:pt>
    <dgm:pt modelId="{45E42C8C-8260-44E3-91AA-B8FE6AD9AAC7}" type="pres">
      <dgm:prSet presAssocID="{E1B21A00-48F5-4328-83EE-28BA36E41536}" presName="parentLeftMargin" presStyleLbl="node1" presStyleIdx="0" presStyleCnt="3"/>
      <dgm:spPr/>
      <dgm:t>
        <a:bodyPr/>
        <a:lstStyle/>
        <a:p>
          <a:endParaRPr lang="en-US"/>
        </a:p>
      </dgm:t>
    </dgm:pt>
    <dgm:pt modelId="{761BA6E5-EE2D-45DE-9FDD-A731351D77F5}" type="pres">
      <dgm:prSet presAssocID="{E1B21A00-48F5-4328-83EE-28BA36E41536}" presName="parentText" presStyleLbl="node1" presStyleIdx="0" presStyleCnt="3">
        <dgm:presLayoutVars>
          <dgm:chMax val="0"/>
          <dgm:bulletEnabled val="1"/>
        </dgm:presLayoutVars>
      </dgm:prSet>
      <dgm:spPr/>
      <dgm:t>
        <a:bodyPr/>
        <a:lstStyle/>
        <a:p>
          <a:endParaRPr lang="en-US"/>
        </a:p>
      </dgm:t>
    </dgm:pt>
    <dgm:pt modelId="{DC493652-C83F-4D8A-A767-EF53439A4099}" type="pres">
      <dgm:prSet presAssocID="{E1B21A00-48F5-4328-83EE-28BA36E41536}" presName="negativeSpace" presStyleCnt="0"/>
      <dgm:spPr/>
    </dgm:pt>
    <dgm:pt modelId="{7D33AE98-4258-42A2-A104-8B13B62F7BD0}" type="pres">
      <dgm:prSet presAssocID="{E1B21A00-48F5-4328-83EE-28BA36E41536}" presName="childText" presStyleLbl="conFgAcc1" presStyleIdx="0" presStyleCnt="3">
        <dgm:presLayoutVars>
          <dgm:bulletEnabled val="1"/>
        </dgm:presLayoutVars>
      </dgm:prSet>
      <dgm:spPr/>
    </dgm:pt>
    <dgm:pt modelId="{2F6B8911-75F3-46C0-8547-C5FD86D76FF6}" type="pres">
      <dgm:prSet presAssocID="{5DE7FCC0-0CC0-44D7-84E9-2F6669486695}" presName="spaceBetweenRectangles" presStyleCnt="0"/>
      <dgm:spPr/>
    </dgm:pt>
    <dgm:pt modelId="{692D68D9-E675-4CD1-B4EC-87C150B1A0D5}" type="pres">
      <dgm:prSet presAssocID="{7DBC6224-750B-4C25-B8F8-1E1340C49483}" presName="parentLin" presStyleCnt="0"/>
      <dgm:spPr/>
    </dgm:pt>
    <dgm:pt modelId="{975A2436-CE02-48A4-945D-6327B5936A50}" type="pres">
      <dgm:prSet presAssocID="{7DBC6224-750B-4C25-B8F8-1E1340C49483}" presName="parentLeftMargin" presStyleLbl="node1" presStyleIdx="0" presStyleCnt="3"/>
      <dgm:spPr/>
      <dgm:t>
        <a:bodyPr/>
        <a:lstStyle/>
        <a:p>
          <a:endParaRPr lang="en-US"/>
        </a:p>
      </dgm:t>
    </dgm:pt>
    <dgm:pt modelId="{C5EED066-39E6-4C34-85E1-65878E6EA696}" type="pres">
      <dgm:prSet presAssocID="{7DBC6224-750B-4C25-B8F8-1E1340C49483}" presName="parentText" presStyleLbl="node1" presStyleIdx="1" presStyleCnt="3">
        <dgm:presLayoutVars>
          <dgm:chMax val="0"/>
          <dgm:bulletEnabled val="1"/>
        </dgm:presLayoutVars>
      </dgm:prSet>
      <dgm:spPr/>
      <dgm:t>
        <a:bodyPr/>
        <a:lstStyle/>
        <a:p>
          <a:endParaRPr lang="en-US"/>
        </a:p>
      </dgm:t>
    </dgm:pt>
    <dgm:pt modelId="{6010948E-75E8-40B8-A544-7565191AEAEF}" type="pres">
      <dgm:prSet presAssocID="{7DBC6224-750B-4C25-B8F8-1E1340C49483}" presName="negativeSpace" presStyleCnt="0"/>
      <dgm:spPr/>
    </dgm:pt>
    <dgm:pt modelId="{4CD4D15C-7310-4913-A7CD-C8A425C571B4}" type="pres">
      <dgm:prSet presAssocID="{7DBC6224-750B-4C25-B8F8-1E1340C49483}" presName="childText" presStyleLbl="conFgAcc1" presStyleIdx="1" presStyleCnt="3">
        <dgm:presLayoutVars>
          <dgm:bulletEnabled val="1"/>
        </dgm:presLayoutVars>
      </dgm:prSet>
      <dgm:spPr/>
    </dgm:pt>
    <dgm:pt modelId="{08317F69-D1D3-4E71-8EFD-23BD90706283}" type="pres">
      <dgm:prSet presAssocID="{39870044-0DB5-473D-AD32-37884CAD0460}" presName="spaceBetweenRectangles" presStyleCnt="0"/>
      <dgm:spPr/>
    </dgm:pt>
    <dgm:pt modelId="{CBFC874E-BD52-4AC4-81DA-8F7D7B8777A3}" type="pres">
      <dgm:prSet presAssocID="{C1FDB885-F4FE-4B98-9957-50CEB3D5460F}" presName="parentLin" presStyleCnt="0"/>
      <dgm:spPr/>
    </dgm:pt>
    <dgm:pt modelId="{62D5056C-05CD-469C-B892-2E70D7762D4E}" type="pres">
      <dgm:prSet presAssocID="{C1FDB885-F4FE-4B98-9957-50CEB3D5460F}" presName="parentLeftMargin" presStyleLbl="node1" presStyleIdx="1" presStyleCnt="3"/>
      <dgm:spPr/>
      <dgm:t>
        <a:bodyPr/>
        <a:lstStyle/>
        <a:p>
          <a:endParaRPr lang="en-US"/>
        </a:p>
      </dgm:t>
    </dgm:pt>
    <dgm:pt modelId="{1BF422EE-F382-4042-AD0E-712AE66747DA}" type="pres">
      <dgm:prSet presAssocID="{C1FDB885-F4FE-4B98-9957-50CEB3D5460F}" presName="parentText" presStyleLbl="node1" presStyleIdx="2" presStyleCnt="3">
        <dgm:presLayoutVars>
          <dgm:chMax val="0"/>
          <dgm:bulletEnabled val="1"/>
        </dgm:presLayoutVars>
      </dgm:prSet>
      <dgm:spPr/>
      <dgm:t>
        <a:bodyPr/>
        <a:lstStyle/>
        <a:p>
          <a:endParaRPr lang="en-US"/>
        </a:p>
      </dgm:t>
    </dgm:pt>
    <dgm:pt modelId="{FBF54896-C6D1-4BCA-BC23-410A81392C40}" type="pres">
      <dgm:prSet presAssocID="{C1FDB885-F4FE-4B98-9957-50CEB3D5460F}" presName="negativeSpace" presStyleCnt="0"/>
      <dgm:spPr/>
    </dgm:pt>
    <dgm:pt modelId="{6275FC53-C4AF-4929-B27C-584BCF163268}" type="pres">
      <dgm:prSet presAssocID="{C1FDB885-F4FE-4B98-9957-50CEB3D5460F}" presName="childText" presStyleLbl="conFgAcc1" presStyleIdx="2" presStyleCnt="3">
        <dgm:presLayoutVars>
          <dgm:bulletEnabled val="1"/>
        </dgm:presLayoutVars>
      </dgm:prSet>
      <dgm:spPr/>
    </dgm:pt>
  </dgm:ptLst>
  <dgm:cxnLst>
    <dgm:cxn modelId="{479FFEB8-ADD9-41C8-B8F1-D9CCB6EF05AA}" type="presOf" srcId="{C1FDB885-F4FE-4B98-9957-50CEB3D5460F}" destId="{1BF422EE-F382-4042-AD0E-712AE66747DA}" srcOrd="1" destOrd="0" presId="urn:microsoft.com/office/officeart/2005/8/layout/list1"/>
    <dgm:cxn modelId="{6C60BC80-A87B-4A3C-81B5-F6B6C525FF88}" type="presOf" srcId="{7DBC6224-750B-4C25-B8F8-1E1340C49483}" destId="{C5EED066-39E6-4C34-85E1-65878E6EA696}" srcOrd="1" destOrd="0" presId="urn:microsoft.com/office/officeart/2005/8/layout/list1"/>
    <dgm:cxn modelId="{6661E3F5-E671-4E71-8FD3-05CBE4F111DE}" srcId="{783FEDFB-5833-4EDE-853E-9E6B36FAD673}" destId="{7DBC6224-750B-4C25-B8F8-1E1340C49483}" srcOrd="1" destOrd="0" parTransId="{8A4EB50D-CE0D-4DD6-8F9C-15BB2ED0F108}" sibTransId="{39870044-0DB5-473D-AD32-37884CAD0460}"/>
    <dgm:cxn modelId="{E194D439-D871-4958-B124-80DA20A32F49}" srcId="{783FEDFB-5833-4EDE-853E-9E6B36FAD673}" destId="{E1B21A00-48F5-4328-83EE-28BA36E41536}" srcOrd="0" destOrd="0" parTransId="{B76CA84D-C14C-4164-AE3A-50C74EE7DD1E}" sibTransId="{5DE7FCC0-0CC0-44D7-84E9-2F6669486695}"/>
    <dgm:cxn modelId="{FF4F6E78-A80B-48B5-9303-B54495B6EAD1}" type="presOf" srcId="{E1B21A00-48F5-4328-83EE-28BA36E41536}" destId="{45E42C8C-8260-44E3-91AA-B8FE6AD9AAC7}" srcOrd="0" destOrd="0" presId="urn:microsoft.com/office/officeart/2005/8/layout/list1"/>
    <dgm:cxn modelId="{069FD29E-D0FC-411E-B5BC-48BAD5E07125}" type="presOf" srcId="{C1FDB885-F4FE-4B98-9957-50CEB3D5460F}" destId="{62D5056C-05CD-469C-B892-2E70D7762D4E}" srcOrd="0" destOrd="0" presId="urn:microsoft.com/office/officeart/2005/8/layout/list1"/>
    <dgm:cxn modelId="{2DA76963-18CF-4C87-A739-09C039909875}" type="presOf" srcId="{7DBC6224-750B-4C25-B8F8-1E1340C49483}" destId="{975A2436-CE02-48A4-945D-6327B5936A50}" srcOrd="0" destOrd="0" presId="urn:microsoft.com/office/officeart/2005/8/layout/list1"/>
    <dgm:cxn modelId="{32DA77E4-5212-4417-96B3-F184F160D6E9}" srcId="{783FEDFB-5833-4EDE-853E-9E6B36FAD673}" destId="{C1FDB885-F4FE-4B98-9957-50CEB3D5460F}" srcOrd="2" destOrd="0" parTransId="{92304A6F-C333-4242-9BCA-CE0C8B88EC16}" sibTransId="{6DFF91E9-0D21-4572-924D-5B8653EDFA26}"/>
    <dgm:cxn modelId="{A87A44A5-0434-4DAB-B065-94618DE90F37}" type="presOf" srcId="{E1B21A00-48F5-4328-83EE-28BA36E41536}" destId="{761BA6E5-EE2D-45DE-9FDD-A731351D77F5}" srcOrd="1" destOrd="0" presId="urn:microsoft.com/office/officeart/2005/8/layout/list1"/>
    <dgm:cxn modelId="{0A6A4C3C-F946-46F3-B435-B19D57995860}" type="presOf" srcId="{783FEDFB-5833-4EDE-853E-9E6B36FAD673}" destId="{B9E4E7D7-3C09-472C-BC04-030929A6F68A}" srcOrd="0" destOrd="0" presId="urn:microsoft.com/office/officeart/2005/8/layout/list1"/>
    <dgm:cxn modelId="{762ECC07-7EC8-46DE-BB04-B0C7303F8466}" type="presParOf" srcId="{B9E4E7D7-3C09-472C-BC04-030929A6F68A}" destId="{1F7748E4-2DE8-40AC-945D-30FBAF6F11DC}" srcOrd="0" destOrd="0" presId="urn:microsoft.com/office/officeart/2005/8/layout/list1"/>
    <dgm:cxn modelId="{456969E9-E1C2-4AE9-991B-D418F44ECFD8}" type="presParOf" srcId="{1F7748E4-2DE8-40AC-945D-30FBAF6F11DC}" destId="{45E42C8C-8260-44E3-91AA-B8FE6AD9AAC7}" srcOrd="0" destOrd="0" presId="urn:microsoft.com/office/officeart/2005/8/layout/list1"/>
    <dgm:cxn modelId="{FF28E7D1-547B-4D2A-B7BB-CDABC8BD5C3C}" type="presParOf" srcId="{1F7748E4-2DE8-40AC-945D-30FBAF6F11DC}" destId="{761BA6E5-EE2D-45DE-9FDD-A731351D77F5}" srcOrd="1" destOrd="0" presId="urn:microsoft.com/office/officeart/2005/8/layout/list1"/>
    <dgm:cxn modelId="{706A719E-F369-49C7-81E2-7BB4116EC4CF}" type="presParOf" srcId="{B9E4E7D7-3C09-472C-BC04-030929A6F68A}" destId="{DC493652-C83F-4D8A-A767-EF53439A4099}" srcOrd="1" destOrd="0" presId="urn:microsoft.com/office/officeart/2005/8/layout/list1"/>
    <dgm:cxn modelId="{ED88D75B-3E5D-4C7E-918C-28798D54DFD5}" type="presParOf" srcId="{B9E4E7D7-3C09-472C-BC04-030929A6F68A}" destId="{7D33AE98-4258-42A2-A104-8B13B62F7BD0}" srcOrd="2" destOrd="0" presId="urn:microsoft.com/office/officeart/2005/8/layout/list1"/>
    <dgm:cxn modelId="{BB3FC853-E326-4762-906D-361D19930237}" type="presParOf" srcId="{B9E4E7D7-3C09-472C-BC04-030929A6F68A}" destId="{2F6B8911-75F3-46C0-8547-C5FD86D76FF6}" srcOrd="3" destOrd="0" presId="urn:microsoft.com/office/officeart/2005/8/layout/list1"/>
    <dgm:cxn modelId="{752666DB-0FB9-4B18-9413-2DFCE805B3FA}" type="presParOf" srcId="{B9E4E7D7-3C09-472C-BC04-030929A6F68A}" destId="{692D68D9-E675-4CD1-B4EC-87C150B1A0D5}" srcOrd="4" destOrd="0" presId="urn:microsoft.com/office/officeart/2005/8/layout/list1"/>
    <dgm:cxn modelId="{AAF7B291-760A-4A61-9956-3DBB8CE9A199}" type="presParOf" srcId="{692D68D9-E675-4CD1-B4EC-87C150B1A0D5}" destId="{975A2436-CE02-48A4-945D-6327B5936A50}" srcOrd="0" destOrd="0" presId="urn:microsoft.com/office/officeart/2005/8/layout/list1"/>
    <dgm:cxn modelId="{88D9B45C-4905-429C-8FFC-2841F46954CC}" type="presParOf" srcId="{692D68D9-E675-4CD1-B4EC-87C150B1A0D5}" destId="{C5EED066-39E6-4C34-85E1-65878E6EA696}" srcOrd="1" destOrd="0" presId="urn:microsoft.com/office/officeart/2005/8/layout/list1"/>
    <dgm:cxn modelId="{626E9BEF-5A23-462B-BDB9-465C8FF7920F}" type="presParOf" srcId="{B9E4E7D7-3C09-472C-BC04-030929A6F68A}" destId="{6010948E-75E8-40B8-A544-7565191AEAEF}" srcOrd="5" destOrd="0" presId="urn:microsoft.com/office/officeart/2005/8/layout/list1"/>
    <dgm:cxn modelId="{7B895FF8-FDD3-4833-94FA-A7F0C4145B27}" type="presParOf" srcId="{B9E4E7D7-3C09-472C-BC04-030929A6F68A}" destId="{4CD4D15C-7310-4913-A7CD-C8A425C571B4}" srcOrd="6" destOrd="0" presId="urn:microsoft.com/office/officeart/2005/8/layout/list1"/>
    <dgm:cxn modelId="{E016FCB1-8A7E-46D2-9518-6335660431D7}" type="presParOf" srcId="{B9E4E7D7-3C09-472C-BC04-030929A6F68A}" destId="{08317F69-D1D3-4E71-8EFD-23BD90706283}" srcOrd="7" destOrd="0" presId="urn:microsoft.com/office/officeart/2005/8/layout/list1"/>
    <dgm:cxn modelId="{3B599630-7B8E-4214-8D68-56F164E74517}" type="presParOf" srcId="{B9E4E7D7-3C09-472C-BC04-030929A6F68A}" destId="{CBFC874E-BD52-4AC4-81DA-8F7D7B8777A3}" srcOrd="8" destOrd="0" presId="urn:microsoft.com/office/officeart/2005/8/layout/list1"/>
    <dgm:cxn modelId="{EE64C2B4-3A56-4B88-A81B-B2256B3429D1}" type="presParOf" srcId="{CBFC874E-BD52-4AC4-81DA-8F7D7B8777A3}" destId="{62D5056C-05CD-469C-B892-2E70D7762D4E}" srcOrd="0" destOrd="0" presId="urn:microsoft.com/office/officeart/2005/8/layout/list1"/>
    <dgm:cxn modelId="{DECF327C-CCEB-4CBD-8A62-036AF2C5697F}" type="presParOf" srcId="{CBFC874E-BD52-4AC4-81DA-8F7D7B8777A3}" destId="{1BF422EE-F382-4042-AD0E-712AE66747DA}" srcOrd="1" destOrd="0" presId="urn:microsoft.com/office/officeart/2005/8/layout/list1"/>
    <dgm:cxn modelId="{7EF35AF2-BA2C-4219-94CF-A802CAA859B5}" type="presParOf" srcId="{B9E4E7D7-3C09-472C-BC04-030929A6F68A}" destId="{FBF54896-C6D1-4BCA-BC23-410A81392C40}" srcOrd="9" destOrd="0" presId="urn:microsoft.com/office/officeart/2005/8/layout/list1"/>
    <dgm:cxn modelId="{9E60271B-221F-4CD0-B549-1920F31F2C28}" type="presParOf" srcId="{B9E4E7D7-3C09-472C-BC04-030929A6F68A}" destId="{6275FC53-C4AF-4929-B27C-584BCF163268}"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BF0CBB-E00C-44AA-900D-327A9CD67AB8}"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B0295739-32AE-47DD-8464-34F704C3CE48}">
      <dgm:prSet phldrT="[Text]"/>
      <dgm:spPr/>
      <dgm:t>
        <a:bodyPr/>
        <a:lstStyle/>
        <a:p>
          <a:r>
            <a:rPr lang="en-US" dirty="0" err="1" smtClean="0"/>
            <a:t>A.Màu</a:t>
          </a:r>
          <a:r>
            <a:rPr lang="en-US" dirty="0" smtClean="0"/>
            <a:t> </a:t>
          </a:r>
          <a:r>
            <a:rPr lang="en-US" dirty="0" err="1" smtClean="0"/>
            <a:t>xanh</a:t>
          </a:r>
          <a:endParaRPr lang="en-US" dirty="0"/>
        </a:p>
      </dgm:t>
    </dgm:pt>
    <dgm:pt modelId="{8F5D2726-93AB-4D9B-95C3-360B0CF70306}" type="parTrans" cxnId="{BD880937-49E9-425D-9CAB-3707EA23D108}">
      <dgm:prSet/>
      <dgm:spPr/>
      <dgm:t>
        <a:bodyPr/>
        <a:lstStyle/>
        <a:p>
          <a:endParaRPr lang="en-US"/>
        </a:p>
      </dgm:t>
    </dgm:pt>
    <dgm:pt modelId="{8D4A0929-9D73-4AAC-9C41-6758204FB98C}" type="sibTrans" cxnId="{BD880937-49E9-425D-9CAB-3707EA23D108}">
      <dgm:prSet/>
      <dgm:spPr/>
      <dgm:t>
        <a:bodyPr/>
        <a:lstStyle/>
        <a:p>
          <a:endParaRPr lang="en-US"/>
        </a:p>
      </dgm:t>
    </dgm:pt>
    <dgm:pt modelId="{D856B4F3-A747-4A1F-8533-C311501F673D}">
      <dgm:prSet phldrT="[Text]"/>
      <dgm:spPr/>
      <dgm:t>
        <a:bodyPr/>
        <a:lstStyle/>
        <a:p>
          <a:r>
            <a:rPr lang="en-US" dirty="0" err="1" smtClean="0"/>
            <a:t>B.Màu</a:t>
          </a:r>
          <a:r>
            <a:rPr lang="en-US" dirty="0" smtClean="0"/>
            <a:t> </a:t>
          </a:r>
          <a:r>
            <a:rPr lang="en-US" dirty="0" err="1" smtClean="0"/>
            <a:t>đỏ</a:t>
          </a:r>
          <a:endParaRPr lang="en-US" dirty="0"/>
        </a:p>
      </dgm:t>
    </dgm:pt>
    <dgm:pt modelId="{609FAC8E-2DC0-494F-8F2A-0013E73C7C26}" type="parTrans" cxnId="{FF11BF37-3F69-4D6E-A8E4-316EC7DB0233}">
      <dgm:prSet/>
      <dgm:spPr/>
      <dgm:t>
        <a:bodyPr/>
        <a:lstStyle/>
        <a:p>
          <a:endParaRPr lang="en-US"/>
        </a:p>
      </dgm:t>
    </dgm:pt>
    <dgm:pt modelId="{3A342A46-F65E-4594-8BBF-45BBBC3E9079}" type="sibTrans" cxnId="{FF11BF37-3F69-4D6E-A8E4-316EC7DB0233}">
      <dgm:prSet/>
      <dgm:spPr/>
      <dgm:t>
        <a:bodyPr/>
        <a:lstStyle/>
        <a:p>
          <a:endParaRPr lang="en-US"/>
        </a:p>
      </dgm:t>
    </dgm:pt>
    <dgm:pt modelId="{808BA834-6F56-4493-AD1A-AC0F16CA7BE3}">
      <dgm:prSet phldrT="[Text]"/>
      <dgm:spPr/>
      <dgm:t>
        <a:bodyPr/>
        <a:lstStyle/>
        <a:p>
          <a:r>
            <a:rPr lang="en-US" dirty="0" err="1" smtClean="0"/>
            <a:t>C.Màu</a:t>
          </a:r>
          <a:r>
            <a:rPr lang="en-US" dirty="0" smtClean="0"/>
            <a:t> </a:t>
          </a:r>
          <a:r>
            <a:rPr lang="en-US" dirty="0" err="1" smtClean="0"/>
            <a:t>vàng</a:t>
          </a:r>
          <a:endParaRPr lang="en-US" dirty="0"/>
        </a:p>
      </dgm:t>
    </dgm:pt>
    <dgm:pt modelId="{A16F8E40-ACED-41F2-B4B8-1305E0BA5521}" type="parTrans" cxnId="{42B45B09-D85C-416C-AE63-EE87B54AD0A9}">
      <dgm:prSet/>
      <dgm:spPr/>
      <dgm:t>
        <a:bodyPr/>
        <a:lstStyle/>
        <a:p>
          <a:endParaRPr lang="en-US"/>
        </a:p>
      </dgm:t>
    </dgm:pt>
    <dgm:pt modelId="{D16C62C7-FAEE-4059-8ACF-DC6FDFCF20D8}" type="sibTrans" cxnId="{42B45B09-D85C-416C-AE63-EE87B54AD0A9}">
      <dgm:prSet/>
      <dgm:spPr/>
      <dgm:t>
        <a:bodyPr/>
        <a:lstStyle/>
        <a:p>
          <a:endParaRPr lang="en-US"/>
        </a:p>
      </dgm:t>
    </dgm:pt>
    <dgm:pt modelId="{7B3999AD-3FC2-4530-9A51-F0EF6994C44A}" type="pres">
      <dgm:prSet presAssocID="{ECBF0CBB-E00C-44AA-900D-327A9CD67AB8}" presName="Name0" presStyleCnt="0">
        <dgm:presLayoutVars>
          <dgm:dir/>
          <dgm:resizeHandles val="exact"/>
        </dgm:presLayoutVars>
      </dgm:prSet>
      <dgm:spPr/>
      <dgm:t>
        <a:bodyPr/>
        <a:lstStyle/>
        <a:p>
          <a:endParaRPr lang="en-US"/>
        </a:p>
      </dgm:t>
    </dgm:pt>
    <dgm:pt modelId="{F93EEB4F-8BC3-4090-AF5D-6801E87FBE72}" type="pres">
      <dgm:prSet presAssocID="{B0295739-32AE-47DD-8464-34F704C3CE48}" presName="node" presStyleLbl="node1" presStyleIdx="0" presStyleCnt="3">
        <dgm:presLayoutVars>
          <dgm:bulletEnabled val="1"/>
        </dgm:presLayoutVars>
      </dgm:prSet>
      <dgm:spPr/>
      <dgm:t>
        <a:bodyPr/>
        <a:lstStyle/>
        <a:p>
          <a:endParaRPr lang="en-US"/>
        </a:p>
      </dgm:t>
    </dgm:pt>
    <dgm:pt modelId="{EE3DFB25-1301-4835-AC6F-D60DDB23A205}" type="pres">
      <dgm:prSet presAssocID="{8D4A0929-9D73-4AAC-9C41-6758204FB98C}" presName="sibTrans" presStyleCnt="0"/>
      <dgm:spPr/>
    </dgm:pt>
    <dgm:pt modelId="{C83CCA4B-CCFB-4692-8A46-58E93D7977BF}" type="pres">
      <dgm:prSet presAssocID="{D856B4F3-A747-4A1F-8533-C311501F673D}" presName="node" presStyleLbl="node1" presStyleIdx="1" presStyleCnt="3">
        <dgm:presLayoutVars>
          <dgm:bulletEnabled val="1"/>
        </dgm:presLayoutVars>
      </dgm:prSet>
      <dgm:spPr/>
      <dgm:t>
        <a:bodyPr/>
        <a:lstStyle/>
        <a:p>
          <a:endParaRPr lang="en-US"/>
        </a:p>
      </dgm:t>
    </dgm:pt>
    <dgm:pt modelId="{41CA5819-24BD-43CA-9482-AAC106208B13}" type="pres">
      <dgm:prSet presAssocID="{3A342A46-F65E-4594-8BBF-45BBBC3E9079}" presName="sibTrans" presStyleCnt="0"/>
      <dgm:spPr/>
    </dgm:pt>
    <dgm:pt modelId="{8DB653E7-3021-4014-AAB7-A82F05F0A8B7}" type="pres">
      <dgm:prSet presAssocID="{808BA834-6F56-4493-AD1A-AC0F16CA7BE3}" presName="node" presStyleLbl="node1" presStyleIdx="2" presStyleCnt="3">
        <dgm:presLayoutVars>
          <dgm:bulletEnabled val="1"/>
        </dgm:presLayoutVars>
      </dgm:prSet>
      <dgm:spPr/>
      <dgm:t>
        <a:bodyPr/>
        <a:lstStyle/>
        <a:p>
          <a:endParaRPr lang="en-US"/>
        </a:p>
      </dgm:t>
    </dgm:pt>
  </dgm:ptLst>
  <dgm:cxnLst>
    <dgm:cxn modelId="{1686811B-B919-43B6-BE63-EE7CC82721C0}" type="presOf" srcId="{B0295739-32AE-47DD-8464-34F704C3CE48}" destId="{F93EEB4F-8BC3-4090-AF5D-6801E87FBE72}" srcOrd="0" destOrd="0" presId="urn:microsoft.com/office/officeart/2005/8/layout/hList6"/>
    <dgm:cxn modelId="{42B45B09-D85C-416C-AE63-EE87B54AD0A9}" srcId="{ECBF0CBB-E00C-44AA-900D-327A9CD67AB8}" destId="{808BA834-6F56-4493-AD1A-AC0F16CA7BE3}" srcOrd="2" destOrd="0" parTransId="{A16F8E40-ACED-41F2-B4B8-1305E0BA5521}" sibTransId="{D16C62C7-FAEE-4059-8ACF-DC6FDFCF20D8}"/>
    <dgm:cxn modelId="{FF11BF37-3F69-4D6E-A8E4-316EC7DB0233}" srcId="{ECBF0CBB-E00C-44AA-900D-327A9CD67AB8}" destId="{D856B4F3-A747-4A1F-8533-C311501F673D}" srcOrd="1" destOrd="0" parTransId="{609FAC8E-2DC0-494F-8F2A-0013E73C7C26}" sibTransId="{3A342A46-F65E-4594-8BBF-45BBBC3E9079}"/>
    <dgm:cxn modelId="{BA37C10D-6F7A-4CDF-9CD0-1AA4CE1FA28E}" type="presOf" srcId="{D856B4F3-A747-4A1F-8533-C311501F673D}" destId="{C83CCA4B-CCFB-4692-8A46-58E93D7977BF}" srcOrd="0" destOrd="0" presId="urn:microsoft.com/office/officeart/2005/8/layout/hList6"/>
    <dgm:cxn modelId="{CBE73660-10BE-48CC-AEC2-4B01F152955F}" type="presOf" srcId="{808BA834-6F56-4493-AD1A-AC0F16CA7BE3}" destId="{8DB653E7-3021-4014-AAB7-A82F05F0A8B7}" srcOrd="0" destOrd="0" presId="urn:microsoft.com/office/officeart/2005/8/layout/hList6"/>
    <dgm:cxn modelId="{F6F1957B-33AE-45B6-883A-C7AF2CEC5080}" type="presOf" srcId="{ECBF0CBB-E00C-44AA-900D-327A9CD67AB8}" destId="{7B3999AD-3FC2-4530-9A51-F0EF6994C44A}" srcOrd="0" destOrd="0" presId="urn:microsoft.com/office/officeart/2005/8/layout/hList6"/>
    <dgm:cxn modelId="{BD880937-49E9-425D-9CAB-3707EA23D108}" srcId="{ECBF0CBB-E00C-44AA-900D-327A9CD67AB8}" destId="{B0295739-32AE-47DD-8464-34F704C3CE48}" srcOrd="0" destOrd="0" parTransId="{8F5D2726-93AB-4D9B-95C3-360B0CF70306}" sibTransId="{8D4A0929-9D73-4AAC-9C41-6758204FB98C}"/>
    <dgm:cxn modelId="{86B9E832-FA2D-410A-93D2-A4F8DB85F4D4}" type="presParOf" srcId="{7B3999AD-3FC2-4530-9A51-F0EF6994C44A}" destId="{F93EEB4F-8BC3-4090-AF5D-6801E87FBE72}" srcOrd="0" destOrd="0" presId="urn:microsoft.com/office/officeart/2005/8/layout/hList6"/>
    <dgm:cxn modelId="{2CA5D508-B34F-447A-8296-BD98919BBFCC}" type="presParOf" srcId="{7B3999AD-3FC2-4530-9A51-F0EF6994C44A}" destId="{EE3DFB25-1301-4835-AC6F-D60DDB23A205}" srcOrd="1" destOrd="0" presId="urn:microsoft.com/office/officeart/2005/8/layout/hList6"/>
    <dgm:cxn modelId="{BF1E551C-C612-44AE-9517-DC676FFEE031}" type="presParOf" srcId="{7B3999AD-3FC2-4530-9A51-F0EF6994C44A}" destId="{C83CCA4B-CCFB-4692-8A46-58E93D7977BF}" srcOrd="2" destOrd="0" presId="urn:microsoft.com/office/officeart/2005/8/layout/hList6"/>
    <dgm:cxn modelId="{4013FBF8-6689-4565-99C2-4E60776CA236}" type="presParOf" srcId="{7B3999AD-3FC2-4530-9A51-F0EF6994C44A}" destId="{41CA5819-24BD-43CA-9482-AAC106208B13}" srcOrd="3" destOrd="0" presId="urn:microsoft.com/office/officeart/2005/8/layout/hList6"/>
    <dgm:cxn modelId="{D2E52BC7-0ADD-4E39-999C-2BF59141F6FC}" type="presParOf" srcId="{7B3999AD-3FC2-4530-9A51-F0EF6994C44A}" destId="{8DB653E7-3021-4014-AAB7-A82F05F0A8B7}"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623DCFA-80AB-4825-80C7-3E4C55EFDA5B}"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5630342D-27BB-4C6E-9B39-5C30182E0620}">
      <dgm:prSet phldrT="[Text]" custT="1"/>
      <dgm:spPr/>
      <dgm:t>
        <a:bodyPr/>
        <a:lstStyle/>
        <a:p>
          <a:r>
            <a:rPr lang="en-US" sz="2400" dirty="0" smtClean="0"/>
            <a:t>A. </a:t>
          </a:r>
          <a:r>
            <a:rPr lang="en-US" sz="2400" dirty="0" err="1" smtClean="0"/>
            <a:t>Để</a:t>
          </a:r>
          <a:r>
            <a:rPr lang="en-US" sz="2400" dirty="0" smtClean="0"/>
            <a:t> </a:t>
          </a:r>
          <a:r>
            <a:rPr lang="en-US" sz="2400" dirty="0" err="1" smtClean="0"/>
            <a:t>mang</a:t>
          </a:r>
          <a:r>
            <a:rPr lang="en-US" sz="2400" dirty="0" smtClean="0"/>
            <a:t> </a:t>
          </a:r>
          <a:r>
            <a:rPr lang="en-US" sz="2400" dirty="0" err="1" smtClean="0"/>
            <a:t>lại</a:t>
          </a:r>
          <a:r>
            <a:rPr lang="en-US" sz="2400" dirty="0" smtClean="0"/>
            <a:t> </a:t>
          </a:r>
          <a:r>
            <a:rPr lang="en-US" sz="2400" dirty="0" err="1" smtClean="0"/>
            <a:t>niềm</a:t>
          </a:r>
          <a:r>
            <a:rPr lang="en-US" sz="2400" dirty="0" smtClean="0"/>
            <a:t> </a:t>
          </a:r>
          <a:r>
            <a:rPr lang="en-US" sz="2400" dirty="0" err="1" smtClean="0"/>
            <a:t>vui</a:t>
          </a:r>
          <a:r>
            <a:rPr lang="en-US" sz="2400" dirty="0" smtClean="0"/>
            <a:t> </a:t>
          </a:r>
          <a:r>
            <a:rPr lang="en-US" sz="2400" dirty="0" err="1" smtClean="0"/>
            <a:t>cho</a:t>
          </a:r>
          <a:r>
            <a:rPr lang="en-US" sz="2400" dirty="0" smtClean="0"/>
            <a:t> </a:t>
          </a:r>
          <a:r>
            <a:rPr lang="en-US" sz="2400" dirty="0" err="1" smtClean="0"/>
            <a:t>gia</a:t>
          </a:r>
          <a:r>
            <a:rPr lang="en-US" sz="2400" dirty="0" smtClean="0"/>
            <a:t> </a:t>
          </a:r>
          <a:r>
            <a:rPr lang="en-US" sz="2400" dirty="0" err="1" smtClean="0"/>
            <a:t>đình</a:t>
          </a:r>
          <a:r>
            <a:rPr lang="en-US" sz="2400" dirty="0" smtClean="0"/>
            <a:t> </a:t>
          </a:r>
          <a:endParaRPr lang="en-US" sz="2400" dirty="0"/>
        </a:p>
      </dgm:t>
    </dgm:pt>
    <dgm:pt modelId="{8024198D-594A-4C15-AD64-212D045C9BFC}" type="parTrans" cxnId="{C2D8937F-75D8-4420-A361-85D347BAC2CA}">
      <dgm:prSet/>
      <dgm:spPr/>
      <dgm:t>
        <a:bodyPr/>
        <a:lstStyle/>
        <a:p>
          <a:endParaRPr lang="en-US"/>
        </a:p>
      </dgm:t>
    </dgm:pt>
    <dgm:pt modelId="{873646EA-9162-4022-81CE-CAA7546E6257}" type="sibTrans" cxnId="{C2D8937F-75D8-4420-A361-85D347BAC2CA}">
      <dgm:prSet/>
      <dgm:spPr/>
      <dgm:t>
        <a:bodyPr/>
        <a:lstStyle/>
        <a:p>
          <a:endParaRPr lang="en-US"/>
        </a:p>
      </dgm:t>
    </dgm:pt>
    <dgm:pt modelId="{10D4935F-994A-4D9F-9AB3-B7C766DF11DD}">
      <dgm:prSet phldrT="[Text]" custT="1"/>
      <dgm:spPr/>
      <dgm:t>
        <a:bodyPr/>
        <a:lstStyle/>
        <a:p>
          <a:r>
            <a:rPr lang="en-US" sz="2400" dirty="0" smtClean="0"/>
            <a:t>B. </a:t>
          </a:r>
          <a:r>
            <a:rPr lang="en-US" sz="2400" dirty="0" err="1" smtClean="0"/>
            <a:t>Chống</a:t>
          </a:r>
          <a:r>
            <a:rPr lang="en-US" sz="2400" dirty="0" smtClean="0"/>
            <a:t> </a:t>
          </a:r>
          <a:r>
            <a:rPr lang="en-US" sz="2400" dirty="0" err="1" smtClean="0"/>
            <a:t>lại</a:t>
          </a:r>
          <a:r>
            <a:rPr lang="en-US" sz="2400" dirty="0" smtClean="0"/>
            <a:t> </a:t>
          </a:r>
          <a:r>
            <a:rPr lang="en-US" sz="2400" dirty="0" err="1" smtClean="0"/>
            <a:t>sự</a:t>
          </a:r>
          <a:r>
            <a:rPr lang="en-US" sz="2400" dirty="0" smtClean="0"/>
            <a:t> </a:t>
          </a:r>
          <a:r>
            <a:rPr lang="en-US" sz="2400" dirty="0" err="1" smtClean="0"/>
            <a:t>xâm</a:t>
          </a:r>
          <a:r>
            <a:rPr lang="en-US" sz="2400" dirty="0" smtClean="0"/>
            <a:t> </a:t>
          </a:r>
          <a:r>
            <a:rPr lang="en-US" sz="2400" dirty="0" err="1" smtClean="0"/>
            <a:t>nhập</a:t>
          </a:r>
          <a:r>
            <a:rPr lang="en-US" sz="2400" dirty="0" smtClean="0"/>
            <a:t> </a:t>
          </a:r>
          <a:r>
            <a:rPr lang="en-US" sz="2400" dirty="0" err="1" smtClean="0"/>
            <a:t>của</a:t>
          </a:r>
          <a:r>
            <a:rPr lang="en-US" sz="2400" dirty="0" smtClean="0"/>
            <a:t> </a:t>
          </a:r>
          <a:r>
            <a:rPr lang="en-US" sz="2400" dirty="0" err="1" smtClean="0"/>
            <a:t>kẻ</a:t>
          </a:r>
          <a:r>
            <a:rPr lang="en-US" sz="2400" dirty="0" smtClean="0"/>
            <a:t> </a:t>
          </a:r>
          <a:r>
            <a:rPr lang="en-US" sz="2400" dirty="0" err="1" smtClean="0"/>
            <a:t>thù</a:t>
          </a:r>
          <a:endParaRPr lang="en-US" sz="2400" dirty="0"/>
        </a:p>
      </dgm:t>
    </dgm:pt>
    <dgm:pt modelId="{D935A0AD-6845-4B36-9218-581B328019B7}" type="parTrans" cxnId="{E8CA65A2-DEAE-491F-8327-A63C8B105D28}">
      <dgm:prSet/>
      <dgm:spPr/>
      <dgm:t>
        <a:bodyPr/>
        <a:lstStyle/>
        <a:p>
          <a:endParaRPr lang="en-US"/>
        </a:p>
      </dgm:t>
    </dgm:pt>
    <dgm:pt modelId="{E53651E6-9ED2-4766-8482-799BD9FABD63}" type="sibTrans" cxnId="{E8CA65A2-DEAE-491F-8327-A63C8B105D28}">
      <dgm:prSet/>
      <dgm:spPr/>
      <dgm:t>
        <a:bodyPr/>
        <a:lstStyle/>
        <a:p>
          <a:endParaRPr lang="en-US"/>
        </a:p>
      </dgm:t>
    </dgm:pt>
    <dgm:pt modelId="{256A08BC-FF34-434E-9EC1-06D69657241A}">
      <dgm:prSet phldrT="[Text]" custT="1"/>
      <dgm:spPr/>
      <dgm:t>
        <a:bodyPr/>
        <a:lstStyle/>
        <a:p>
          <a:r>
            <a:rPr lang="en-US" sz="2800" dirty="0" smtClean="0"/>
            <a:t>C. </a:t>
          </a:r>
          <a:r>
            <a:rPr lang="en-US" sz="2400" dirty="0" err="1" smtClean="0"/>
            <a:t>Để</a:t>
          </a:r>
          <a:r>
            <a:rPr lang="en-US" sz="2400" dirty="0" smtClean="0"/>
            <a:t> </a:t>
          </a:r>
          <a:r>
            <a:rPr lang="en-US" sz="2400" dirty="0" err="1" smtClean="0"/>
            <a:t>mang</a:t>
          </a:r>
          <a:r>
            <a:rPr lang="en-US" sz="2400" dirty="0" smtClean="0"/>
            <a:t> </a:t>
          </a:r>
          <a:r>
            <a:rPr lang="en-US" sz="2400" dirty="0" err="1" smtClean="0"/>
            <a:t>lại</a:t>
          </a:r>
          <a:r>
            <a:rPr lang="en-US" sz="2400" dirty="0" smtClean="0"/>
            <a:t> </a:t>
          </a:r>
          <a:r>
            <a:rPr lang="en-US" sz="2400" dirty="0" err="1" smtClean="0"/>
            <a:t>sự</a:t>
          </a:r>
          <a:r>
            <a:rPr lang="en-US" sz="2400" dirty="0" smtClean="0"/>
            <a:t> may </a:t>
          </a:r>
          <a:r>
            <a:rPr lang="en-US" sz="2400" dirty="0" err="1" smtClean="0"/>
            <a:t>mắn</a:t>
          </a:r>
          <a:r>
            <a:rPr lang="en-US" sz="2400" dirty="0" smtClean="0"/>
            <a:t>, </a:t>
          </a:r>
          <a:r>
            <a:rPr lang="en-US" sz="2400" dirty="0" err="1" smtClean="0"/>
            <a:t>hạnh</a:t>
          </a:r>
          <a:r>
            <a:rPr lang="en-US" sz="2400" dirty="0" smtClean="0"/>
            <a:t> </a:t>
          </a:r>
          <a:r>
            <a:rPr lang="en-US" sz="2400" dirty="0" err="1" smtClean="0"/>
            <a:t>phúc</a:t>
          </a:r>
          <a:r>
            <a:rPr lang="en-US" sz="2400" dirty="0" smtClean="0"/>
            <a:t> </a:t>
          </a:r>
          <a:r>
            <a:rPr lang="en-US" sz="2400" dirty="0" err="1" smtClean="0"/>
            <a:t>cho</a:t>
          </a:r>
          <a:r>
            <a:rPr lang="en-US" sz="2400" dirty="0" smtClean="0"/>
            <a:t> </a:t>
          </a:r>
          <a:r>
            <a:rPr lang="en-US" sz="2400" dirty="0" err="1" smtClean="0"/>
            <a:t>năm</a:t>
          </a:r>
          <a:r>
            <a:rPr lang="en-US" sz="2400" dirty="0" smtClean="0"/>
            <a:t> </a:t>
          </a:r>
          <a:r>
            <a:rPr lang="en-US" sz="2400" dirty="0" err="1" smtClean="0"/>
            <a:t>tiếp</a:t>
          </a:r>
          <a:r>
            <a:rPr lang="en-US" sz="2400" dirty="0" smtClean="0"/>
            <a:t> </a:t>
          </a:r>
          <a:r>
            <a:rPr lang="en-US" sz="2400" dirty="0" err="1" smtClean="0"/>
            <a:t>theo</a:t>
          </a:r>
          <a:endParaRPr lang="en-US" sz="2400" dirty="0"/>
        </a:p>
      </dgm:t>
    </dgm:pt>
    <dgm:pt modelId="{E565610C-825A-4BCD-AFA5-44C37F96E1C7}" type="parTrans" cxnId="{918ADDEB-0E4E-4412-8482-4A8FBB3F5556}">
      <dgm:prSet/>
      <dgm:spPr/>
      <dgm:t>
        <a:bodyPr/>
        <a:lstStyle/>
        <a:p>
          <a:endParaRPr lang="en-US"/>
        </a:p>
      </dgm:t>
    </dgm:pt>
    <dgm:pt modelId="{0FF529C5-3FC9-41A6-9927-F4D6C1804831}" type="sibTrans" cxnId="{918ADDEB-0E4E-4412-8482-4A8FBB3F5556}">
      <dgm:prSet/>
      <dgm:spPr/>
      <dgm:t>
        <a:bodyPr/>
        <a:lstStyle/>
        <a:p>
          <a:endParaRPr lang="en-US"/>
        </a:p>
      </dgm:t>
    </dgm:pt>
    <dgm:pt modelId="{BEA0C5C1-0D7E-434A-898A-927589EC0F65}" type="pres">
      <dgm:prSet presAssocID="{2623DCFA-80AB-4825-80C7-3E4C55EFDA5B}" presName="theList" presStyleCnt="0">
        <dgm:presLayoutVars>
          <dgm:dir/>
          <dgm:animLvl val="lvl"/>
          <dgm:resizeHandles val="exact"/>
        </dgm:presLayoutVars>
      </dgm:prSet>
      <dgm:spPr/>
      <dgm:t>
        <a:bodyPr/>
        <a:lstStyle/>
        <a:p>
          <a:endParaRPr lang="en-US"/>
        </a:p>
      </dgm:t>
    </dgm:pt>
    <dgm:pt modelId="{6FAA1268-22F8-41C4-B02E-6DD593CF1BC7}" type="pres">
      <dgm:prSet presAssocID="{5630342D-27BB-4C6E-9B39-5C30182E0620}" presName="compNode" presStyleCnt="0"/>
      <dgm:spPr/>
    </dgm:pt>
    <dgm:pt modelId="{D34043F0-C00E-4224-909A-3F401F493AF6}" type="pres">
      <dgm:prSet presAssocID="{5630342D-27BB-4C6E-9B39-5C30182E0620}" presName="aNode" presStyleLbl="bgShp" presStyleIdx="0" presStyleCnt="3"/>
      <dgm:spPr/>
      <dgm:t>
        <a:bodyPr/>
        <a:lstStyle/>
        <a:p>
          <a:endParaRPr lang="en-US"/>
        </a:p>
      </dgm:t>
    </dgm:pt>
    <dgm:pt modelId="{F2EF4498-EF4E-4A40-966F-977DA478F66D}" type="pres">
      <dgm:prSet presAssocID="{5630342D-27BB-4C6E-9B39-5C30182E0620}" presName="textNode" presStyleLbl="bgShp" presStyleIdx="0" presStyleCnt="3"/>
      <dgm:spPr/>
      <dgm:t>
        <a:bodyPr/>
        <a:lstStyle/>
        <a:p>
          <a:endParaRPr lang="en-US"/>
        </a:p>
      </dgm:t>
    </dgm:pt>
    <dgm:pt modelId="{EC6D07C9-E212-4889-8DA7-F6FB0D001B81}" type="pres">
      <dgm:prSet presAssocID="{5630342D-27BB-4C6E-9B39-5C30182E0620}" presName="compChildNode" presStyleCnt="0"/>
      <dgm:spPr/>
    </dgm:pt>
    <dgm:pt modelId="{E16E215C-741E-421B-8A31-D4AA243EB3EA}" type="pres">
      <dgm:prSet presAssocID="{5630342D-27BB-4C6E-9B39-5C30182E0620}" presName="theInnerList" presStyleCnt="0"/>
      <dgm:spPr/>
    </dgm:pt>
    <dgm:pt modelId="{A9B65348-53AC-487D-B72F-283D5114C351}" type="pres">
      <dgm:prSet presAssocID="{5630342D-27BB-4C6E-9B39-5C30182E0620}" presName="aSpace" presStyleCnt="0"/>
      <dgm:spPr/>
    </dgm:pt>
    <dgm:pt modelId="{3D537F43-AC49-4428-81ED-0F17F016733A}" type="pres">
      <dgm:prSet presAssocID="{10D4935F-994A-4D9F-9AB3-B7C766DF11DD}" presName="compNode" presStyleCnt="0"/>
      <dgm:spPr/>
    </dgm:pt>
    <dgm:pt modelId="{E96E7DBD-A459-4188-BD98-EDAAE4E8A756}" type="pres">
      <dgm:prSet presAssocID="{10D4935F-994A-4D9F-9AB3-B7C766DF11DD}" presName="aNode" presStyleLbl="bgShp" presStyleIdx="1" presStyleCnt="3"/>
      <dgm:spPr/>
      <dgm:t>
        <a:bodyPr/>
        <a:lstStyle/>
        <a:p>
          <a:endParaRPr lang="en-US"/>
        </a:p>
      </dgm:t>
    </dgm:pt>
    <dgm:pt modelId="{82F7A632-ABC8-4370-9F72-1F1873200E4D}" type="pres">
      <dgm:prSet presAssocID="{10D4935F-994A-4D9F-9AB3-B7C766DF11DD}" presName="textNode" presStyleLbl="bgShp" presStyleIdx="1" presStyleCnt="3"/>
      <dgm:spPr/>
      <dgm:t>
        <a:bodyPr/>
        <a:lstStyle/>
        <a:p>
          <a:endParaRPr lang="en-US"/>
        </a:p>
      </dgm:t>
    </dgm:pt>
    <dgm:pt modelId="{D83D6C6E-8297-42A0-BF27-B3A3E0EA8D46}" type="pres">
      <dgm:prSet presAssocID="{10D4935F-994A-4D9F-9AB3-B7C766DF11DD}" presName="compChildNode" presStyleCnt="0"/>
      <dgm:spPr/>
    </dgm:pt>
    <dgm:pt modelId="{6132B9A8-3BE9-4D06-A5E8-5AD3E9B9DEB1}" type="pres">
      <dgm:prSet presAssocID="{10D4935F-994A-4D9F-9AB3-B7C766DF11DD}" presName="theInnerList" presStyleCnt="0"/>
      <dgm:spPr/>
    </dgm:pt>
    <dgm:pt modelId="{6F0E64A8-56E9-4274-B101-BE3E694568C2}" type="pres">
      <dgm:prSet presAssocID="{10D4935F-994A-4D9F-9AB3-B7C766DF11DD}" presName="aSpace" presStyleCnt="0"/>
      <dgm:spPr/>
    </dgm:pt>
    <dgm:pt modelId="{2C616E9F-2D54-4BD1-8C67-E53B0EB0AB2E}" type="pres">
      <dgm:prSet presAssocID="{256A08BC-FF34-434E-9EC1-06D69657241A}" presName="compNode" presStyleCnt="0"/>
      <dgm:spPr/>
    </dgm:pt>
    <dgm:pt modelId="{502BF9C7-4C66-4FA8-A297-FBF50C3B5023}" type="pres">
      <dgm:prSet presAssocID="{256A08BC-FF34-434E-9EC1-06D69657241A}" presName="aNode" presStyleLbl="bgShp" presStyleIdx="2" presStyleCnt="3"/>
      <dgm:spPr/>
      <dgm:t>
        <a:bodyPr/>
        <a:lstStyle/>
        <a:p>
          <a:endParaRPr lang="en-US"/>
        </a:p>
      </dgm:t>
    </dgm:pt>
    <dgm:pt modelId="{636B1CC3-D9FD-4B5D-89EF-EE1FAA36BCD2}" type="pres">
      <dgm:prSet presAssocID="{256A08BC-FF34-434E-9EC1-06D69657241A}" presName="textNode" presStyleLbl="bgShp" presStyleIdx="2" presStyleCnt="3"/>
      <dgm:spPr/>
      <dgm:t>
        <a:bodyPr/>
        <a:lstStyle/>
        <a:p>
          <a:endParaRPr lang="en-US"/>
        </a:p>
      </dgm:t>
    </dgm:pt>
    <dgm:pt modelId="{5A361193-634C-4C6E-87F1-A9B5D5A7D2F9}" type="pres">
      <dgm:prSet presAssocID="{256A08BC-FF34-434E-9EC1-06D69657241A}" presName="compChildNode" presStyleCnt="0"/>
      <dgm:spPr/>
    </dgm:pt>
    <dgm:pt modelId="{202B5FC8-D708-4C94-B0D1-B4AB0CBCEB14}" type="pres">
      <dgm:prSet presAssocID="{256A08BC-FF34-434E-9EC1-06D69657241A}" presName="theInnerList" presStyleCnt="0"/>
      <dgm:spPr/>
    </dgm:pt>
  </dgm:ptLst>
  <dgm:cxnLst>
    <dgm:cxn modelId="{918ADDEB-0E4E-4412-8482-4A8FBB3F5556}" srcId="{2623DCFA-80AB-4825-80C7-3E4C55EFDA5B}" destId="{256A08BC-FF34-434E-9EC1-06D69657241A}" srcOrd="2" destOrd="0" parTransId="{E565610C-825A-4BCD-AFA5-44C37F96E1C7}" sibTransId="{0FF529C5-3FC9-41A6-9927-F4D6C1804831}"/>
    <dgm:cxn modelId="{D8956403-10D5-409D-A5F9-62AEC23D9421}" type="presOf" srcId="{5630342D-27BB-4C6E-9B39-5C30182E0620}" destId="{D34043F0-C00E-4224-909A-3F401F493AF6}" srcOrd="0" destOrd="0" presId="urn:microsoft.com/office/officeart/2005/8/layout/lProcess2"/>
    <dgm:cxn modelId="{DF0D2381-46AC-495B-A613-ADC44DABAD6D}" type="presOf" srcId="{256A08BC-FF34-434E-9EC1-06D69657241A}" destId="{502BF9C7-4C66-4FA8-A297-FBF50C3B5023}" srcOrd="0" destOrd="0" presId="urn:microsoft.com/office/officeart/2005/8/layout/lProcess2"/>
    <dgm:cxn modelId="{C2D8937F-75D8-4420-A361-85D347BAC2CA}" srcId="{2623DCFA-80AB-4825-80C7-3E4C55EFDA5B}" destId="{5630342D-27BB-4C6E-9B39-5C30182E0620}" srcOrd="0" destOrd="0" parTransId="{8024198D-594A-4C15-AD64-212D045C9BFC}" sibTransId="{873646EA-9162-4022-81CE-CAA7546E6257}"/>
    <dgm:cxn modelId="{A6DDCA57-7BD4-49A7-94E6-B11EA4F8828E}" type="presOf" srcId="{10D4935F-994A-4D9F-9AB3-B7C766DF11DD}" destId="{82F7A632-ABC8-4370-9F72-1F1873200E4D}" srcOrd="1" destOrd="0" presId="urn:microsoft.com/office/officeart/2005/8/layout/lProcess2"/>
    <dgm:cxn modelId="{719B71E6-DBC4-453E-81AC-1B2C368B6734}" type="presOf" srcId="{256A08BC-FF34-434E-9EC1-06D69657241A}" destId="{636B1CC3-D9FD-4B5D-89EF-EE1FAA36BCD2}" srcOrd="1" destOrd="0" presId="urn:microsoft.com/office/officeart/2005/8/layout/lProcess2"/>
    <dgm:cxn modelId="{C070EA7B-7A5D-4436-98FA-E67D0518359F}" type="presOf" srcId="{10D4935F-994A-4D9F-9AB3-B7C766DF11DD}" destId="{E96E7DBD-A459-4188-BD98-EDAAE4E8A756}" srcOrd="0" destOrd="0" presId="urn:microsoft.com/office/officeart/2005/8/layout/lProcess2"/>
    <dgm:cxn modelId="{E8CA65A2-DEAE-491F-8327-A63C8B105D28}" srcId="{2623DCFA-80AB-4825-80C7-3E4C55EFDA5B}" destId="{10D4935F-994A-4D9F-9AB3-B7C766DF11DD}" srcOrd="1" destOrd="0" parTransId="{D935A0AD-6845-4B36-9218-581B328019B7}" sibTransId="{E53651E6-9ED2-4766-8482-799BD9FABD63}"/>
    <dgm:cxn modelId="{7677CEE1-14D4-4F56-88FF-0AD2F36C19D1}" type="presOf" srcId="{2623DCFA-80AB-4825-80C7-3E4C55EFDA5B}" destId="{BEA0C5C1-0D7E-434A-898A-927589EC0F65}" srcOrd="0" destOrd="0" presId="urn:microsoft.com/office/officeart/2005/8/layout/lProcess2"/>
    <dgm:cxn modelId="{98D10A09-8AD4-4ED9-880A-641A3D42D694}" type="presOf" srcId="{5630342D-27BB-4C6E-9B39-5C30182E0620}" destId="{F2EF4498-EF4E-4A40-966F-977DA478F66D}" srcOrd="1" destOrd="0" presId="urn:microsoft.com/office/officeart/2005/8/layout/lProcess2"/>
    <dgm:cxn modelId="{04D9D825-9B40-4D23-8D1C-26B3E5BA14BE}" type="presParOf" srcId="{BEA0C5C1-0D7E-434A-898A-927589EC0F65}" destId="{6FAA1268-22F8-41C4-B02E-6DD593CF1BC7}" srcOrd="0" destOrd="0" presId="urn:microsoft.com/office/officeart/2005/8/layout/lProcess2"/>
    <dgm:cxn modelId="{32219019-DD31-412C-BE0B-0C1C699BA885}" type="presParOf" srcId="{6FAA1268-22F8-41C4-B02E-6DD593CF1BC7}" destId="{D34043F0-C00E-4224-909A-3F401F493AF6}" srcOrd="0" destOrd="0" presId="urn:microsoft.com/office/officeart/2005/8/layout/lProcess2"/>
    <dgm:cxn modelId="{28799446-FBA3-4AEE-B010-D966E144FD10}" type="presParOf" srcId="{6FAA1268-22F8-41C4-B02E-6DD593CF1BC7}" destId="{F2EF4498-EF4E-4A40-966F-977DA478F66D}" srcOrd="1" destOrd="0" presId="urn:microsoft.com/office/officeart/2005/8/layout/lProcess2"/>
    <dgm:cxn modelId="{99A5F60E-5CB7-4320-9043-F2B7940E0329}" type="presParOf" srcId="{6FAA1268-22F8-41C4-B02E-6DD593CF1BC7}" destId="{EC6D07C9-E212-4889-8DA7-F6FB0D001B81}" srcOrd="2" destOrd="0" presId="urn:microsoft.com/office/officeart/2005/8/layout/lProcess2"/>
    <dgm:cxn modelId="{639A8F0E-C623-4226-89E9-96A10556D6D8}" type="presParOf" srcId="{EC6D07C9-E212-4889-8DA7-F6FB0D001B81}" destId="{E16E215C-741E-421B-8A31-D4AA243EB3EA}" srcOrd="0" destOrd="0" presId="urn:microsoft.com/office/officeart/2005/8/layout/lProcess2"/>
    <dgm:cxn modelId="{67C7568A-9A4C-43B0-8A1D-16DF4C943DA6}" type="presParOf" srcId="{BEA0C5C1-0D7E-434A-898A-927589EC0F65}" destId="{A9B65348-53AC-487D-B72F-283D5114C351}" srcOrd="1" destOrd="0" presId="urn:microsoft.com/office/officeart/2005/8/layout/lProcess2"/>
    <dgm:cxn modelId="{3179C026-D6B4-428C-B1D2-CEE7E0C6B0E4}" type="presParOf" srcId="{BEA0C5C1-0D7E-434A-898A-927589EC0F65}" destId="{3D537F43-AC49-4428-81ED-0F17F016733A}" srcOrd="2" destOrd="0" presId="urn:microsoft.com/office/officeart/2005/8/layout/lProcess2"/>
    <dgm:cxn modelId="{5DFAD8B3-447C-423D-BAFB-23009097D1A0}" type="presParOf" srcId="{3D537F43-AC49-4428-81ED-0F17F016733A}" destId="{E96E7DBD-A459-4188-BD98-EDAAE4E8A756}" srcOrd="0" destOrd="0" presId="urn:microsoft.com/office/officeart/2005/8/layout/lProcess2"/>
    <dgm:cxn modelId="{1101D8F3-1AA4-42D1-B4B7-0A916AE96014}" type="presParOf" srcId="{3D537F43-AC49-4428-81ED-0F17F016733A}" destId="{82F7A632-ABC8-4370-9F72-1F1873200E4D}" srcOrd="1" destOrd="0" presId="urn:microsoft.com/office/officeart/2005/8/layout/lProcess2"/>
    <dgm:cxn modelId="{88220D99-BF78-48D8-A0E8-B89E8A7463B3}" type="presParOf" srcId="{3D537F43-AC49-4428-81ED-0F17F016733A}" destId="{D83D6C6E-8297-42A0-BF27-B3A3E0EA8D46}" srcOrd="2" destOrd="0" presId="urn:microsoft.com/office/officeart/2005/8/layout/lProcess2"/>
    <dgm:cxn modelId="{08665004-E7C4-4F5A-8E10-B94093419A1E}" type="presParOf" srcId="{D83D6C6E-8297-42A0-BF27-B3A3E0EA8D46}" destId="{6132B9A8-3BE9-4D06-A5E8-5AD3E9B9DEB1}" srcOrd="0" destOrd="0" presId="urn:microsoft.com/office/officeart/2005/8/layout/lProcess2"/>
    <dgm:cxn modelId="{A8BAD4C2-92B2-430B-BB4D-7A94A1F987EA}" type="presParOf" srcId="{BEA0C5C1-0D7E-434A-898A-927589EC0F65}" destId="{6F0E64A8-56E9-4274-B101-BE3E694568C2}" srcOrd="3" destOrd="0" presId="urn:microsoft.com/office/officeart/2005/8/layout/lProcess2"/>
    <dgm:cxn modelId="{BEF3E6FC-4FF3-49A5-8939-8C2ECCB7353D}" type="presParOf" srcId="{BEA0C5C1-0D7E-434A-898A-927589EC0F65}" destId="{2C616E9F-2D54-4BD1-8C67-E53B0EB0AB2E}" srcOrd="4" destOrd="0" presId="urn:microsoft.com/office/officeart/2005/8/layout/lProcess2"/>
    <dgm:cxn modelId="{B33F2B37-9FD2-44CE-972C-F1A35B3BE093}" type="presParOf" srcId="{2C616E9F-2D54-4BD1-8C67-E53B0EB0AB2E}" destId="{502BF9C7-4C66-4FA8-A297-FBF50C3B5023}" srcOrd="0" destOrd="0" presId="urn:microsoft.com/office/officeart/2005/8/layout/lProcess2"/>
    <dgm:cxn modelId="{42093991-3883-4A17-A273-513B0ECBCD88}" type="presParOf" srcId="{2C616E9F-2D54-4BD1-8C67-E53B0EB0AB2E}" destId="{636B1CC3-D9FD-4B5D-89EF-EE1FAA36BCD2}" srcOrd="1" destOrd="0" presId="urn:microsoft.com/office/officeart/2005/8/layout/lProcess2"/>
    <dgm:cxn modelId="{7F2A17CA-B50D-463B-88D6-7162FAE393C5}" type="presParOf" srcId="{2C616E9F-2D54-4BD1-8C67-E53B0EB0AB2E}" destId="{5A361193-634C-4C6E-87F1-A9B5D5A7D2F9}" srcOrd="2" destOrd="0" presId="urn:microsoft.com/office/officeart/2005/8/layout/lProcess2"/>
    <dgm:cxn modelId="{2A61EBF1-89A8-4ABF-BE8C-A1EDDD2FB456}" type="presParOf" srcId="{5A361193-634C-4C6E-87F1-A9B5D5A7D2F9}" destId="{202B5FC8-D708-4C94-B0D1-B4AB0CBCEB14}"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E025364-2C1B-4BEF-B9D1-F340A610AE0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1E60AD37-2C6A-4E7E-BA69-A7CD8D69928F}">
      <dgm:prSet phldrT="[Text]"/>
      <dgm:spPr/>
      <dgm:t>
        <a:bodyPr/>
        <a:lstStyle/>
        <a:p>
          <a:r>
            <a:rPr lang="en-US" dirty="0" smtClean="0"/>
            <a:t>A. </a:t>
          </a:r>
          <a:r>
            <a:rPr lang="en-US" dirty="0" err="1" smtClean="0"/>
            <a:t>Để</a:t>
          </a:r>
          <a:r>
            <a:rPr lang="en-US" dirty="0" smtClean="0"/>
            <a:t> </a:t>
          </a:r>
          <a:r>
            <a:rPr lang="en-US" dirty="0" err="1" smtClean="0"/>
            <a:t>mua</a:t>
          </a:r>
          <a:r>
            <a:rPr lang="en-US" dirty="0" smtClean="0"/>
            <a:t> </a:t>
          </a:r>
          <a:r>
            <a:rPr lang="en-US" dirty="0" err="1" smtClean="0"/>
            <a:t>sách</a:t>
          </a:r>
          <a:r>
            <a:rPr lang="en-US" dirty="0" smtClean="0"/>
            <a:t> </a:t>
          </a:r>
          <a:r>
            <a:rPr lang="en-US" dirty="0" err="1" smtClean="0"/>
            <a:t>vở</a:t>
          </a:r>
          <a:endParaRPr lang="en-US" dirty="0"/>
        </a:p>
      </dgm:t>
    </dgm:pt>
    <dgm:pt modelId="{41F0829C-E677-4614-BBD2-D84F70E02E7A}" type="parTrans" cxnId="{4BA5A5AA-D0F7-4E1C-BB9B-1D5049F8ED33}">
      <dgm:prSet/>
      <dgm:spPr/>
      <dgm:t>
        <a:bodyPr/>
        <a:lstStyle/>
        <a:p>
          <a:endParaRPr lang="en-US"/>
        </a:p>
      </dgm:t>
    </dgm:pt>
    <dgm:pt modelId="{35C79A61-E57F-48BB-9041-8B30C128200B}" type="sibTrans" cxnId="{4BA5A5AA-D0F7-4E1C-BB9B-1D5049F8ED33}">
      <dgm:prSet/>
      <dgm:spPr/>
      <dgm:t>
        <a:bodyPr/>
        <a:lstStyle/>
        <a:p>
          <a:endParaRPr lang="en-US"/>
        </a:p>
      </dgm:t>
    </dgm:pt>
    <dgm:pt modelId="{D804924E-A253-4F09-90BD-3D78FD2090A7}">
      <dgm:prSet phldrT="[Text]"/>
      <dgm:spPr/>
      <dgm:t>
        <a:bodyPr/>
        <a:lstStyle/>
        <a:p>
          <a:r>
            <a:rPr lang="en-US" dirty="0" smtClean="0"/>
            <a:t>B. </a:t>
          </a:r>
          <a:r>
            <a:rPr lang="en-US" dirty="0" err="1" smtClean="0"/>
            <a:t>Để</a:t>
          </a:r>
          <a:r>
            <a:rPr lang="en-US" dirty="0" smtClean="0"/>
            <a:t> </a:t>
          </a:r>
          <a:r>
            <a:rPr lang="en-US" dirty="0" err="1" smtClean="0"/>
            <a:t>mua</a:t>
          </a:r>
          <a:r>
            <a:rPr lang="en-US" dirty="0" smtClean="0"/>
            <a:t> </a:t>
          </a:r>
          <a:r>
            <a:rPr lang="en-US" dirty="0" err="1" smtClean="0"/>
            <a:t>đồ</a:t>
          </a:r>
          <a:r>
            <a:rPr lang="en-US" dirty="0" smtClean="0"/>
            <a:t> </a:t>
          </a:r>
          <a:r>
            <a:rPr lang="en-US" dirty="0" err="1" smtClean="0"/>
            <a:t>chơi</a:t>
          </a:r>
          <a:endParaRPr lang="en-US" dirty="0"/>
        </a:p>
      </dgm:t>
    </dgm:pt>
    <dgm:pt modelId="{3B065DF1-272A-4C78-837F-735114F91301}" type="parTrans" cxnId="{7FF9B751-A70A-4504-9B0C-8C1BD4D0C35D}">
      <dgm:prSet/>
      <dgm:spPr/>
      <dgm:t>
        <a:bodyPr/>
        <a:lstStyle/>
        <a:p>
          <a:endParaRPr lang="en-US"/>
        </a:p>
      </dgm:t>
    </dgm:pt>
    <dgm:pt modelId="{EF9B6569-E280-4040-8DAB-27130D8B123B}" type="sibTrans" cxnId="{7FF9B751-A70A-4504-9B0C-8C1BD4D0C35D}">
      <dgm:prSet/>
      <dgm:spPr/>
      <dgm:t>
        <a:bodyPr/>
        <a:lstStyle/>
        <a:p>
          <a:endParaRPr lang="en-US"/>
        </a:p>
      </dgm:t>
    </dgm:pt>
    <dgm:pt modelId="{7467916A-D9C0-4574-BFB8-946BD08C8DAA}">
      <dgm:prSet phldrT="[Text]"/>
      <dgm:spPr/>
      <dgm:t>
        <a:bodyPr/>
        <a:lstStyle/>
        <a:p>
          <a:r>
            <a:rPr lang="en-US" dirty="0" smtClean="0"/>
            <a:t>C. </a:t>
          </a:r>
          <a:r>
            <a:rPr lang="en-US" dirty="0" err="1" smtClean="0"/>
            <a:t>Lộc</a:t>
          </a:r>
          <a:r>
            <a:rPr lang="en-US" dirty="0" smtClean="0"/>
            <a:t> </a:t>
          </a:r>
          <a:r>
            <a:rPr lang="en-US" dirty="0" err="1" smtClean="0"/>
            <a:t>đầu</a:t>
          </a:r>
          <a:r>
            <a:rPr lang="en-US" dirty="0" smtClean="0"/>
            <a:t> </a:t>
          </a:r>
          <a:r>
            <a:rPr lang="en-US" dirty="0" err="1" smtClean="0"/>
            <a:t>xuân</a:t>
          </a:r>
          <a:r>
            <a:rPr lang="en-US" dirty="0" smtClean="0"/>
            <a:t> may </a:t>
          </a:r>
          <a:r>
            <a:rPr lang="en-US" dirty="0" err="1" smtClean="0"/>
            <a:t>mắn</a:t>
          </a:r>
          <a:endParaRPr lang="en-US" dirty="0"/>
        </a:p>
      </dgm:t>
    </dgm:pt>
    <dgm:pt modelId="{1966FD9D-0128-4884-8217-FD8BA339A552}" type="parTrans" cxnId="{F9F7A432-9A1A-4B2F-BC45-17E5D2D6C245}">
      <dgm:prSet/>
      <dgm:spPr/>
      <dgm:t>
        <a:bodyPr/>
        <a:lstStyle/>
        <a:p>
          <a:endParaRPr lang="en-US"/>
        </a:p>
      </dgm:t>
    </dgm:pt>
    <dgm:pt modelId="{C64AEEA8-4BD1-4CD9-B73A-64ABC8DC2C52}" type="sibTrans" cxnId="{F9F7A432-9A1A-4B2F-BC45-17E5D2D6C245}">
      <dgm:prSet/>
      <dgm:spPr/>
      <dgm:t>
        <a:bodyPr/>
        <a:lstStyle/>
        <a:p>
          <a:endParaRPr lang="en-US"/>
        </a:p>
      </dgm:t>
    </dgm:pt>
    <dgm:pt modelId="{2C773150-2968-4BAE-87CF-E29E222BD86E}" type="pres">
      <dgm:prSet presAssocID="{7E025364-2C1B-4BEF-B9D1-F340A610AE0A}" presName="diagram" presStyleCnt="0">
        <dgm:presLayoutVars>
          <dgm:dir/>
          <dgm:resizeHandles val="exact"/>
        </dgm:presLayoutVars>
      </dgm:prSet>
      <dgm:spPr/>
      <dgm:t>
        <a:bodyPr/>
        <a:lstStyle/>
        <a:p>
          <a:endParaRPr lang="en-US"/>
        </a:p>
      </dgm:t>
    </dgm:pt>
    <dgm:pt modelId="{4E85EFA7-3DC6-4758-A40B-A1EFE0E7A081}" type="pres">
      <dgm:prSet presAssocID="{1E60AD37-2C6A-4E7E-BA69-A7CD8D69928F}" presName="node" presStyleLbl="node1" presStyleIdx="0" presStyleCnt="3">
        <dgm:presLayoutVars>
          <dgm:bulletEnabled val="1"/>
        </dgm:presLayoutVars>
      </dgm:prSet>
      <dgm:spPr/>
      <dgm:t>
        <a:bodyPr/>
        <a:lstStyle/>
        <a:p>
          <a:endParaRPr lang="en-US"/>
        </a:p>
      </dgm:t>
    </dgm:pt>
    <dgm:pt modelId="{8C95FC81-31C0-4AE1-90D0-0F9759B09A7C}" type="pres">
      <dgm:prSet presAssocID="{35C79A61-E57F-48BB-9041-8B30C128200B}" presName="sibTrans" presStyleCnt="0"/>
      <dgm:spPr/>
    </dgm:pt>
    <dgm:pt modelId="{A00C31A1-8E70-4720-8FAC-E25072841B84}" type="pres">
      <dgm:prSet presAssocID="{D804924E-A253-4F09-90BD-3D78FD2090A7}" presName="node" presStyleLbl="node1" presStyleIdx="1" presStyleCnt="3">
        <dgm:presLayoutVars>
          <dgm:bulletEnabled val="1"/>
        </dgm:presLayoutVars>
      </dgm:prSet>
      <dgm:spPr/>
      <dgm:t>
        <a:bodyPr/>
        <a:lstStyle/>
        <a:p>
          <a:endParaRPr lang="en-US"/>
        </a:p>
      </dgm:t>
    </dgm:pt>
    <dgm:pt modelId="{0ECF3975-D82C-4340-B01D-3C87226FB06E}" type="pres">
      <dgm:prSet presAssocID="{EF9B6569-E280-4040-8DAB-27130D8B123B}" presName="sibTrans" presStyleCnt="0"/>
      <dgm:spPr/>
    </dgm:pt>
    <dgm:pt modelId="{35F8A68F-9303-410F-AC22-7D8AB2533E78}" type="pres">
      <dgm:prSet presAssocID="{7467916A-D9C0-4574-BFB8-946BD08C8DAA}" presName="node" presStyleLbl="node1" presStyleIdx="2" presStyleCnt="3">
        <dgm:presLayoutVars>
          <dgm:bulletEnabled val="1"/>
        </dgm:presLayoutVars>
      </dgm:prSet>
      <dgm:spPr/>
      <dgm:t>
        <a:bodyPr/>
        <a:lstStyle/>
        <a:p>
          <a:endParaRPr lang="en-US"/>
        </a:p>
      </dgm:t>
    </dgm:pt>
  </dgm:ptLst>
  <dgm:cxnLst>
    <dgm:cxn modelId="{F9F7A432-9A1A-4B2F-BC45-17E5D2D6C245}" srcId="{7E025364-2C1B-4BEF-B9D1-F340A610AE0A}" destId="{7467916A-D9C0-4574-BFB8-946BD08C8DAA}" srcOrd="2" destOrd="0" parTransId="{1966FD9D-0128-4884-8217-FD8BA339A552}" sibTransId="{C64AEEA8-4BD1-4CD9-B73A-64ABC8DC2C52}"/>
    <dgm:cxn modelId="{A818219D-DF1F-4B2E-B9DD-0DB97D5D7569}" type="presOf" srcId="{1E60AD37-2C6A-4E7E-BA69-A7CD8D69928F}" destId="{4E85EFA7-3DC6-4758-A40B-A1EFE0E7A081}" srcOrd="0" destOrd="0" presId="urn:microsoft.com/office/officeart/2005/8/layout/default"/>
    <dgm:cxn modelId="{4BA5A5AA-D0F7-4E1C-BB9B-1D5049F8ED33}" srcId="{7E025364-2C1B-4BEF-B9D1-F340A610AE0A}" destId="{1E60AD37-2C6A-4E7E-BA69-A7CD8D69928F}" srcOrd="0" destOrd="0" parTransId="{41F0829C-E677-4614-BBD2-D84F70E02E7A}" sibTransId="{35C79A61-E57F-48BB-9041-8B30C128200B}"/>
    <dgm:cxn modelId="{7F32A505-8727-4D54-9519-2979875240C7}" type="presOf" srcId="{7467916A-D9C0-4574-BFB8-946BD08C8DAA}" destId="{35F8A68F-9303-410F-AC22-7D8AB2533E78}" srcOrd="0" destOrd="0" presId="urn:microsoft.com/office/officeart/2005/8/layout/default"/>
    <dgm:cxn modelId="{8762AD6B-6218-425C-BF24-36DC18EB1814}" type="presOf" srcId="{D804924E-A253-4F09-90BD-3D78FD2090A7}" destId="{A00C31A1-8E70-4720-8FAC-E25072841B84}" srcOrd="0" destOrd="0" presId="urn:microsoft.com/office/officeart/2005/8/layout/default"/>
    <dgm:cxn modelId="{7FF9B751-A70A-4504-9B0C-8C1BD4D0C35D}" srcId="{7E025364-2C1B-4BEF-B9D1-F340A610AE0A}" destId="{D804924E-A253-4F09-90BD-3D78FD2090A7}" srcOrd="1" destOrd="0" parTransId="{3B065DF1-272A-4C78-837F-735114F91301}" sibTransId="{EF9B6569-E280-4040-8DAB-27130D8B123B}"/>
    <dgm:cxn modelId="{26FBD7E8-0680-4A19-8902-9FD58D3E5116}" type="presOf" srcId="{7E025364-2C1B-4BEF-B9D1-F340A610AE0A}" destId="{2C773150-2968-4BAE-87CF-E29E222BD86E}" srcOrd="0" destOrd="0" presId="urn:microsoft.com/office/officeart/2005/8/layout/default"/>
    <dgm:cxn modelId="{0A907534-EAB9-4FF5-AAFE-C50A7674C26D}" type="presParOf" srcId="{2C773150-2968-4BAE-87CF-E29E222BD86E}" destId="{4E85EFA7-3DC6-4758-A40B-A1EFE0E7A081}" srcOrd="0" destOrd="0" presId="urn:microsoft.com/office/officeart/2005/8/layout/default"/>
    <dgm:cxn modelId="{500B4B5A-9431-4B74-9735-38E246A96058}" type="presParOf" srcId="{2C773150-2968-4BAE-87CF-E29E222BD86E}" destId="{8C95FC81-31C0-4AE1-90D0-0F9759B09A7C}" srcOrd="1" destOrd="0" presId="urn:microsoft.com/office/officeart/2005/8/layout/default"/>
    <dgm:cxn modelId="{F7FFB60E-284B-48A0-BB02-6FB1BFDDB2B0}" type="presParOf" srcId="{2C773150-2968-4BAE-87CF-E29E222BD86E}" destId="{A00C31A1-8E70-4720-8FAC-E25072841B84}" srcOrd="2" destOrd="0" presId="urn:microsoft.com/office/officeart/2005/8/layout/default"/>
    <dgm:cxn modelId="{1A2173AD-DD1D-47F7-9838-9404CAEFEAFA}" type="presParOf" srcId="{2C773150-2968-4BAE-87CF-E29E222BD86E}" destId="{0ECF3975-D82C-4340-B01D-3C87226FB06E}" srcOrd="3" destOrd="0" presId="urn:microsoft.com/office/officeart/2005/8/layout/default"/>
    <dgm:cxn modelId="{B971515D-C649-4202-8B4E-6C118338DD09}" type="presParOf" srcId="{2C773150-2968-4BAE-87CF-E29E222BD86E}" destId="{35F8A68F-9303-410F-AC22-7D8AB2533E78}"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3923749-9299-4BD9-917E-2E18A5EEE1C0}" type="doc">
      <dgm:prSet loTypeId="urn:microsoft.com/office/officeart/2005/8/layout/pyramid2" loCatId="list" qsTypeId="urn:microsoft.com/office/officeart/2005/8/quickstyle/simple1" qsCatId="simple" csTypeId="urn:microsoft.com/office/officeart/2005/8/colors/accent1_2" csCatId="accent1" phldr="1"/>
      <dgm:spPr/>
      <dgm:t>
        <a:bodyPr/>
        <a:lstStyle/>
        <a:p>
          <a:endParaRPr lang="en-US"/>
        </a:p>
      </dgm:t>
    </dgm:pt>
    <dgm:pt modelId="{8BE61DF5-D2AE-4D5E-B92D-717E1641415B}">
      <dgm:prSet phldrT="[Text]"/>
      <dgm:spPr/>
      <dgm:t>
        <a:bodyPr/>
        <a:lstStyle/>
        <a:p>
          <a:r>
            <a:rPr lang="en-US" dirty="0" smtClean="0"/>
            <a:t>A. </a:t>
          </a:r>
          <a:r>
            <a:rPr lang="en-US" dirty="0" err="1" smtClean="0"/>
            <a:t>Bánh</a:t>
          </a:r>
          <a:r>
            <a:rPr lang="en-US" dirty="0" smtClean="0"/>
            <a:t> </a:t>
          </a:r>
          <a:r>
            <a:rPr lang="en-US" dirty="0" err="1" smtClean="0"/>
            <a:t>trưng</a:t>
          </a:r>
          <a:r>
            <a:rPr lang="en-US" dirty="0" smtClean="0"/>
            <a:t>, </a:t>
          </a:r>
          <a:r>
            <a:rPr lang="en-US" dirty="0" err="1" smtClean="0"/>
            <a:t>bánh</a:t>
          </a:r>
          <a:r>
            <a:rPr lang="en-US" dirty="0" smtClean="0"/>
            <a:t> </a:t>
          </a:r>
          <a:r>
            <a:rPr lang="en-US" dirty="0" err="1" smtClean="0"/>
            <a:t>giầy</a:t>
          </a:r>
          <a:endParaRPr lang="en-US" dirty="0"/>
        </a:p>
      </dgm:t>
    </dgm:pt>
    <dgm:pt modelId="{74D67986-7473-4297-8EE0-BD415453C74B}" type="parTrans" cxnId="{B21A1D47-7220-4608-B551-5DC9581915A3}">
      <dgm:prSet/>
      <dgm:spPr/>
      <dgm:t>
        <a:bodyPr/>
        <a:lstStyle/>
        <a:p>
          <a:endParaRPr lang="en-US"/>
        </a:p>
      </dgm:t>
    </dgm:pt>
    <dgm:pt modelId="{A83FBA8E-6581-405E-8690-874CC465FFBB}" type="sibTrans" cxnId="{B21A1D47-7220-4608-B551-5DC9581915A3}">
      <dgm:prSet/>
      <dgm:spPr/>
      <dgm:t>
        <a:bodyPr/>
        <a:lstStyle/>
        <a:p>
          <a:endParaRPr lang="en-US"/>
        </a:p>
      </dgm:t>
    </dgm:pt>
    <dgm:pt modelId="{74BE8E1A-4706-4FAA-919E-A5823EF847D9}">
      <dgm:prSet phldrT="[Text]"/>
      <dgm:spPr/>
      <dgm:t>
        <a:bodyPr/>
        <a:lstStyle/>
        <a:p>
          <a:r>
            <a:rPr lang="en-US" dirty="0" smtClean="0"/>
            <a:t>B. </a:t>
          </a:r>
          <a:r>
            <a:rPr lang="en-US" dirty="0" err="1" smtClean="0"/>
            <a:t>Mâm</a:t>
          </a:r>
          <a:r>
            <a:rPr lang="en-US" dirty="0" smtClean="0"/>
            <a:t> </a:t>
          </a:r>
          <a:r>
            <a:rPr lang="en-US" dirty="0" err="1" smtClean="0"/>
            <a:t>ngũ</a:t>
          </a:r>
          <a:r>
            <a:rPr lang="en-US" dirty="0" smtClean="0"/>
            <a:t> </a:t>
          </a:r>
          <a:r>
            <a:rPr lang="en-US" dirty="0" err="1" smtClean="0"/>
            <a:t>quả</a:t>
          </a:r>
          <a:endParaRPr lang="en-US" dirty="0"/>
        </a:p>
      </dgm:t>
    </dgm:pt>
    <dgm:pt modelId="{B789E125-128A-47FD-A868-AEED1F689FA3}" type="parTrans" cxnId="{25066E39-4653-4E2B-B5F7-F88CEB25A138}">
      <dgm:prSet/>
      <dgm:spPr/>
      <dgm:t>
        <a:bodyPr/>
        <a:lstStyle/>
        <a:p>
          <a:endParaRPr lang="en-US"/>
        </a:p>
      </dgm:t>
    </dgm:pt>
    <dgm:pt modelId="{4E301016-2357-4BC9-8ED7-D2F8CD3AFE64}" type="sibTrans" cxnId="{25066E39-4653-4E2B-B5F7-F88CEB25A138}">
      <dgm:prSet/>
      <dgm:spPr/>
      <dgm:t>
        <a:bodyPr/>
        <a:lstStyle/>
        <a:p>
          <a:endParaRPr lang="en-US"/>
        </a:p>
      </dgm:t>
    </dgm:pt>
    <dgm:pt modelId="{DD3AB053-F78A-48D5-8510-121AC7BF6F58}">
      <dgm:prSet phldrT="[Text]"/>
      <dgm:spPr/>
      <dgm:t>
        <a:bodyPr/>
        <a:lstStyle/>
        <a:p>
          <a:r>
            <a:rPr lang="en-US" dirty="0" smtClean="0"/>
            <a:t>C. </a:t>
          </a:r>
          <a:r>
            <a:rPr lang="en-US" dirty="0" err="1" smtClean="0"/>
            <a:t>Bao</a:t>
          </a:r>
          <a:r>
            <a:rPr lang="en-US" dirty="0" smtClean="0"/>
            <a:t> </a:t>
          </a:r>
          <a:r>
            <a:rPr lang="en-US" dirty="0" err="1" smtClean="0"/>
            <a:t>lì</a:t>
          </a:r>
          <a:r>
            <a:rPr lang="en-US" dirty="0" smtClean="0"/>
            <a:t> </a:t>
          </a:r>
          <a:r>
            <a:rPr lang="en-US" dirty="0" err="1" smtClean="0"/>
            <a:t>xì</a:t>
          </a:r>
          <a:endParaRPr lang="en-US" dirty="0"/>
        </a:p>
      </dgm:t>
    </dgm:pt>
    <dgm:pt modelId="{07722D00-DCC1-4DB7-B245-D451FB37A1F6}" type="parTrans" cxnId="{96F5D536-460C-4B79-AB8D-743FA51E13B1}">
      <dgm:prSet/>
      <dgm:spPr/>
      <dgm:t>
        <a:bodyPr/>
        <a:lstStyle/>
        <a:p>
          <a:endParaRPr lang="en-US"/>
        </a:p>
      </dgm:t>
    </dgm:pt>
    <dgm:pt modelId="{10227C27-1CC4-4319-BF97-0E9D8B0634F4}" type="sibTrans" cxnId="{96F5D536-460C-4B79-AB8D-743FA51E13B1}">
      <dgm:prSet/>
      <dgm:spPr/>
      <dgm:t>
        <a:bodyPr/>
        <a:lstStyle/>
        <a:p>
          <a:endParaRPr lang="en-US"/>
        </a:p>
      </dgm:t>
    </dgm:pt>
    <dgm:pt modelId="{CB0CB5BB-C2D6-4059-9C45-E0BA8EC28AA6}" type="pres">
      <dgm:prSet presAssocID="{A3923749-9299-4BD9-917E-2E18A5EEE1C0}" presName="compositeShape" presStyleCnt="0">
        <dgm:presLayoutVars>
          <dgm:dir/>
          <dgm:resizeHandles/>
        </dgm:presLayoutVars>
      </dgm:prSet>
      <dgm:spPr/>
      <dgm:t>
        <a:bodyPr/>
        <a:lstStyle/>
        <a:p>
          <a:endParaRPr lang="en-US"/>
        </a:p>
      </dgm:t>
    </dgm:pt>
    <dgm:pt modelId="{CC5FF3D4-F8DB-4B57-AEE6-C79D7687059C}" type="pres">
      <dgm:prSet presAssocID="{A3923749-9299-4BD9-917E-2E18A5EEE1C0}" presName="pyramid" presStyleLbl="node1" presStyleIdx="0" presStyleCnt="1"/>
      <dgm:spPr/>
    </dgm:pt>
    <dgm:pt modelId="{15A4C174-B3E7-474F-8DC4-069EA900844B}" type="pres">
      <dgm:prSet presAssocID="{A3923749-9299-4BD9-917E-2E18A5EEE1C0}" presName="theList" presStyleCnt="0"/>
      <dgm:spPr/>
    </dgm:pt>
    <dgm:pt modelId="{D2EC837B-CFE6-47F9-AA97-B64BEEDCE170}" type="pres">
      <dgm:prSet presAssocID="{8BE61DF5-D2AE-4D5E-B92D-717E1641415B}" presName="aNode" presStyleLbl="fgAcc1" presStyleIdx="0" presStyleCnt="3">
        <dgm:presLayoutVars>
          <dgm:bulletEnabled val="1"/>
        </dgm:presLayoutVars>
      </dgm:prSet>
      <dgm:spPr/>
      <dgm:t>
        <a:bodyPr/>
        <a:lstStyle/>
        <a:p>
          <a:endParaRPr lang="en-US"/>
        </a:p>
      </dgm:t>
    </dgm:pt>
    <dgm:pt modelId="{69ABA3A1-CAB6-4A69-8A95-82EA1772A97B}" type="pres">
      <dgm:prSet presAssocID="{8BE61DF5-D2AE-4D5E-B92D-717E1641415B}" presName="aSpace" presStyleCnt="0"/>
      <dgm:spPr/>
    </dgm:pt>
    <dgm:pt modelId="{6E694C41-B59E-4CB0-BA56-EF58116B322F}" type="pres">
      <dgm:prSet presAssocID="{74BE8E1A-4706-4FAA-919E-A5823EF847D9}" presName="aNode" presStyleLbl="fgAcc1" presStyleIdx="1" presStyleCnt="3">
        <dgm:presLayoutVars>
          <dgm:bulletEnabled val="1"/>
        </dgm:presLayoutVars>
      </dgm:prSet>
      <dgm:spPr/>
      <dgm:t>
        <a:bodyPr/>
        <a:lstStyle/>
        <a:p>
          <a:endParaRPr lang="en-US"/>
        </a:p>
      </dgm:t>
    </dgm:pt>
    <dgm:pt modelId="{D2BE9FB4-0A5E-4984-9E33-0021DEA54116}" type="pres">
      <dgm:prSet presAssocID="{74BE8E1A-4706-4FAA-919E-A5823EF847D9}" presName="aSpace" presStyleCnt="0"/>
      <dgm:spPr/>
    </dgm:pt>
    <dgm:pt modelId="{9447873B-2640-46CF-B70B-0D0D983A3D58}" type="pres">
      <dgm:prSet presAssocID="{DD3AB053-F78A-48D5-8510-121AC7BF6F58}" presName="aNode" presStyleLbl="fgAcc1" presStyleIdx="2" presStyleCnt="3">
        <dgm:presLayoutVars>
          <dgm:bulletEnabled val="1"/>
        </dgm:presLayoutVars>
      </dgm:prSet>
      <dgm:spPr/>
      <dgm:t>
        <a:bodyPr/>
        <a:lstStyle/>
        <a:p>
          <a:endParaRPr lang="en-US"/>
        </a:p>
      </dgm:t>
    </dgm:pt>
    <dgm:pt modelId="{ECB012E2-FC48-4F77-A1CC-AAF71F557ABA}" type="pres">
      <dgm:prSet presAssocID="{DD3AB053-F78A-48D5-8510-121AC7BF6F58}" presName="aSpace" presStyleCnt="0"/>
      <dgm:spPr/>
    </dgm:pt>
  </dgm:ptLst>
  <dgm:cxnLst>
    <dgm:cxn modelId="{209391D1-459C-42C2-A50C-7DC3ECBC44F9}" type="presOf" srcId="{74BE8E1A-4706-4FAA-919E-A5823EF847D9}" destId="{6E694C41-B59E-4CB0-BA56-EF58116B322F}" srcOrd="0" destOrd="0" presId="urn:microsoft.com/office/officeart/2005/8/layout/pyramid2"/>
    <dgm:cxn modelId="{6261B061-FCE2-4EB1-98AD-DA473392058F}" type="presOf" srcId="{A3923749-9299-4BD9-917E-2E18A5EEE1C0}" destId="{CB0CB5BB-C2D6-4059-9C45-E0BA8EC28AA6}" srcOrd="0" destOrd="0" presId="urn:microsoft.com/office/officeart/2005/8/layout/pyramid2"/>
    <dgm:cxn modelId="{B21A1D47-7220-4608-B551-5DC9581915A3}" srcId="{A3923749-9299-4BD9-917E-2E18A5EEE1C0}" destId="{8BE61DF5-D2AE-4D5E-B92D-717E1641415B}" srcOrd="0" destOrd="0" parTransId="{74D67986-7473-4297-8EE0-BD415453C74B}" sibTransId="{A83FBA8E-6581-405E-8690-874CC465FFBB}"/>
    <dgm:cxn modelId="{25066E39-4653-4E2B-B5F7-F88CEB25A138}" srcId="{A3923749-9299-4BD9-917E-2E18A5EEE1C0}" destId="{74BE8E1A-4706-4FAA-919E-A5823EF847D9}" srcOrd="1" destOrd="0" parTransId="{B789E125-128A-47FD-A868-AEED1F689FA3}" sibTransId="{4E301016-2357-4BC9-8ED7-D2F8CD3AFE64}"/>
    <dgm:cxn modelId="{691CB750-DCF9-4069-B38F-0D7068061BDE}" type="presOf" srcId="{8BE61DF5-D2AE-4D5E-B92D-717E1641415B}" destId="{D2EC837B-CFE6-47F9-AA97-B64BEEDCE170}" srcOrd="0" destOrd="0" presId="urn:microsoft.com/office/officeart/2005/8/layout/pyramid2"/>
    <dgm:cxn modelId="{96F5D536-460C-4B79-AB8D-743FA51E13B1}" srcId="{A3923749-9299-4BD9-917E-2E18A5EEE1C0}" destId="{DD3AB053-F78A-48D5-8510-121AC7BF6F58}" srcOrd="2" destOrd="0" parTransId="{07722D00-DCC1-4DB7-B245-D451FB37A1F6}" sibTransId="{10227C27-1CC4-4319-BF97-0E9D8B0634F4}"/>
    <dgm:cxn modelId="{9B2C20A1-39FB-40C0-9940-8FF901B61DF5}" type="presOf" srcId="{DD3AB053-F78A-48D5-8510-121AC7BF6F58}" destId="{9447873B-2640-46CF-B70B-0D0D983A3D58}" srcOrd="0" destOrd="0" presId="urn:microsoft.com/office/officeart/2005/8/layout/pyramid2"/>
    <dgm:cxn modelId="{3288B127-EFCC-413E-BCA5-929DABE27617}" type="presParOf" srcId="{CB0CB5BB-C2D6-4059-9C45-E0BA8EC28AA6}" destId="{CC5FF3D4-F8DB-4B57-AEE6-C79D7687059C}" srcOrd="0" destOrd="0" presId="urn:microsoft.com/office/officeart/2005/8/layout/pyramid2"/>
    <dgm:cxn modelId="{7D813562-E264-46ED-9748-C34039F9A362}" type="presParOf" srcId="{CB0CB5BB-C2D6-4059-9C45-E0BA8EC28AA6}" destId="{15A4C174-B3E7-474F-8DC4-069EA900844B}" srcOrd="1" destOrd="0" presId="urn:microsoft.com/office/officeart/2005/8/layout/pyramid2"/>
    <dgm:cxn modelId="{3CF5C2D9-28ED-4385-85A1-A62F28D557CF}" type="presParOf" srcId="{15A4C174-B3E7-474F-8DC4-069EA900844B}" destId="{D2EC837B-CFE6-47F9-AA97-B64BEEDCE170}" srcOrd="0" destOrd="0" presId="urn:microsoft.com/office/officeart/2005/8/layout/pyramid2"/>
    <dgm:cxn modelId="{247AB5B3-ECCD-4A63-8A2D-5C39A43198BF}" type="presParOf" srcId="{15A4C174-B3E7-474F-8DC4-069EA900844B}" destId="{69ABA3A1-CAB6-4A69-8A95-82EA1772A97B}" srcOrd="1" destOrd="0" presId="urn:microsoft.com/office/officeart/2005/8/layout/pyramid2"/>
    <dgm:cxn modelId="{3C0F429B-337A-488E-96F6-48D8C88ECE7D}" type="presParOf" srcId="{15A4C174-B3E7-474F-8DC4-069EA900844B}" destId="{6E694C41-B59E-4CB0-BA56-EF58116B322F}" srcOrd="2" destOrd="0" presId="urn:microsoft.com/office/officeart/2005/8/layout/pyramid2"/>
    <dgm:cxn modelId="{ABF902E3-A94A-4BAD-B211-546675D635BF}" type="presParOf" srcId="{15A4C174-B3E7-474F-8DC4-069EA900844B}" destId="{D2BE9FB4-0A5E-4984-9E33-0021DEA54116}" srcOrd="3" destOrd="0" presId="urn:microsoft.com/office/officeart/2005/8/layout/pyramid2"/>
    <dgm:cxn modelId="{2E587137-6370-441A-B0A8-45066A1BD4DB}" type="presParOf" srcId="{15A4C174-B3E7-474F-8DC4-069EA900844B}" destId="{9447873B-2640-46CF-B70B-0D0D983A3D58}" srcOrd="4" destOrd="0" presId="urn:microsoft.com/office/officeart/2005/8/layout/pyramid2"/>
    <dgm:cxn modelId="{3576F2DF-593E-4ECF-B65C-2C66BB9183F3}" type="presParOf" srcId="{15A4C174-B3E7-474F-8DC4-069EA900844B}" destId="{ECB012E2-FC48-4F77-A1CC-AAF71F557ABA}"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1D0A51A-7EB8-409A-95FB-9E0D9CBDB8D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310568D6-2305-4F3A-947A-0162EEA7A13C}">
      <dgm:prSet/>
      <dgm:spPr/>
      <dgm:t>
        <a:bodyPr/>
        <a:lstStyle/>
        <a:p>
          <a:r>
            <a:rPr lang="en-US" b="0" i="0" dirty="0" smtClean="0"/>
            <a:t>A. 22/2/ 1930</a:t>
          </a:r>
          <a:endParaRPr lang="en-US" dirty="0"/>
        </a:p>
      </dgm:t>
    </dgm:pt>
    <dgm:pt modelId="{FF3BBDE2-B9BD-4011-8853-2F3A64CA900E}" type="parTrans" cxnId="{4AA36808-14D9-4FAB-A7BA-981F5A49E3D6}">
      <dgm:prSet/>
      <dgm:spPr/>
      <dgm:t>
        <a:bodyPr/>
        <a:lstStyle/>
        <a:p>
          <a:endParaRPr lang="en-US"/>
        </a:p>
      </dgm:t>
    </dgm:pt>
    <dgm:pt modelId="{629B00F7-AD19-4E39-9D39-7D9B4EA56A10}" type="sibTrans" cxnId="{4AA36808-14D9-4FAB-A7BA-981F5A49E3D6}">
      <dgm:prSet/>
      <dgm:spPr/>
      <dgm:t>
        <a:bodyPr/>
        <a:lstStyle/>
        <a:p>
          <a:endParaRPr lang="en-US"/>
        </a:p>
      </dgm:t>
    </dgm:pt>
    <dgm:pt modelId="{4FA127B4-A036-4A0E-A7B6-DF36BD16BCDE}">
      <dgm:prSet/>
      <dgm:spPr/>
      <dgm:t>
        <a:bodyPr/>
        <a:lstStyle/>
        <a:p>
          <a:r>
            <a:rPr lang="en-US" b="0" i="0" dirty="0" smtClean="0"/>
            <a:t>B. 20/2/1931 </a:t>
          </a:r>
          <a:endParaRPr lang="en-US" dirty="0"/>
        </a:p>
      </dgm:t>
    </dgm:pt>
    <dgm:pt modelId="{7A97A7C0-8A6D-4595-B44C-52804F3AC65D}" type="parTrans" cxnId="{9AD2691A-BC4A-4AE3-A648-CC1644F2BE3F}">
      <dgm:prSet/>
      <dgm:spPr/>
      <dgm:t>
        <a:bodyPr/>
        <a:lstStyle/>
        <a:p>
          <a:endParaRPr lang="en-US"/>
        </a:p>
      </dgm:t>
    </dgm:pt>
    <dgm:pt modelId="{7A742670-11C7-4A46-8455-6FFDF6735DE8}" type="sibTrans" cxnId="{9AD2691A-BC4A-4AE3-A648-CC1644F2BE3F}">
      <dgm:prSet/>
      <dgm:spPr/>
      <dgm:t>
        <a:bodyPr/>
        <a:lstStyle/>
        <a:p>
          <a:endParaRPr lang="en-US"/>
        </a:p>
      </dgm:t>
    </dgm:pt>
    <dgm:pt modelId="{266442A2-B118-4B77-8E76-6116071EE1FA}">
      <dgm:prSet/>
      <dgm:spPr/>
      <dgm:t>
        <a:bodyPr/>
        <a:lstStyle/>
        <a:p>
          <a:r>
            <a:rPr lang="en-US" b="0" i="0" dirty="0" smtClean="0"/>
            <a:t>C. 24/2/1930</a:t>
          </a:r>
          <a:r>
            <a:rPr lang="en-US" b="1" i="0" dirty="0" smtClean="0"/>
            <a:t>  </a:t>
          </a:r>
          <a:endParaRPr lang="en-US" dirty="0"/>
        </a:p>
      </dgm:t>
    </dgm:pt>
    <dgm:pt modelId="{6FFD8A16-2771-42D1-8289-D6BB288B1CE5}" type="parTrans" cxnId="{C620976B-D85B-4525-BFF6-FC0583A6C012}">
      <dgm:prSet/>
      <dgm:spPr/>
      <dgm:t>
        <a:bodyPr/>
        <a:lstStyle/>
        <a:p>
          <a:endParaRPr lang="en-US"/>
        </a:p>
      </dgm:t>
    </dgm:pt>
    <dgm:pt modelId="{18170647-A122-4CBD-B2EE-5C8C85B61509}" type="sibTrans" cxnId="{C620976B-D85B-4525-BFF6-FC0583A6C012}">
      <dgm:prSet/>
      <dgm:spPr/>
      <dgm:t>
        <a:bodyPr/>
        <a:lstStyle/>
        <a:p>
          <a:endParaRPr lang="en-US"/>
        </a:p>
      </dgm:t>
    </dgm:pt>
    <dgm:pt modelId="{ACC4E7DB-9A28-4FD0-A723-16439BD5EDB2}" type="pres">
      <dgm:prSet presAssocID="{21D0A51A-7EB8-409A-95FB-9E0D9CBDB8DD}" presName="linear" presStyleCnt="0">
        <dgm:presLayoutVars>
          <dgm:dir/>
          <dgm:animLvl val="lvl"/>
          <dgm:resizeHandles val="exact"/>
        </dgm:presLayoutVars>
      </dgm:prSet>
      <dgm:spPr/>
      <dgm:t>
        <a:bodyPr/>
        <a:lstStyle/>
        <a:p>
          <a:endParaRPr lang="en-US"/>
        </a:p>
      </dgm:t>
    </dgm:pt>
    <dgm:pt modelId="{A71FFA42-87BE-4A33-A479-6FCF47B690AA}" type="pres">
      <dgm:prSet presAssocID="{310568D6-2305-4F3A-947A-0162EEA7A13C}" presName="parentLin" presStyleCnt="0"/>
      <dgm:spPr/>
    </dgm:pt>
    <dgm:pt modelId="{720D87C3-7B73-4972-89DF-5EE40D25925D}" type="pres">
      <dgm:prSet presAssocID="{310568D6-2305-4F3A-947A-0162EEA7A13C}" presName="parentLeftMargin" presStyleLbl="node1" presStyleIdx="0" presStyleCnt="3"/>
      <dgm:spPr/>
      <dgm:t>
        <a:bodyPr/>
        <a:lstStyle/>
        <a:p>
          <a:endParaRPr lang="en-US"/>
        </a:p>
      </dgm:t>
    </dgm:pt>
    <dgm:pt modelId="{901A0B92-C240-4266-838B-25A8B616F066}" type="pres">
      <dgm:prSet presAssocID="{310568D6-2305-4F3A-947A-0162EEA7A13C}" presName="parentText" presStyleLbl="node1" presStyleIdx="0" presStyleCnt="3">
        <dgm:presLayoutVars>
          <dgm:chMax val="0"/>
          <dgm:bulletEnabled val="1"/>
        </dgm:presLayoutVars>
      </dgm:prSet>
      <dgm:spPr/>
      <dgm:t>
        <a:bodyPr/>
        <a:lstStyle/>
        <a:p>
          <a:endParaRPr lang="en-US"/>
        </a:p>
      </dgm:t>
    </dgm:pt>
    <dgm:pt modelId="{5A922E10-4272-427B-ADF1-2DF2BC8773FE}" type="pres">
      <dgm:prSet presAssocID="{310568D6-2305-4F3A-947A-0162EEA7A13C}" presName="negativeSpace" presStyleCnt="0"/>
      <dgm:spPr/>
    </dgm:pt>
    <dgm:pt modelId="{2671572F-4336-4788-97D4-1A784F219073}" type="pres">
      <dgm:prSet presAssocID="{310568D6-2305-4F3A-947A-0162EEA7A13C}" presName="childText" presStyleLbl="conFgAcc1" presStyleIdx="0" presStyleCnt="3">
        <dgm:presLayoutVars>
          <dgm:bulletEnabled val="1"/>
        </dgm:presLayoutVars>
      </dgm:prSet>
      <dgm:spPr/>
    </dgm:pt>
    <dgm:pt modelId="{D9A4E4EC-4A80-4500-AE38-7E0557A41653}" type="pres">
      <dgm:prSet presAssocID="{629B00F7-AD19-4E39-9D39-7D9B4EA56A10}" presName="spaceBetweenRectangles" presStyleCnt="0"/>
      <dgm:spPr/>
    </dgm:pt>
    <dgm:pt modelId="{D74CC0F7-0D78-4AEB-8E9E-CA763285D6C1}" type="pres">
      <dgm:prSet presAssocID="{4FA127B4-A036-4A0E-A7B6-DF36BD16BCDE}" presName="parentLin" presStyleCnt="0"/>
      <dgm:spPr/>
    </dgm:pt>
    <dgm:pt modelId="{67C25905-07E6-4797-AD5E-586337755D87}" type="pres">
      <dgm:prSet presAssocID="{4FA127B4-A036-4A0E-A7B6-DF36BD16BCDE}" presName="parentLeftMargin" presStyleLbl="node1" presStyleIdx="0" presStyleCnt="3"/>
      <dgm:spPr/>
      <dgm:t>
        <a:bodyPr/>
        <a:lstStyle/>
        <a:p>
          <a:endParaRPr lang="en-US"/>
        </a:p>
      </dgm:t>
    </dgm:pt>
    <dgm:pt modelId="{93B31915-52BF-46F3-8ED2-975C6D7ADD93}" type="pres">
      <dgm:prSet presAssocID="{4FA127B4-A036-4A0E-A7B6-DF36BD16BCDE}" presName="parentText" presStyleLbl="node1" presStyleIdx="1" presStyleCnt="3">
        <dgm:presLayoutVars>
          <dgm:chMax val="0"/>
          <dgm:bulletEnabled val="1"/>
        </dgm:presLayoutVars>
      </dgm:prSet>
      <dgm:spPr/>
      <dgm:t>
        <a:bodyPr/>
        <a:lstStyle/>
        <a:p>
          <a:endParaRPr lang="en-US"/>
        </a:p>
      </dgm:t>
    </dgm:pt>
    <dgm:pt modelId="{AA2FBB3D-C1AA-4EBA-827C-14CFFADF32A4}" type="pres">
      <dgm:prSet presAssocID="{4FA127B4-A036-4A0E-A7B6-DF36BD16BCDE}" presName="negativeSpace" presStyleCnt="0"/>
      <dgm:spPr/>
    </dgm:pt>
    <dgm:pt modelId="{3596FEFC-3AC9-4090-AE10-1DA08A980D5A}" type="pres">
      <dgm:prSet presAssocID="{4FA127B4-A036-4A0E-A7B6-DF36BD16BCDE}" presName="childText" presStyleLbl="conFgAcc1" presStyleIdx="1" presStyleCnt="3">
        <dgm:presLayoutVars>
          <dgm:bulletEnabled val="1"/>
        </dgm:presLayoutVars>
      </dgm:prSet>
      <dgm:spPr/>
    </dgm:pt>
    <dgm:pt modelId="{74430DAA-5669-45BA-9E7F-76CCA0DCF026}" type="pres">
      <dgm:prSet presAssocID="{7A742670-11C7-4A46-8455-6FFDF6735DE8}" presName="spaceBetweenRectangles" presStyleCnt="0"/>
      <dgm:spPr/>
    </dgm:pt>
    <dgm:pt modelId="{3BDB9B6D-1579-48EB-90C0-33E651D37BD4}" type="pres">
      <dgm:prSet presAssocID="{266442A2-B118-4B77-8E76-6116071EE1FA}" presName="parentLin" presStyleCnt="0"/>
      <dgm:spPr/>
    </dgm:pt>
    <dgm:pt modelId="{6FA7F763-D711-4C96-961F-0456F01A538F}" type="pres">
      <dgm:prSet presAssocID="{266442A2-B118-4B77-8E76-6116071EE1FA}" presName="parentLeftMargin" presStyleLbl="node1" presStyleIdx="1" presStyleCnt="3"/>
      <dgm:spPr/>
      <dgm:t>
        <a:bodyPr/>
        <a:lstStyle/>
        <a:p>
          <a:endParaRPr lang="en-US"/>
        </a:p>
      </dgm:t>
    </dgm:pt>
    <dgm:pt modelId="{3E61163C-D688-47C5-875E-2F65D20F6210}" type="pres">
      <dgm:prSet presAssocID="{266442A2-B118-4B77-8E76-6116071EE1FA}" presName="parentText" presStyleLbl="node1" presStyleIdx="2" presStyleCnt="3" custLinFactNeighborX="-7407" custLinFactNeighborY="5517">
        <dgm:presLayoutVars>
          <dgm:chMax val="0"/>
          <dgm:bulletEnabled val="1"/>
        </dgm:presLayoutVars>
      </dgm:prSet>
      <dgm:spPr/>
      <dgm:t>
        <a:bodyPr/>
        <a:lstStyle/>
        <a:p>
          <a:endParaRPr lang="en-US"/>
        </a:p>
      </dgm:t>
    </dgm:pt>
    <dgm:pt modelId="{F2BBF688-9781-4D98-B150-067C5ACDE557}" type="pres">
      <dgm:prSet presAssocID="{266442A2-B118-4B77-8E76-6116071EE1FA}" presName="negativeSpace" presStyleCnt="0"/>
      <dgm:spPr/>
    </dgm:pt>
    <dgm:pt modelId="{8B18C4AF-4798-46A2-9AE3-B94D88D9A356}" type="pres">
      <dgm:prSet presAssocID="{266442A2-B118-4B77-8E76-6116071EE1FA}" presName="childText" presStyleLbl="conFgAcc1" presStyleIdx="2" presStyleCnt="3">
        <dgm:presLayoutVars>
          <dgm:bulletEnabled val="1"/>
        </dgm:presLayoutVars>
      </dgm:prSet>
      <dgm:spPr/>
    </dgm:pt>
  </dgm:ptLst>
  <dgm:cxnLst>
    <dgm:cxn modelId="{F974AF9E-DDF8-4E47-9635-955FABB2ABD5}" type="presOf" srcId="{310568D6-2305-4F3A-947A-0162EEA7A13C}" destId="{901A0B92-C240-4266-838B-25A8B616F066}" srcOrd="1" destOrd="0" presId="urn:microsoft.com/office/officeart/2005/8/layout/list1"/>
    <dgm:cxn modelId="{F3D21D84-E6AE-4D85-B936-5C86FB78E515}" type="presOf" srcId="{266442A2-B118-4B77-8E76-6116071EE1FA}" destId="{6FA7F763-D711-4C96-961F-0456F01A538F}" srcOrd="0" destOrd="0" presId="urn:microsoft.com/office/officeart/2005/8/layout/list1"/>
    <dgm:cxn modelId="{4D1EC44F-C6A7-413B-8175-A07C7CFD40B5}" type="presOf" srcId="{4FA127B4-A036-4A0E-A7B6-DF36BD16BCDE}" destId="{67C25905-07E6-4797-AD5E-586337755D87}" srcOrd="0" destOrd="0" presId="urn:microsoft.com/office/officeart/2005/8/layout/list1"/>
    <dgm:cxn modelId="{5FEE2577-1637-41E7-9B66-5A9333A31449}" type="presOf" srcId="{310568D6-2305-4F3A-947A-0162EEA7A13C}" destId="{720D87C3-7B73-4972-89DF-5EE40D25925D}" srcOrd="0" destOrd="0" presId="urn:microsoft.com/office/officeart/2005/8/layout/list1"/>
    <dgm:cxn modelId="{2175C121-24E5-4940-B458-FCEE6ECD80E1}" type="presOf" srcId="{266442A2-B118-4B77-8E76-6116071EE1FA}" destId="{3E61163C-D688-47C5-875E-2F65D20F6210}" srcOrd="1" destOrd="0" presId="urn:microsoft.com/office/officeart/2005/8/layout/list1"/>
    <dgm:cxn modelId="{9AD2691A-BC4A-4AE3-A648-CC1644F2BE3F}" srcId="{21D0A51A-7EB8-409A-95FB-9E0D9CBDB8DD}" destId="{4FA127B4-A036-4A0E-A7B6-DF36BD16BCDE}" srcOrd="1" destOrd="0" parTransId="{7A97A7C0-8A6D-4595-B44C-52804F3AC65D}" sibTransId="{7A742670-11C7-4A46-8455-6FFDF6735DE8}"/>
    <dgm:cxn modelId="{C620976B-D85B-4525-BFF6-FC0583A6C012}" srcId="{21D0A51A-7EB8-409A-95FB-9E0D9CBDB8DD}" destId="{266442A2-B118-4B77-8E76-6116071EE1FA}" srcOrd="2" destOrd="0" parTransId="{6FFD8A16-2771-42D1-8289-D6BB288B1CE5}" sibTransId="{18170647-A122-4CBD-B2EE-5C8C85B61509}"/>
    <dgm:cxn modelId="{03FBBF4B-49AA-4A96-8EA0-DC03FD2953C3}" type="presOf" srcId="{4FA127B4-A036-4A0E-A7B6-DF36BD16BCDE}" destId="{93B31915-52BF-46F3-8ED2-975C6D7ADD93}" srcOrd="1" destOrd="0" presId="urn:microsoft.com/office/officeart/2005/8/layout/list1"/>
    <dgm:cxn modelId="{4AA36808-14D9-4FAB-A7BA-981F5A49E3D6}" srcId="{21D0A51A-7EB8-409A-95FB-9E0D9CBDB8DD}" destId="{310568D6-2305-4F3A-947A-0162EEA7A13C}" srcOrd="0" destOrd="0" parTransId="{FF3BBDE2-B9BD-4011-8853-2F3A64CA900E}" sibTransId="{629B00F7-AD19-4E39-9D39-7D9B4EA56A10}"/>
    <dgm:cxn modelId="{535B8CE7-DC3A-4EDC-B3FE-56877F15822A}" type="presOf" srcId="{21D0A51A-7EB8-409A-95FB-9E0D9CBDB8DD}" destId="{ACC4E7DB-9A28-4FD0-A723-16439BD5EDB2}" srcOrd="0" destOrd="0" presId="urn:microsoft.com/office/officeart/2005/8/layout/list1"/>
    <dgm:cxn modelId="{593F7165-43A9-4C06-817F-896B52808064}" type="presParOf" srcId="{ACC4E7DB-9A28-4FD0-A723-16439BD5EDB2}" destId="{A71FFA42-87BE-4A33-A479-6FCF47B690AA}" srcOrd="0" destOrd="0" presId="urn:microsoft.com/office/officeart/2005/8/layout/list1"/>
    <dgm:cxn modelId="{7B9D7A91-A37B-4E50-82BF-5CA1E6B3177B}" type="presParOf" srcId="{A71FFA42-87BE-4A33-A479-6FCF47B690AA}" destId="{720D87C3-7B73-4972-89DF-5EE40D25925D}" srcOrd="0" destOrd="0" presId="urn:microsoft.com/office/officeart/2005/8/layout/list1"/>
    <dgm:cxn modelId="{0E278D1C-F4B6-4758-A9C1-A6E07EDED72C}" type="presParOf" srcId="{A71FFA42-87BE-4A33-A479-6FCF47B690AA}" destId="{901A0B92-C240-4266-838B-25A8B616F066}" srcOrd="1" destOrd="0" presId="urn:microsoft.com/office/officeart/2005/8/layout/list1"/>
    <dgm:cxn modelId="{338002E2-652E-4C9C-BA8E-B585C72C1DC6}" type="presParOf" srcId="{ACC4E7DB-9A28-4FD0-A723-16439BD5EDB2}" destId="{5A922E10-4272-427B-ADF1-2DF2BC8773FE}" srcOrd="1" destOrd="0" presId="urn:microsoft.com/office/officeart/2005/8/layout/list1"/>
    <dgm:cxn modelId="{CCC9F74D-69BB-4EC5-A08A-68F6D979907F}" type="presParOf" srcId="{ACC4E7DB-9A28-4FD0-A723-16439BD5EDB2}" destId="{2671572F-4336-4788-97D4-1A784F219073}" srcOrd="2" destOrd="0" presId="urn:microsoft.com/office/officeart/2005/8/layout/list1"/>
    <dgm:cxn modelId="{4D95D4CB-6003-40B8-9D86-6711B8E07FCA}" type="presParOf" srcId="{ACC4E7DB-9A28-4FD0-A723-16439BD5EDB2}" destId="{D9A4E4EC-4A80-4500-AE38-7E0557A41653}" srcOrd="3" destOrd="0" presId="urn:microsoft.com/office/officeart/2005/8/layout/list1"/>
    <dgm:cxn modelId="{9D00729B-9CC2-4FEB-8708-B0CDC367FFBC}" type="presParOf" srcId="{ACC4E7DB-9A28-4FD0-A723-16439BD5EDB2}" destId="{D74CC0F7-0D78-4AEB-8E9E-CA763285D6C1}" srcOrd="4" destOrd="0" presId="urn:microsoft.com/office/officeart/2005/8/layout/list1"/>
    <dgm:cxn modelId="{02713422-CC6F-4BE5-900E-2D6E0F8A99AA}" type="presParOf" srcId="{D74CC0F7-0D78-4AEB-8E9E-CA763285D6C1}" destId="{67C25905-07E6-4797-AD5E-586337755D87}" srcOrd="0" destOrd="0" presId="urn:microsoft.com/office/officeart/2005/8/layout/list1"/>
    <dgm:cxn modelId="{F8B26F31-9E91-47AE-B701-F1EEB1CE08E3}" type="presParOf" srcId="{D74CC0F7-0D78-4AEB-8E9E-CA763285D6C1}" destId="{93B31915-52BF-46F3-8ED2-975C6D7ADD93}" srcOrd="1" destOrd="0" presId="urn:microsoft.com/office/officeart/2005/8/layout/list1"/>
    <dgm:cxn modelId="{68114A9C-E946-4DAF-82A7-1E6638C9193F}" type="presParOf" srcId="{ACC4E7DB-9A28-4FD0-A723-16439BD5EDB2}" destId="{AA2FBB3D-C1AA-4EBA-827C-14CFFADF32A4}" srcOrd="5" destOrd="0" presId="urn:microsoft.com/office/officeart/2005/8/layout/list1"/>
    <dgm:cxn modelId="{63226EA3-144D-488A-AD81-D53376AC45D1}" type="presParOf" srcId="{ACC4E7DB-9A28-4FD0-A723-16439BD5EDB2}" destId="{3596FEFC-3AC9-4090-AE10-1DA08A980D5A}" srcOrd="6" destOrd="0" presId="urn:microsoft.com/office/officeart/2005/8/layout/list1"/>
    <dgm:cxn modelId="{0823027D-6798-4BC8-AD49-B99FC327CB14}" type="presParOf" srcId="{ACC4E7DB-9A28-4FD0-A723-16439BD5EDB2}" destId="{74430DAA-5669-45BA-9E7F-76CCA0DCF026}" srcOrd="7" destOrd="0" presId="urn:microsoft.com/office/officeart/2005/8/layout/list1"/>
    <dgm:cxn modelId="{9DA98793-C16E-459F-8390-74FF8AA5FF7F}" type="presParOf" srcId="{ACC4E7DB-9A28-4FD0-A723-16439BD5EDB2}" destId="{3BDB9B6D-1579-48EB-90C0-33E651D37BD4}" srcOrd="8" destOrd="0" presId="urn:microsoft.com/office/officeart/2005/8/layout/list1"/>
    <dgm:cxn modelId="{1DA4402C-DAF1-45A8-83F5-D999CC1C3477}" type="presParOf" srcId="{3BDB9B6D-1579-48EB-90C0-33E651D37BD4}" destId="{6FA7F763-D711-4C96-961F-0456F01A538F}" srcOrd="0" destOrd="0" presId="urn:microsoft.com/office/officeart/2005/8/layout/list1"/>
    <dgm:cxn modelId="{FD52DAA1-8435-4197-8F2B-489907A8C6AA}" type="presParOf" srcId="{3BDB9B6D-1579-48EB-90C0-33E651D37BD4}" destId="{3E61163C-D688-47C5-875E-2F65D20F6210}" srcOrd="1" destOrd="0" presId="urn:microsoft.com/office/officeart/2005/8/layout/list1"/>
    <dgm:cxn modelId="{E48A7C37-261B-41F0-AD9F-D4B0387FE311}" type="presParOf" srcId="{ACC4E7DB-9A28-4FD0-A723-16439BD5EDB2}" destId="{F2BBF688-9781-4D98-B150-067C5ACDE557}" srcOrd="9" destOrd="0" presId="urn:microsoft.com/office/officeart/2005/8/layout/list1"/>
    <dgm:cxn modelId="{A99BB66D-A9C7-4F44-88DE-94E19E422312}" type="presParOf" srcId="{ACC4E7DB-9A28-4FD0-A723-16439BD5EDB2}" destId="{8B18C4AF-4798-46A2-9AE3-B94D88D9A356}"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9AE894F-E26A-4012-862F-95F041A83FE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52273D8-9F66-4DB9-A0F1-7AA3677CCBE2}">
      <dgm:prSet/>
      <dgm:spPr/>
      <dgm:t>
        <a:bodyPr/>
        <a:lstStyle/>
        <a:p>
          <a:r>
            <a:rPr lang="en-US" b="0" i="0" dirty="0" smtClean="0"/>
            <a:t>A. </a:t>
          </a:r>
          <a:r>
            <a:rPr lang="en-US" b="0" i="0" dirty="0" err="1" smtClean="0"/>
            <a:t>Hà</a:t>
          </a:r>
          <a:r>
            <a:rPr lang="en-US" b="0" i="0" dirty="0" smtClean="0"/>
            <a:t> </a:t>
          </a:r>
          <a:r>
            <a:rPr lang="en-US" b="0" i="0" dirty="0" err="1" smtClean="0"/>
            <a:t>Huy</a:t>
          </a:r>
          <a:r>
            <a:rPr lang="en-US" b="0" i="0" dirty="0" smtClean="0"/>
            <a:t> </a:t>
          </a:r>
          <a:r>
            <a:rPr lang="en-US" b="0" i="0" dirty="0" err="1" smtClean="0"/>
            <a:t>Tập</a:t>
          </a:r>
          <a:r>
            <a:rPr lang="en-US" b="0" i="0" dirty="0" smtClean="0"/>
            <a:t> </a:t>
          </a:r>
          <a:endParaRPr lang="en-US" dirty="0"/>
        </a:p>
      </dgm:t>
    </dgm:pt>
    <dgm:pt modelId="{AE22CDD7-C98C-4D1F-A0AB-D2F4B2E7BB24}" type="parTrans" cxnId="{1C4CF194-0F49-4038-BF37-D861574671CD}">
      <dgm:prSet/>
      <dgm:spPr/>
      <dgm:t>
        <a:bodyPr/>
        <a:lstStyle/>
        <a:p>
          <a:endParaRPr lang="en-US"/>
        </a:p>
      </dgm:t>
    </dgm:pt>
    <dgm:pt modelId="{86D4F29A-238D-42B6-8855-5B0B81D101CB}" type="sibTrans" cxnId="{1C4CF194-0F49-4038-BF37-D861574671CD}">
      <dgm:prSet/>
      <dgm:spPr/>
      <dgm:t>
        <a:bodyPr/>
        <a:lstStyle/>
        <a:p>
          <a:endParaRPr lang="en-US"/>
        </a:p>
      </dgm:t>
    </dgm:pt>
    <dgm:pt modelId="{8ADD55DD-A80D-46B1-B82A-F2368230E7C3}">
      <dgm:prSet/>
      <dgm:spPr/>
      <dgm:t>
        <a:bodyPr/>
        <a:lstStyle/>
        <a:p>
          <a:r>
            <a:rPr lang="en-US" dirty="0" smtClean="0"/>
            <a:t>B. </a:t>
          </a:r>
          <a:r>
            <a:rPr lang="en-US" dirty="0" err="1" smtClean="0"/>
            <a:t>Trần</a:t>
          </a:r>
          <a:r>
            <a:rPr lang="en-US" dirty="0" smtClean="0"/>
            <a:t> </a:t>
          </a:r>
          <a:r>
            <a:rPr lang="en-US" dirty="0" err="1" smtClean="0"/>
            <a:t>Phú</a:t>
          </a:r>
          <a:r>
            <a:rPr lang="en-US" dirty="0" smtClean="0"/>
            <a:t> </a:t>
          </a:r>
          <a:endParaRPr lang="en-US" dirty="0"/>
        </a:p>
      </dgm:t>
    </dgm:pt>
    <dgm:pt modelId="{23A92E23-148C-4BAF-9C0C-F1933C2EF3B2}" type="parTrans" cxnId="{3D81EFD4-11F8-4CCC-9192-80953844C6AC}">
      <dgm:prSet/>
      <dgm:spPr/>
      <dgm:t>
        <a:bodyPr/>
        <a:lstStyle/>
        <a:p>
          <a:endParaRPr lang="en-US"/>
        </a:p>
      </dgm:t>
    </dgm:pt>
    <dgm:pt modelId="{8D1F892F-7D45-4228-B1B3-7F640DFA0EAB}" type="sibTrans" cxnId="{3D81EFD4-11F8-4CCC-9192-80953844C6AC}">
      <dgm:prSet/>
      <dgm:spPr/>
      <dgm:t>
        <a:bodyPr/>
        <a:lstStyle/>
        <a:p>
          <a:endParaRPr lang="en-US"/>
        </a:p>
      </dgm:t>
    </dgm:pt>
    <dgm:pt modelId="{00894B14-435B-41B4-A2CF-C58501DD6152}">
      <dgm:prSet/>
      <dgm:spPr/>
      <dgm:t>
        <a:bodyPr/>
        <a:lstStyle/>
        <a:p>
          <a:r>
            <a:rPr lang="en-US" dirty="0" smtClean="0"/>
            <a:t>C. </a:t>
          </a:r>
          <a:r>
            <a:rPr lang="en-US" dirty="0" err="1" smtClean="0"/>
            <a:t>Trịnh</a:t>
          </a:r>
          <a:r>
            <a:rPr lang="en-US" dirty="0" smtClean="0"/>
            <a:t> </a:t>
          </a:r>
          <a:r>
            <a:rPr lang="en-US" dirty="0" err="1" smtClean="0"/>
            <a:t>Đình</a:t>
          </a:r>
          <a:r>
            <a:rPr lang="en-US" dirty="0" smtClean="0"/>
            <a:t> </a:t>
          </a:r>
          <a:r>
            <a:rPr lang="en-US" dirty="0" err="1" smtClean="0"/>
            <a:t>Cửu</a:t>
          </a:r>
          <a:endParaRPr lang="en-US" dirty="0"/>
        </a:p>
      </dgm:t>
    </dgm:pt>
    <dgm:pt modelId="{58607AE9-F07D-447B-86F5-2F538D22099D}" type="parTrans" cxnId="{ED86851E-8A7D-45D8-BBAE-B07EA0DA57CD}">
      <dgm:prSet/>
      <dgm:spPr/>
      <dgm:t>
        <a:bodyPr/>
        <a:lstStyle/>
        <a:p>
          <a:endParaRPr lang="en-US"/>
        </a:p>
      </dgm:t>
    </dgm:pt>
    <dgm:pt modelId="{0ACA44A5-22D9-46B7-8913-11085A746233}" type="sibTrans" cxnId="{ED86851E-8A7D-45D8-BBAE-B07EA0DA57CD}">
      <dgm:prSet/>
      <dgm:spPr/>
      <dgm:t>
        <a:bodyPr/>
        <a:lstStyle/>
        <a:p>
          <a:endParaRPr lang="en-US"/>
        </a:p>
      </dgm:t>
    </dgm:pt>
    <dgm:pt modelId="{D786BF67-5E71-43CE-8694-355268F4314F}" type="pres">
      <dgm:prSet presAssocID="{59AE894F-E26A-4012-862F-95F041A83FE4}" presName="linear" presStyleCnt="0">
        <dgm:presLayoutVars>
          <dgm:dir/>
          <dgm:animLvl val="lvl"/>
          <dgm:resizeHandles val="exact"/>
        </dgm:presLayoutVars>
      </dgm:prSet>
      <dgm:spPr/>
      <dgm:t>
        <a:bodyPr/>
        <a:lstStyle/>
        <a:p>
          <a:endParaRPr lang="en-US"/>
        </a:p>
      </dgm:t>
    </dgm:pt>
    <dgm:pt modelId="{8C02B0A4-B435-4807-A9E4-F264698643DE}" type="pres">
      <dgm:prSet presAssocID="{252273D8-9F66-4DB9-A0F1-7AA3677CCBE2}" presName="parentLin" presStyleCnt="0"/>
      <dgm:spPr/>
    </dgm:pt>
    <dgm:pt modelId="{E29051A6-59C5-4796-A74D-62D59EF2D456}" type="pres">
      <dgm:prSet presAssocID="{252273D8-9F66-4DB9-A0F1-7AA3677CCBE2}" presName="parentLeftMargin" presStyleLbl="node1" presStyleIdx="0" presStyleCnt="3"/>
      <dgm:spPr/>
      <dgm:t>
        <a:bodyPr/>
        <a:lstStyle/>
        <a:p>
          <a:endParaRPr lang="en-US"/>
        </a:p>
      </dgm:t>
    </dgm:pt>
    <dgm:pt modelId="{59B93766-7369-413B-A56A-575419FF8B62}" type="pres">
      <dgm:prSet presAssocID="{252273D8-9F66-4DB9-A0F1-7AA3677CCBE2}" presName="parentText" presStyleLbl="node1" presStyleIdx="0" presStyleCnt="3">
        <dgm:presLayoutVars>
          <dgm:chMax val="0"/>
          <dgm:bulletEnabled val="1"/>
        </dgm:presLayoutVars>
      </dgm:prSet>
      <dgm:spPr/>
      <dgm:t>
        <a:bodyPr/>
        <a:lstStyle/>
        <a:p>
          <a:endParaRPr lang="en-US"/>
        </a:p>
      </dgm:t>
    </dgm:pt>
    <dgm:pt modelId="{6EBB4B39-4B27-437F-89F9-95FD20BDD984}" type="pres">
      <dgm:prSet presAssocID="{252273D8-9F66-4DB9-A0F1-7AA3677CCBE2}" presName="negativeSpace" presStyleCnt="0"/>
      <dgm:spPr/>
    </dgm:pt>
    <dgm:pt modelId="{B6582C8B-1626-4C87-B690-C9F5DF9AAD65}" type="pres">
      <dgm:prSet presAssocID="{252273D8-9F66-4DB9-A0F1-7AA3677CCBE2}" presName="childText" presStyleLbl="conFgAcc1" presStyleIdx="0" presStyleCnt="3">
        <dgm:presLayoutVars>
          <dgm:bulletEnabled val="1"/>
        </dgm:presLayoutVars>
      </dgm:prSet>
      <dgm:spPr/>
    </dgm:pt>
    <dgm:pt modelId="{38172B75-24E3-4747-B1DD-B300047C8FF2}" type="pres">
      <dgm:prSet presAssocID="{86D4F29A-238D-42B6-8855-5B0B81D101CB}" presName="spaceBetweenRectangles" presStyleCnt="0"/>
      <dgm:spPr/>
    </dgm:pt>
    <dgm:pt modelId="{ABB6DDEE-2BFA-4019-BFB8-AEB6EB5205EA}" type="pres">
      <dgm:prSet presAssocID="{8ADD55DD-A80D-46B1-B82A-F2368230E7C3}" presName="parentLin" presStyleCnt="0"/>
      <dgm:spPr/>
    </dgm:pt>
    <dgm:pt modelId="{1A59B7B7-34E9-4FAB-AA8C-9C87E1F3E9D6}" type="pres">
      <dgm:prSet presAssocID="{8ADD55DD-A80D-46B1-B82A-F2368230E7C3}" presName="parentLeftMargin" presStyleLbl="node1" presStyleIdx="0" presStyleCnt="3"/>
      <dgm:spPr/>
      <dgm:t>
        <a:bodyPr/>
        <a:lstStyle/>
        <a:p>
          <a:endParaRPr lang="en-US"/>
        </a:p>
      </dgm:t>
    </dgm:pt>
    <dgm:pt modelId="{93DC1720-A8D0-4508-8E05-0D9527DCA473}" type="pres">
      <dgm:prSet presAssocID="{8ADD55DD-A80D-46B1-B82A-F2368230E7C3}" presName="parentText" presStyleLbl="node1" presStyleIdx="1" presStyleCnt="3">
        <dgm:presLayoutVars>
          <dgm:chMax val="0"/>
          <dgm:bulletEnabled val="1"/>
        </dgm:presLayoutVars>
      </dgm:prSet>
      <dgm:spPr/>
      <dgm:t>
        <a:bodyPr/>
        <a:lstStyle/>
        <a:p>
          <a:endParaRPr lang="en-US"/>
        </a:p>
      </dgm:t>
    </dgm:pt>
    <dgm:pt modelId="{28F100FC-F8DB-43F6-8A9D-F024FB25CBBC}" type="pres">
      <dgm:prSet presAssocID="{8ADD55DD-A80D-46B1-B82A-F2368230E7C3}" presName="negativeSpace" presStyleCnt="0"/>
      <dgm:spPr/>
    </dgm:pt>
    <dgm:pt modelId="{D8F4EFD2-D36A-44E2-B143-A999D39F3788}" type="pres">
      <dgm:prSet presAssocID="{8ADD55DD-A80D-46B1-B82A-F2368230E7C3}" presName="childText" presStyleLbl="conFgAcc1" presStyleIdx="1" presStyleCnt="3">
        <dgm:presLayoutVars>
          <dgm:bulletEnabled val="1"/>
        </dgm:presLayoutVars>
      </dgm:prSet>
      <dgm:spPr/>
    </dgm:pt>
    <dgm:pt modelId="{3A49564E-49E7-44C1-A8BC-286E2EFDD5B5}" type="pres">
      <dgm:prSet presAssocID="{8D1F892F-7D45-4228-B1B3-7F640DFA0EAB}" presName="spaceBetweenRectangles" presStyleCnt="0"/>
      <dgm:spPr/>
    </dgm:pt>
    <dgm:pt modelId="{65AA3030-FD1A-48F0-8577-33F94FF88667}" type="pres">
      <dgm:prSet presAssocID="{00894B14-435B-41B4-A2CF-C58501DD6152}" presName="parentLin" presStyleCnt="0"/>
      <dgm:spPr/>
    </dgm:pt>
    <dgm:pt modelId="{1F4EBF77-F570-4125-88C5-53AF35760926}" type="pres">
      <dgm:prSet presAssocID="{00894B14-435B-41B4-A2CF-C58501DD6152}" presName="parentLeftMargin" presStyleLbl="node1" presStyleIdx="1" presStyleCnt="3"/>
      <dgm:spPr/>
      <dgm:t>
        <a:bodyPr/>
        <a:lstStyle/>
        <a:p>
          <a:endParaRPr lang="en-US"/>
        </a:p>
      </dgm:t>
    </dgm:pt>
    <dgm:pt modelId="{4DDF460A-35A5-426A-A2AE-37A8070E7190}" type="pres">
      <dgm:prSet presAssocID="{00894B14-435B-41B4-A2CF-C58501DD6152}" presName="parentText" presStyleLbl="node1" presStyleIdx="2" presStyleCnt="3">
        <dgm:presLayoutVars>
          <dgm:chMax val="0"/>
          <dgm:bulletEnabled val="1"/>
        </dgm:presLayoutVars>
      </dgm:prSet>
      <dgm:spPr/>
      <dgm:t>
        <a:bodyPr/>
        <a:lstStyle/>
        <a:p>
          <a:endParaRPr lang="en-US"/>
        </a:p>
      </dgm:t>
    </dgm:pt>
    <dgm:pt modelId="{FDE3C8CE-9A31-4959-A81A-6B5DAAFA1830}" type="pres">
      <dgm:prSet presAssocID="{00894B14-435B-41B4-A2CF-C58501DD6152}" presName="negativeSpace" presStyleCnt="0"/>
      <dgm:spPr/>
    </dgm:pt>
    <dgm:pt modelId="{2E3FD7BE-6B70-445C-9447-1B1A03D5F727}" type="pres">
      <dgm:prSet presAssocID="{00894B14-435B-41B4-A2CF-C58501DD6152}" presName="childText" presStyleLbl="conFgAcc1" presStyleIdx="2" presStyleCnt="3">
        <dgm:presLayoutVars>
          <dgm:bulletEnabled val="1"/>
        </dgm:presLayoutVars>
      </dgm:prSet>
      <dgm:spPr/>
    </dgm:pt>
  </dgm:ptLst>
  <dgm:cxnLst>
    <dgm:cxn modelId="{BD8B7319-3D8E-43B1-B4B0-A33FF1E3D8D3}" type="presOf" srcId="{59AE894F-E26A-4012-862F-95F041A83FE4}" destId="{D786BF67-5E71-43CE-8694-355268F4314F}" srcOrd="0" destOrd="0" presId="urn:microsoft.com/office/officeart/2005/8/layout/list1"/>
    <dgm:cxn modelId="{1C4CF194-0F49-4038-BF37-D861574671CD}" srcId="{59AE894F-E26A-4012-862F-95F041A83FE4}" destId="{252273D8-9F66-4DB9-A0F1-7AA3677CCBE2}" srcOrd="0" destOrd="0" parTransId="{AE22CDD7-C98C-4D1F-A0AB-D2F4B2E7BB24}" sibTransId="{86D4F29A-238D-42B6-8855-5B0B81D101CB}"/>
    <dgm:cxn modelId="{16033E7B-3809-4D58-A2DC-6ADA346D268C}" type="presOf" srcId="{252273D8-9F66-4DB9-A0F1-7AA3677CCBE2}" destId="{E29051A6-59C5-4796-A74D-62D59EF2D456}" srcOrd="0" destOrd="0" presId="urn:microsoft.com/office/officeart/2005/8/layout/list1"/>
    <dgm:cxn modelId="{6D61900D-D0B9-4117-B4C4-572E0FB75511}" type="presOf" srcId="{252273D8-9F66-4DB9-A0F1-7AA3677CCBE2}" destId="{59B93766-7369-413B-A56A-575419FF8B62}" srcOrd="1" destOrd="0" presId="urn:microsoft.com/office/officeart/2005/8/layout/list1"/>
    <dgm:cxn modelId="{08BF39A1-E017-4CF9-B087-8FF1CADD809E}" type="presOf" srcId="{00894B14-435B-41B4-A2CF-C58501DD6152}" destId="{1F4EBF77-F570-4125-88C5-53AF35760926}" srcOrd="0" destOrd="0" presId="urn:microsoft.com/office/officeart/2005/8/layout/list1"/>
    <dgm:cxn modelId="{229B20A6-AE61-4981-AB69-364A23728915}" type="presOf" srcId="{00894B14-435B-41B4-A2CF-C58501DD6152}" destId="{4DDF460A-35A5-426A-A2AE-37A8070E7190}" srcOrd="1" destOrd="0" presId="urn:microsoft.com/office/officeart/2005/8/layout/list1"/>
    <dgm:cxn modelId="{3D81EFD4-11F8-4CCC-9192-80953844C6AC}" srcId="{59AE894F-E26A-4012-862F-95F041A83FE4}" destId="{8ADD55DD-A80D-46B1-B82A-F2368230E7C3}" srcOrd="1" destOrd="0" parTransId="{23A92E23-148C-4BAF-9C0C-F1933C2EF3B2}" sibTransId="{8D1F892F-7D45-4228-B1B3-7F640DFA0EAB}"/>
    <dgm:cxn modelId="{529022E4-4BA3-44D5-BBCB-836FA1520A2A}" type="presOf" srcId="{8ADD55DD-A80D-46B1-B82A-F2368230E7C3}" destId="{93DC1720-A8D0-4508-8E05-0D9527DCA473}" srcOrd="1" destOrd="0" presId="urn:microsoft.com/office/officeart/2005/8/layout/list1"/>
    <dgm:cxn modelId="{ED86851E-8A7D-45D8-BBAE-B07EA0DA57CD}" srcId="{59AE894F-E26A-4012-862F-95F041A83FE4}" destId="{00894B14-435B-41B4-A2CF-C58501DD6152}" srcOrd="2" destOrd="0" parTransId="{58607AE9-F07D-447B-86F5-2F538D22099D}" sibTransId="{0ACA44A5-22D9-46B7-8913-11085A746233}"/>
    <dgm:cxn modelId="{A763D1EB-976A-426E-93BC-DD7495BE2276}" type="presOf" srcId="{8ADD55DD-A80D-46B1-B82A-F2368230E7C3}" destId="{1A59B7B7-34E9-4FAB-AA8C-9C87E1F3E9D6}" srcOrd="0" destOrd="0" presId="urn:microsoft.com/office/officeart/2005/8/layout/list1"/>
    <dgm:cxn modelId="{B943280B-7281-487E-9591-76263C7B31FF}" type="presParOf" srcId="{D786BF67-5E71-43CE-8694-355268F4314F}" destId="{8C02B0A4-B435-4807-A9E4-F264698643DE}" srcOrd="0" destOrd="0" presId="urn:microsoft.com/office/officeart/2005/8/layout/list1"/>
    <dgm:cxn modelId="{097311AC-1616-460F-9865-E70B3D60F2D0}" type="presParOf" srcId="{8C02B0A4-B435-4807-A9E4-F264698643DE}" destId="{E29051A6-59C5-4796-A74D-62D59EF2D456}" srcOrd="0" destOrd="0" presId="urn:microsoft.com/office/officeart/2005/8/layout/list1"/>
    <dgm:cxn modelId="{749A67F7-9242-43BB-AD0D-9D92D87A7B7C}" type="presParOf" srcId="{8C02B0A4-B435-4807-A9E4-F264698643DE}" destId="{59B93766-7369-413B-A56A-575419FF8B62}" srcOrd="1" destOrd="0" presId="urn:microsoft.com/office/officeart/2005/8/layout/list1"/>
    <dgm:cxn modelId="{9D505EAA-14E1-4BE3-AF91-0B24072C77AD}" type="presParOf" srcId="{D786BF67-5E71-43CE-8694-355268F4314F}" destId="{6EBB4B39-4B27-437F-89F9-95FD20BDD984}" srcOrd="1" destOrd="0" presId="urn:microsoft.com/office/officeart/2005/8/layout/list1"/>
    <dgm:cxn modelId="{CDE95B11-85BB-46E7-9B95-4FCAFE9ABC97}" type="presParOf" srcId="{D786BF67-5E71-43CE-8694-355268F4314F}" destId="{B6582C8B-1626-4C87-B690-C9F5DF9AAD65}" srcOrd="2" destOrd="0" presId="urn:microsoft.com/office/officeart/2005/8/layout/list1"/>
    <dgm:cxn modelId="{CED72D44-2ACB-4303-9C47-4BF318C395C5}" type="presParOf" srcId="{D786BF67-5E71-43CE-8694-355268F4314F}" destId="{38172B75-24E3-4747-B1DD-B300047C8FF2}" srcOrd="3" destOrd="0" presId="urn:microsoft.com/office/officeart/2005/8/layout/list1"/>
    <dgm:cxn modelId="{D9370ADB-B8B6-48A1-904A-DE719AE10B87}" type="presParOf" srcId="{D786BF67-5E71-43CE-8694-355268F4314F}" destId="{ABB6DDEE-2BFA-4019-BFB8-AEB6EB5205EA}" srcOrd="4" destOrd="0" presId="urn:microsoft.com/office/officeart/2005/8/layout/list1"/>
    <dgm:cxn modelId="{3B96B57A-AC66-4AFD-8EB1-5248554487E1}" type="presParOf" srcId="{ABB6DDEE-2BFA-4019-BFB8-AEB6EB5205EA}" destId="{1A59B7B7-34E9-4FAB-AA8C-9C87E1F3E9D6}" srcOrd="0" destOrd="0" presId="urn:microsoft.com/office/officeart/2005/8/layout/list1"/>
    <dgm:cxn modelId="{660CB6FF-25A4-48F4-ACF8-3999BA5834FC}" type="presParOf" srcId="{ABB6DDEE-2BFA-4019-BFB8-AEB6EB5205EA}" destId="{93DC1720-A8D0-4508-8E05-0D9527DCA473}" srcOrd="1" destOrd="0" presId="urn:microsoft.com/office/officeart/2005/8/layout/list1"/>
    <dgm:cxn modelId="{9B9DD65F-A758-487E-A893-F7649B0CFFC4}" type="presParOf" srcId="{D786BF67-5E71-43CE-8694-355268F4314F}" destId="{28F100FC-F8DB-43F6-8A9D-F024FB25CBBC}" srcOrd="5" destOrd="0" presId="urn:microsoft.com/office/officeart/2005/8/layout/list1"/>
    <dgm:cxn modelId="{35533A50-5D9F-4A5B-89EB-7DDD829AFA64}" type="presParOf" srcId="{D786BF67-5E71-43CE-8694-355268F4314F}" destId="{D8F4EFD2-D36A-44E2-B143-A999D39F3788}" srcOrd="6" destOrd="0" presId="urn:microsoft.com/office/officeart/2005/8/layout/list1"/>
    <dgm:cxn modelId="{0EC7F336-D06A-4CB7-8198-4748C7F22AB9}" type="presParOf" srcId="{D786BF67-5E71-43CE-8694-355268F4314F}" destId="{3A49564E-49E7-44C1-A8BC-286E2EFDD5B5}" srcOrd="7" destOrd="0" presId="urn:microsoft.com/office/officeart/2005/8/layout/list1"/>
    <dgm:cxn modelId="{4F9CD991-7689-40EA-8864-28B13714EA16}" type="presParOf" srcId="{D786BF67-5E71-43CE-8694-355268F4314F}" destId="{65AA3030-FD1A-48F0-8577-33F94FF88667}" srcOrd="8" destOrd="0" presId="urn:microsoft.com/office/officeart/2005/8/layout/list1"/>
    <dgm:cxn modelId="{6FFA82F3-899B-4300-BA1F-21FD2F0DA5C2}" type="presParOf" srcId="{65AA3030-FD1A-48F0-8577-33F94FF88667}" destId="{1F4EBF77-F570-4125-88C5-53AF35760926}" srcOrd="0" destOrd="0" presId="urn:microsoft.com/office/officeart/2005/8/layout/list1"/>
    <dgm:cxn modelId="{E1724928-83C4-4DAF-9A37-51A08C616099}" type="presParOf" srcId="{65AA3030-FD1A-48F0-8577-33F94FF88667}" destId="{4DDF460A-35A5-426A-A2AE-37A8070E7190}" srcOrd="1" destOrd="0" presId="urn:microsoft.com/office/officeart/2005/8/layout/list1"/>
    <dgm:cxn modelId="{15F06406-9EC7-4687-9113-0F1FD9649C03}" type="presParOf" srcId="{D786BF67-5E71-43CE-8694-355268F4314F}" destId="{FDE3C8CE-9A31-4959-A81A-6B5DAAFA1830}" srcOrd="9" destOrd="0" presId="urn:microsoft.com/office/officeart/2005/8/layout/list1"/>
    <dgm:cxn modelId="{2C2779D4-F4A8-4C2B-996C-B953F1173D73}" type="presParOf" srcId="{D786BF67-5E71-43CE-8694-355268F4314F}" destId="{2E3FD7BE-6B70-445C-9447-1B1A03D5F727}"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9902DBC-A30C-42A5-924A-8EB07F57B66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81282E8-3738-42C8-9A50-87D25D3B6382}">
      <dgm:prSet phldrT="[Text]"/>
      <dgm:spPr/>
      <dgm:t>
        <a:bodyPr/>
        <a:lstStyle/>
        <a:p>
          <a:r>
            <a:rPr lang="en-US" dirty="0" smtClean="0"/>
            <a:t>A. </a:t>
          </a:r>
          <a:r>
            <a:rPr lang="en-US" dirty="0" err="1" smtClean="0"/>
            <a:t>Tự</a:t>
          </a:r>
          <a:r>
            <a:rPr lang="en-US" dirty="0" smtClean="0"/>
            <a:t> </a:t>
          </a:r>
          <a:r>
            <a:rPr lang="en-US" dirty="0" err="1" smtClean="0"/>
            <a:t>vệ</a:t>
          </a:r>
          <a:r>
            <a:rPr lang="en-US" dirty="0" smtClean="0"/>
            <a:t> </a:t>
          </a:r>
          <a:r>
            <a:rPr lang="en-US" dirty="0" err="1" smtClean="0"/>
            <a:t>đỏ</a:t>
          </a:r>
          <a:endParaRPr lang="en-US" dirty="0"/>
        </a:p>
      </dgm:t>
    </dgm:pt>
    <dgm:pt modelId="{05970BBB-440D-4892-B395-A079A9A8C2A8}" type="parTrans" cxnId="{95264AA5-CE6B-43A7-891F-52F79E4E8A16}">
      <dgm:prSet/>
      <dgm:spPr/>
      <dgm:t>
        <a:bodyPr/>
        <a:lstStyle/>
        <a:p>
          <a:endParaRPr lang="en-US"/>
        </a:p>
      </dgm:t>
    </dgm:pt>
    <dgm:pt modelId="{BC67B4F1-F306-4750-A8EB-B647E5FBA2F9}" type="sibTrans" cxnId="{95264AA5-CE6B-43A7-891F-52F79E4E8A16}">
      <dgm:prSet/>
      <dgm:spPr/>
      <dgm:t>
        <a:bodyPr/>
        <a:lstStyle/>
        <a:p>
          <a:endParaRPr lang="en-US"/>
        </a:p>
      </dgm:t>
    </dgm:pt>
    <dgm:pt modelId="{634D4445-E2E6-469B-9831-4A6659D25DC0}">
      <dgm:prSet phldrT="[Text]"/>
      <dgm:spPr/>
      <dgm:t>
        <a:bodyPr/>
        <a:lstStyle/>
        <a:p>
          <a:r>
            <a:rPr lang="en-US" dirty="0" smtClean="0"/>
            <a:t>B. </a:t>
          </a:r>
          <a:r>
            <a:rPr lang="en-US" dirty="0" err="1" smtClean="0"/>
            <a:t>Tự</a:t>
          </a:r>
          <a:r>
            <a:rPr lang="en-US" dirty="0" smtClean="0"/>
            <a:t> </a:t>
          </a:r>
          <a:r>
            <a:rPr lang="en-US" dirty="0" err="1" smtClean="0"/>
            <a:t>vệ</a:t>
          </a:r>
          <a:endParaRPr lang="en-US" dirty="0"/>
        </a:p>
      </dgm:t>
    </dgm:pt>
    <dgm:pt modelId="{5BDB211E-BBA6-4512-B837-34D0802A3754}" type="parTrans" cxnId="{634F8A46-6A10-4AED-8B0D-E952D2B5442D}">
      <dgm:prSet/>
      <dgm:spPr/>
      <dgm:t>
        <a:bodyPr/>
        <a:lstStyle/>
        <a:p>
          <a:endParaRPr lang="en-US"/>
        </a:p>
      </dgm:t>
    </dgm:pt>
    <dgm:pt modelId="{4E0E26A6-7638-4F3F-883C-5AD32DDF757D}" type="sibTrans" cxnId="{634F8A46-6A10-4AED-8B0D-E952D2B5442D}">
      <dgm:prSet/>
      <dgm:spPr/>
      <dgm:t>
        <a:bodyPr/>
        <a:lstStyle/>
        <a:p>
          <a:endParaRPr lang="en-US"/>
        </a:p>
      </dgm:t>
    </dgm:pt>
    <dgm:pt modelId="{376F7F31-EC20-4C8A-8BE0-8438CC73EF3A}">
      <dgm:prSet phldrT="[Text]"/>
      <dgm:spPr/>
      <dgm:t>
        <a:bodyPr/>
        <a:lstStyle/>
        <a:p>
          <a:r>
            <a:rPr lang="en-US" dirty="0" smtClean="0"/>
            <a:t>C. Du </a:t>
          </a:r>
          <a:r>
            <a:rPr lang="en-US" dirty="0" err="1" smtClean="0"/>
            <a:t>kích</a:t>
          </a:r>
          <a:endParaRPr lang="en-US" dirty="0"/>
        </a:p>
      </dgm:t>
    </dgm:pt>
    <dgm:pt modelId="{755D4A7A-A806-4F79-ACB3-83D5B606944E}" type="parTrans" cxnId="{9B7A39E2-EA03-4E27-AC6E-A4D018347B0D}">
      <dgm:prSet/>
      <dgm:spPr/>
      <dgm:t>
        <a:bodyPr/>
        <a:lstStyle/>
        <a:p>
          <a:endParaRPr lang="en-US"/>
        </a:p>
      </dgm:t>
    </dgm:pt>
    <dgm:pt modelId="{84CAD43E-83FD-4519-8582-EFFCA6405034}" type="sibTrans" cxnId="{9B7A39E2-EA03-4E27-AC6E-A4D018347B0D}">
      <dgm:prSet/>
      <dgm:spPr/>
      <dgm:t>
        <a:bodyPr/>
        <a:lstStyle/>
        <a:p>
          <a:endParaRPr lang="en-US"/>
        </a:p>
      </dgm:t>
    </dgm:pt>
    <dgm:pt modelId="{B1EB8CDE-13D8-48F5-A1E8-234F3C28C17E}" type="pres">
      <dgm:prSet presAssocID="{09902DBC-A30C-42A5-924A-8EB07F57B665}" presName="linear" presStyleCnt="0">
        <dgm:presLayoutVars>
          <dgm:dir/>
          <dgm:animLvl val="lvl"/>
          <dgm:resizeHandles val="exact"/>
        </dgm:presLayoutVars>
      </dgm:prSet>
      <dgm:spPr/>
      <dgm:t>
        <a:bodyPr/>
        <a:lstStyle/>
        <a:p>
          <a:endParaRPr lang="en-US"/>
        </a:p>
      </dgm:t>
    </dgm:pt>
    <dgm:pt modelId="{F9E5CD6B-90A8-4F81-9CDE-39357A09120F}" type="pres">
      <dgm:prSet presAssocID="{281282E8-3738-42C8-9A50-87D25D3B6382}" presName="parentLin" presStyleCnt="0"/>
      <dgm:spPr/>
    </dgm:pt>
    <dgm:pt modelId="{329B9C09-869F-4147-97D8-15CB342B63AF}" type="pres">
      <dgm:prSet presAssocID="{281282E8-3738-42C8-9A50-87D25D3B6382}" presName="parentLeftMargin" presStyleLbl="node1" presStyleIdx="0" presStyleCnt="3"/>
      <dgm:spPr/>
      <dgm:t>
        <a:bodyPr/>
        <a:lstStyle/>
        <a:p>
          <a:endParaRPr lang="en-US"/>
        </a:p>
      </dgm:t>
    </dgm:pt>
    <dgm:pt modelId="{00474170-BE37-4C3A-B320-CCBF651A2BFE}" type="pres">
      <dgm:prSet presAssocID="{281282E8-3738-42C8-9A50-87D25D3B6382}" presName="parentText" presStyleLbl="node1" presStyleIdx="0" presStyleCnt="3">
        <dgm:presLayoutVars>
          <dgm:chMax val="0"/>
          <dgm:bulletEnabled val="1"/>
        </dgm:presLayoutVars>
      </dgm:prSet>
      <dgm:spPr/>
      <dgm:t>
        <a:bodyPr/>
        <a:lstStyle/>
        <a:p>
          <a:endParaRPr lang="en-US"/>
        </a:p>
      </dgm:t>
    </dgm:pt>
    <dgm:pt modelId="{2E60B2BA-F875-43CE-B768-B82D2313040C}" type="pres">
      <dgm:prSet presAssocID="{281282E8-3738-42C8-9A50-87D25D3B6382}" presName="negativeSpace" presStyleCnt="0"/>
      <dgm:spPr/>
    </dgm:pt>
    <dgm:pt modelId="{74624BAB-2C8F-44F4-A52A-9FCCF73D2BFA}" type="pres">
      <dgm:prSet presAssocID="{281282E8-3738-42C8-9A50-87D25D3B6382}" presName="childText" presStyleLbl="conFgAcc1" presStyleIdx="0" presStyleCnt="3">
        <dgm:presLayoutVars>
          <dgm:bulletEnabled val="1"/>
        </dgm:presLayoutVars>
      </dgm:prSet>
      <dgm:spPr/>
    </dgm:pt>
    <dgm:pt modelId="{DB778906-E89E-4298-99A4-55E392CE54A3}" type="pres">
      <dgm:prSet presAssocID="{BC67B4F1-F306-4750-A8EB-B647E5FBA2F9}" presName="spaceBetweenRectangles" presStyleCnt="0"/>
      <dgm:spPr/>
    </dgm:pt>
    <dgm:pt modelId="{1880071C-178A-42A3-805B-2094F037E45C}" type="pres">
      <dgm:prSet presAssocID="{634D4445-E2E6-469B-9831-4A6659D25DC0}" presName="parentLin" presStyleCnt="0"/>
      <dgm:spPr/>
    </dgm:pt>
    <dgm:pt modelId="{DF976334-31C0-45AC-9086-8056080333CD}" type="pres">
      <dgm:prSet presAssocID="{634D4445-E2E6-469B-9831-4A6659D25DC0}" presName="parentLeftMargin" presStyleLbl="node1" presStyleIdx="0" presStyleCnt="3"/>
      <dgm:spPr/>
      <dgm:t>
        <a:bodyPr/>
        <a:lstStyle/>
        <a:p>
          <a:endParaRPr lang="en-US"/>
        </a:p>
      </dgm:t>
    </dgm:pt>
    <dgm:pt modelId="{999E42A8-0421-4A1B-AC5D-D81D7C5FA6BD}" type="pres">
      <dgm:prSet presAssocID="{634D4445-E2E6-469B-9831-4A6659D25DC0}" presName="parentText" presStyleLbl="node1" presStyleIdx="1" presStyleCnt="3">
        <dgm:presLayoutVars>
          <dgm:chMax val="0"/>
          <dgm:bulletEnabled val="1"/>
        </dgm:presLayoutVars>
      </dgm:prSet>
      <dgm:spPr/>
      <dgm:t>
        <a:bodyPr/>
        <a:lstStyle/>
        <a:p>
          <a:endParaRPr lang="en-US"/>
        </a:p>
      </dgm:t>
    </dgm:pt>
    <dgm:pt modelId="{9C3F8B29-DEA1-43CB-B858-BEA6F8FD2C92}" type="pres">
      <dgm:prSet presAssocID="{634D4445-E2E6-469B-9831-4A6659D25DC0}" presName="negativeSpace" presStyleCnt="0"/>
      <dgm:spPr/>
    </dgm:pt>
    <dgm:pt modelId="{54913D41-F433-459A-BA8E-18C0B0A1C408}" type="pres">
      <dgm:prSet presAssocID="{634D4445-E2E6-469B-9831-4A6659D25DC0}" presName="childText" presStyleLbl="conFgAcc1" presStyleIdx="1" presStyleCnt="3">
        <dgm:presLayoutVars>
          <dgm:bulletEnabled val="1"/>
        </dgm:presLayoutVars>
      </dgm:prSet>
      <dgm:spPr/>
    </dgm:pt>
    <dgm:pt modelId="{814976A6-6026-477A-919B-ED0F75AC595F}" type="pres">
      <dgm:prSet presAssocID="{4E0E26A6-7638-4F3F-883C-5AD32DDF757D}" presName="spaceBetweenRectangles" presStyleCnt="0"/>
      <dgm:spPr/>
    </dgm:pt>
    <dgm:pt modelId="{78D7D986-3A48-4D53-8DD8-4D87C78786C5}" type="pres">
      <dgm:prSet presAssocID="{376F7F31-EC20-4C8A-8BE0-8438CC73EF3A}" presName="parentLin" presStyleCnt="0"/>
      <dgm:spPr/>
    </dgm:pt>
    <dgm:pt modelId="{0910ECD0-6436-4654-A398-EED85F5C3066}" type="pres">
      <dgm:prSet presAssocID="{376F7F31-EC20-4C8A-8BE0-8438CC73EF3A}" presName="parentLeftMargin" presStyleLbl="node1" presStyleIdx="1" presStyleCnt="3"/>
      <dgm:spPr/>
      <dgm:t>
        <a:bodyPr/>
        <a:lstStyle/>
        <a:p>
          <a:endParaRPr lang="en-US"/>
        </a:p>
      </dgm:t>
    </dgm:pt>
    <dgm:pt modelId="{C83238EB-2AF7-45FF-B578-29AE1073F8AC}" type="pres">
      <dgm:prSet presAssocID="{376F7F31-EC20-4C8A-8BE0-8438CC73EF3A}" presName="parentText" presStyleLbl="node1" presStyleIdx="2" presStyleCnt="3">
        <dgm:presLayoutVars>
          <dgm:chMax val="0"/>
          <dgm:bulletEnabled val="1"/>
        </dgm:presLayoutVars>
      </dgm:prSet>
      <dgm:spPr/>
      <dgm:t>
        <a:bodyPr/>
        <a:lstStyle/>
        <a:p>
          <a:endParaRPr lang="en-US"/>
        </a:p>
      </dgm:t>
    </dgm:pt>
    <dgm:pt modelId="{E64D799A-A6C9-46E6-AA76-492662A1FDF4}" type="pres">
      <dgm:prSet presAssocID="{376F7F31-EC20-4C8A-8BE0-8438CC73EF3A}" presName="negativeSpace" presStyleCnt="0"/>
      <dgm:spPr/>
    </dgm:pt>
    <dgm:pt modelId="{C0D3F179-E8EC-4318-85DB-ACC9CE17ED23}" type="pres">
      <dgm:prSet presAssocID="{376F7F31-EC20-4C8A-8BE0-8438CC73EF3A}" presName="childText" presStyleLbl="conFgAcc1" presStyleIdx="2" presStyleCnt="3">
        <dgm:presLayoutVars>
          <dgm:bulletEnabled val="1"/>
        </dgm:presLayoutVars>
      </dgm:prSet>
      <dgm:spPr/>
    </dgm:pt>
  </dgm:ptLst>
  <dgm:cxnLst>
    <dgm:cxn modelId="{9B7A39E2-EA03-4E27-AC6E-A4D018347B0D}" srcId="{09902DBC-A30C-42A5-924A-8EB07F57B665}" destId="{376F7F31-EC20-4C8A-8BE0-8438CC73EF3A}" srcOrd="2" destOrd="0" parTransId="{755D4A7A-A806-4F79-ACB3-83D5B606944E}" sibTransId="{84CAD43E-83FD-4519-8582-EFFCA6405034}"/>
    <dgm:cxn modelId="{634F8A46-6A10-4AED-8B0D-E952D2B5442D}" srcId="{09902DBC-A30C-42A5-924A-8EB07F57B665}" destId="{634D4445-E2E6-469B-9831-4A6659D25DC0}" srcOrd="1" destOrd="0" parTransId="{5BDB211E-BBA6-4512-B837-34D0802A3754}" sibTransId="{4E0E26A6-7638-4F3F-883C-5AD32DDF757D}"/>
    <dgm:cxn modelId="{95264AA5-CE6B-43A7-891F-52F79E4E8A16}" srcId="{09902DBC-A30C-42A5-924A-8EB07F57B665}" destId="{281282E8-3738-42C8-9A50-87D25D3B6382}" srcOrd="0" destOrd="0" parTransId="{05970BBB-440D-4892-B395-A079A9A8C2A8}" sibTransId="{BC67B4F1-F306-4750-A8EB-B647E5FBA2F9}"/>
    <dgm:cxn modelId="{BB64CDBA-CDA2-4CBD-91DB-F01C20C14C27}" type="presOf" srcId="{634D4445-E2E6-469B-9831-4A6659D25DC0}" destId="{999E42A8-0421-4A1B-AC5D-D81D7C5FA6BD}" srcOrd="1" destOrd="0" presId="urn:microsoft.com/office/officeart/2005/8/layout/list1"/>
    <dgm:cxn modelId="{6A8D07EF-E5AC-4F77-9720-583FEDB2564C}" type="presOf" srcId="{634D4445-E2E6-469B-9831-4A6659D25DC0}" destId="{DF976334-31C0-45AC-9086-8056080333CD}" srcOrd="0" destOrd="0" presId="urn:microsoft.com/office/officeart/2005/8/layout/list1"/>
    <dgm:cxn modelId="{A951877A-6EDD-461D-9368-B3411FB41B93}" type="presOf" srcId="{09902DBC-A30C-42A5-924A-8EB07F57B665}" destId="{B1EB8CDE-13D8-48F5-A1E8-234F3C28C17E}" srcOrd="0" destOrd="0" presId="urn:microsoft.com/office/officeart/2005/8/layout/list1"/>
    <dgm:cxn modelId="{516F19F4-F555-4858-9855-5650CC77EFC1}" type="presOf" srcId="{376F7F31-EC20-4C8A-8BE0-8438CC73EF3A}" destId="{C83238EB-2AF7-45FF-B578-29AE1073F8AC}" srcOrd="1" destOrd="0" presId="urn:microsoft.com/office/officeart/2005/8/layout/list1"/>
    <dgm:cxn modelId="{731AD1ED-76E7-4AF5-B011-E8BE625CA916}" type="presOf" srcId="{281282E8-3738-42C8-9A50-87D25D3B6382}" destId="{00474170-BE37-4C3A-B320-CCBF651A2BFE}" srcOrd="1" destOrd="0" presId="urn:microsoft.com/office/officeart/2005/8/layout/list1"/>
    <dgm:cxn modelId="{C7DE899A-D1F2-4760-92A9-CFF751978857}" type="presOf" srcId="{376F7F31-EC20-4C8A-8BE0-8438CC73EF3A}" destId="{0910ECD0-6436-4654-A398-EED85F5C3066}" srcOrd="0" destOrd="0" presId="urn:microsoft.com/office/officeart/2005/8/layout/list1"/>
    <dgm:cxn modelId="{AADD4C16-E8CC-450A-8E43-DE5F4A1AD4BD}" type="presOf" srcId="{281282E8-3738-42C8-9A50-87D25D3B6382}" destId="{329B9C09-869F-4147-97D8-15CB342B63AF}" srcOrd="0" destOrd="0" presId="urn:microsoft.com/office/officeart/2005/8/layout/list1"/>
    <dgm:cxn modelId="{F0DD6FBB-EBC1-413C-9BA5-FDB36153BA2E}" type="presParOf" srcId="{B1EB8CDE-13D8-48F5-A1E8-234F3C28C17E}" destId="{F9E5CD6B-90A8-4F81-9CDE-39357A09120F}" srcOrd="0" destOrd="0" presId="urn:microsoft.com/office/officeart/2005/8/layout/list1"/>
    <dgm:cxn modelId="{4E1299B3-0B19-4FB1-BE74-28F9A62FB7E2}" type="presParOf" srcId="{F9E5CD6B-90A8-4F81-9CDE-39357A09120F}" destId="{329B9C09-869F-4147-97D8-15CB342B63AF}" srcOrd="0" destOrd="0" presId="urn:microsoft.com/office/officeart/2005/8/layout/list1"/>
    <dgm:cxn modelId="{3338A68F-8FD7-4F58-8CEA-C335FDCC49D8}" type="presParOf" srcId="{F9E5CD6B-90A8-4F81-9CDE-39357A09120F}" destId="{00474170-BE37-4C3A-B320-CCBF651A2BFE}" srcOrd="1" destOrd="0" presId="urn:microsoft.com/office/officeart/2005/8/layout/list1"/>
    <dgm:cxn modelId="{6923CCAC-2BFA-441A-A20A-614FB360A404}" type="presParOf" srcId="{B1EB8CDE-13D8-48F5-A1E8-234F3C28C17E}" destId="{2E60B2BA-F875-43CE-B768-B82D2313040C}" srcOrd="1" destOrd="0" presId="urn:microsoft.com/office/officeart/2005/8/layout/list1"/>
    <dgm:cxn modelId="{D747B5F4-6209-4F88-9F1C-C680E31616F2}" type="presParOf" srcId="{B1EB8CDE-13D8-48F5-A1E8-234F3C28C17E}" destId="{74624BAB-2C8F-44F4-A52A-9FCCF73D2BFA}" srcOrd="2" destOrd="0" presId="urn:microsoft.com/office/officeart/2005/8/layout/list1"/>
    <dgm:cxn modelId="{1FA48071-108A-4B4B-8661-D12197BC7A5B}" type="presParOf" srcId="{B1EB8CDE-13D8-48F5-A1E8-234F3C28C17E}" destId="{DB778906-E89E-4298-99A4-55E392CE54A3}" srcOrd="3" destOrd="0" presId="urn:microsoft.com/office/officeart/2005/8/layout/list1"/>
    <dgm:cxn modelId="{75A32B80-F61B-47ED-9420-220479EF2A96}" type="presParOf" srcId="{B1EB8CDE-13D8-48F5-A1E8-234F3C28C17E}" destId="{1880071C-178A-42A3-805B-2094F037E45C}" srcOrd="4" destOrd="0" presId="urn:microsoft.com/office/officeart/2005/8/layout/list1"/>
    <dgm:cxn modelId="{885D7079-FAB1-47ED-99D3-3D4CD47AAEA1}" type="presParOf" srcId="{1880071C-178A-42A3-805B-2094F037E45C}" destId="{DF976334-31C0-45AC-9086-8056080333CD}" srcOrd="0" destOrd="0" presId="urn:microsoft.com/office/officeart/2005/8/layout/list1"/>
    <dgm:cxn modelId="{C166EE27-3CF4-40EE-A8F0-2EF470F37A0B}" type="presParOf" srcId="{1880071C-178A-42A3-805B-2094F037E45C}" destId="{999E42A8-0421-4A1B-AC5D-D81D7C5FA6BD}" srcOrd="1" destOrd="0" presId="urn:microsoft.com/office/officeart/2005/8/layout/list1"/>
    <dgm:cxn modelId="{7C21281B-941E-431F-BF10-FD2F4E9BA853}" type="presParOf" srcId="{B1EB8CDE-13D8-48F5-A1E8-234F3C28C17E}" destId="{9C3F8B29-DEA1-43CB-B858-BEA6F8FD2C92}" srcOrd="5" destOrd="0" presId="urn:microsoft.com/office/officeart/2005/8/layout/list1"/>
    <dgm:cxn modelId="{C61EE060-DD01-454A-85C9-D47878035921}" type="presParOf" srcId="{B1EB8CDE-13D8-48F5-A1E8-234F3C28C17E}" destId="{54913D41-F433-459A-BA8E-18C0B0A1C408}" srcOrd="6" destOrd="0" presId="urn:microsoft.com/office/officeart/2005/8/layout/list1"/>
    <dgm:cxn modelId="{9669FC5B-8AE2-4DCA-8D84-727DC7F67E32}" type="presParOf" srcId="{B1EB8CDE-13D8-48F5-A1E8-234F3C28C17E}" destId="{814976A6-6026-477A-919B-ED0F75AC595F}" srcOrd="7" destOrd="0" presId="urn:microsoft.com/office/officeart/2005/8/layout/list1"/>
    <dgm:cxn modelId="{6C30B602-C97F-4088-97BC-8662601A9E2D}" type="presParOf" srcId="{B1EB8CDE-13D8-48F5-A1E8-234F3C28C17E}" destId="{78D7D986-3A48-4D53-8DD8-4D87C78786C5}" srcOrd="8" destOrd="0" presId="urn:microsoft.com/office/officeart/2005/8/layout/list1"/>
    <dgm:cxn modelId="{418B4D79-6F0B-4AE3-9B3E-7DF4235A65CA}" type="presParOf" srcId="{78D7D986-3A48-4D53-8DD8-4D87C78786C5}" destId="{0910ECD0-6436-4654-A398-EED85F5C3066}" srcOrd="0" destOrd="0" presId="urn:microsoft.com/office/officeart/2005/8/layout/list1"/>
    <dgm:cxn modelId="{A8B712C3-9EEC-4155-B445-792797B83CAF}" type="presParOf" srcId="{78D7D986-3A48-4D53-8DD8-4D87C78786C5}" destId="{C83238EB-2AF7-45FF-B578-29AE1073F8AC}" srcOrd="1" destOrd="0" presId="urn:microsoft.com/office/officeart/2005/8/layout/list1"/>
    <dgm:cxn modelId="{0B496050-C147-4FCA-8E19-3B85A55D42DC}" type="presParOf" srcId="{B1EB8CDE-13D8-48F5-A1E8-234F3C28C17E}" destId="{E64D799A-A6C9-46E6-AA76-492662A1FDF4}" srcOrd="9" destOrd="0" presId="urn:microsoft.com/office/officeart/2005/8/layout/list1"/>
    <dgm:cxn modelId="{96CC6FEB-A5A4-4657-B7A9-1C933F6E99D2}" type="presParOf" srcId="{B1EB8CDE-13D8-48F5-A1E8-234F3C28C17E}" destId="{C0D3F179-E8EC-4318-85DB-ACC9CE17ED23}"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F6AA1D0-0D79-4B37-8AF2-76FB0B69710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64F31ECE-041A-4B8D-9D15-3B3D77380AC3}">
      <dgm:prSet phldrT="[Text]"/>
      <dgm:spPr/>
      <dgm:t>
        <a:bodyPr/>
        <a:lstStyle/>
        <a:p>
          <a:r>
            <a:rPr lang="en-US" dirty="0" smtClean="0"/>
            <a:t>A. 2</a:t>
          </a:r>
          <a:endParaRPr lang="en-US" dirty="0"/>
        </a:p>
      </dgm:t>
    </dgm:pt>
    <dgm:pt modelId="{A77DEC0E-0CEA-4884-8AA2-0017CA8C7E34}" type="parTrans" cxnId="{9BE8C3F0-729D-4BE2-885E-601C06EC1949}">
      <dgm:prSet/>
      <dgm:spPr/>
      <dgm:t>
        <a:bodyPr/>
        <a:lstStyle/>
        <a:p>
          <a:endParaRPr lang="en-US"/>
        </a:p>
      </dgm:t>
    </dgm:pt>
    <dgm:pt modelId="{D9C990D0-FEF5-4C9C-9D41-E0F3C834B08D}" type="sibTrans" cxnId="{9BE8C3F0-729D-4BE2-885E-601C06EC1949}">
      <dgm:prSet/>
      <dgm:spPr/>
      <dgm:t>
        <a:bodyPr/>
        <a:lstStyle/>
        <a:p>
          <a:endParaRPr lang="en-US"/>
        </a:p>
      </dgm:t>
    </dgm:pt>
    <dgm:pt modelId="{DFBCED07-7F0B-4174-8077-C61C72E00320}">
      <dgm:prSet phldrT="[Text]"/>
      <dgm:spPr/>
      <dgm:t>
        <a:bodyPr/>
        <a:lstStyle/>
        <a:p>
          <a:r>
            <a:rPr lang="en-US" dirty="0" smtClean="0"/>
            <a:t>B. 4</a:t>
          </a:r>
          <a:endParaRPr lang="en-US" dirty="0"/>
        </a:p>
      </dgm:t>
    </dgm:pt>
    <dgm:pt modelId="{EB328C93-66E5-4348-B6D7-8A8AEA16D0C1}" type="parTrans" cxnId="{DB1FD28B-1BB1-497F-B177-84A8D86DE98D}">
      <dgm:prSet/>
      <dgm:spPr/>
      <dgm:t>
        <a:bodyPr/>
        <a:lstStyle/>
        <a:p>
          <a:endParaRPr lang="en-US"/>
        </a:p>
      </dgm:t>
    </dgm:pt>
    <dgm:pt modelId="{C6862969-C1EB-4CDE-AAA9-7AE50D64D749}" type="sibTrans" cxnId="{DB1FD28B-1BB1-497F-B177-84A8D86DE98D}">
      <dgm:prSet/>
      <dgm:spPr/>
      <dgm:t>
        <a:bodyPr/>
        <a:lstStyle/>
        <a:p>
          <a:endParaRPr lang="en-US"/>
        </a:p>
      </dgm:t>
    </dgm:pt>
    <dgm:pt modelId="{CA60737C-017C-41CF-AA8A-83620059D44F}">
      <dgm:prSet phldrT="[Text]"/>
      <dgm:spPr/>
      <dgm:t>
        <a:bodyPr/>
        <a:lstStyle/>
        <a:p>
          <a:r>
            <a:rPr lang="en-US" dirty="0" smtClean="0"/>
            <a:t>C. 6</a:t>
          </a:r>
          <a:endParaRPr lang="en-US" dirty="0"/>
        </a:p>
      </dgm:t>
    </dgm:pt>
    <dgm:pt modelId="{DE83C919-4420-44F0-A732-11E4E915811A}" type="parTrans" cxnId="{DD3E979C-A162-4BA3-BE85-EF4C3741CCA4}">
      <dgm:prSet/>
      <dgm:spPr/>
      <dgm:t>
        <a:bodyPr/>
        <a:lstStyle/>
        <a:p>
          <a:endParaRPr lang="en-US"/>
        </a:p>
      </dgm:t>
    </dgm:pt>
    <dgm:pt modelId="{DDAC27D1-4871-445F-95AB-FD28DE95BF87}" type="sibTrans" cxnId="{DD3E979C-A162-4BA3-BE85-EF4C3741CCA4}">
      <dgm:prSet/>
      <dgm:spPr/>
      <dgm:t>
        <a:bodyPr/>
        <a:lstStyle/>
        <a:p>
          <a:endParaRPr lang="en-US"/>
        </a:p>
      </dgm:t>
    </dgm:pt>
    <dgm:pt modelId="{D1BE0FFC-AEC5-41B6-A48C-B94E31CE2F39}" type="pres">
      <dgm:prSet presAssocID="{6F6AA1D0-0D79-4B37-8AF2-76FB0B697106}" presName="linear" presStyleCnt="0">
        <dgm:presLayoutVars>
          <dgm:dir/>
          <dgm:animLvl val="lvl"/>
          <dgm:resizeHandles val="exact"/>
        </dgm:presLayoutVars>
      </dgm:prSet>
      <dgm:spPr/>
      <dgm:t>
        <a:bodyPr/>
        <a:lstStyle/>
        <a:p>
          <a:endParaRPr lang="en-US"/>
        </a:p>
      </dgm:t>
    </dgm:pt>
    <dgm:pt modelId="{C50B3F5E-6022-47BB-BE5A-E8462412A892}" type="pres">
      <dgm:prSet presAssocID="{64F31ECE-041A-4B8D-9D15-3B3D77380AC3}" presName="parentLin" presStyleCnt="0"/>
      <dgm:spPr/>
    </dgm:pt>
    <dgm:pt modelId="{97424B60-C6BE-42A2-995D-3C6995206348}" type="pres">
      <dgm:prSet presAssocID="{64F31ECE-041A-4B8D-9D15-3B3D77380AC3}" presName="parentLeftMargin" presStyleLbl="node1" presStyleIdx="0" presStyleCnt="3"/>
      <dgm:spPr/>
      <dgm:t>
        <a:bodyPr/>
        <a:lstStyle/>
        <a:p>
          <a:endParaRPr lang="en-US"/>
        </a:p>
      </dgm:t>
    </dgm:pt>
    <dgm:pt modelId="{F4F601A2-B243-4127-BF1C-375E64BCEF0B}" type="pres">
      <dgm:prSet presAssocID="{64F31ECE-041A-4B8D-9D15-3B3D77380AC3}" presName="parentText" presStyleLbl="node1" presStyleIdx="0" presStyleCnt="3">
        <dgm:presLayoutVars>
          <dgm:chMax val="0"/>
          <dgm:bulletEnabled val="1"/>
        </dgm:presLayoutVars>
      </dgm:prSet>
      <dgm:spPr/>
      <dgm:t>
        <a:bodyPr/>
        <a:lstStyle/>
        <a:p>
          <a:endParaRPr lang="en-US"/>
        </a:p>
      </dgm:t>
    </dgm:pt>
    <dgm:pt modelId="{09F96E95-BF11-4812-B30B-388DFB0DC35C}" type="pres">
      <dgm:prSet presAssocID="{64F31ECE-041A-4B8D-9D15-3B3D77380AC3}" presName="negativeSpace" presStyleCnt="0"/>
      <dgm:spPr/>
    </dgm:pt>
    <dgm:pt modelId="{F40C9ED6-42F0-46BE-8E2F-6DA75A167829}" type="pres">
      <dgm:prSet presAssocID="{64F31ECE-041A-4B8D-9D15-3B3D77380AC3}" presName="childText" presStyleLbl="conFgAcc1" presStyleIdx="0" presStyleCnt="3">
        <dgm:presLayoutVars>
          <dgm:bulletEnabled val="1"/>
        </dgm:presLayoutVars>
      </dgm:prSet>
      <dgm:spPr/>
    </dgm:pt>
    <dgm:pt modelId="{6F8FD8B8-9BFA-444B-99E3-0A077D789F9D}" type="pres">
      <dgm:prSet presAssocID="{D9C990D0-FEF5-4C9C-9D41-E0F3C834B08D}" presName="spaceBetweenRectangles" presStyleCnt="0"/>
      <dgm:spPr/>
    </dgm:pt>
    <dgm:pt modelId="{77C40C31-74F4-49AA-81A9-18753490D0E8}" type="pres">
      <dgm:prSet presAssocID="{DFBCED07-7F0B-4174-8077-C61C72E00320}" presName="parentLin" presStyleCnt="0"/>
      <dgm:spPr/>
    </dgm:pt>
    <dgm:pt modelId="{66F46751-AD20-4FD9-AE09-F11EEE8FA986}" type="pres">
      <dgm:prSet presAssocID="{DFBCED07-7F0B-4174-8077-C61C72E00320}" presName="parentLeftMargin" presStyleLbl="node1" presStyleIdx="0" presStyleCnt="3"/>
      <dgm:spPr/>
      <dgm:t>
        <a:bodyPr/>
        <a:lstStyle/>
        <a:p>
          <a:endParaRPr lang="en-US"/>
        </a:p>
      </dgm:t>
    </dgm:pt>
    <dgm:pt modelId="{FA7DB13F-2200-4E3B-A062-5B0C904517E8}" type="pres">
      <dgm:prSet presAssocID="{DFBCED07-7F0B-4174-8077-C61C72E00320}" presName="parentText" presStyleLbl="node1" presStyleIdx="1" presStyleCnt="3">
        <dgm:presLayoutVars>
          <dgm:chMax val="0"/>
          <dgm:bulletEnabled val="1"/>
        </dgm:presLayoutVars>
      </dgm:prSet>
      <dgm:spPr/>
      <dgm:t>
        <a:bodyPr/>
        <a:lstStyle/>
        <a:p>
          <a:endParaRPr lang="en-US"/>
        </a:p>
      </dgm:t>
    </dgm:pt>
    <dgm:pt modelId="{3BE5DD00-9AC9-44A1-9905-363DB96CE112}" type="pres">
      <dgm:prSet presAssocID="{DFBCED07-7F0B-4174-8077-C61C72E00320}" presName="negativeSpace" presStyleCnt="0"/>
      <dgm:spPr/>
    </dgm:pt>
    <dgm:pt modelId="{C6BE728C-6612-4FFE-AECE-80EDC8AB1862}" type="pres">
      <dgm:prSet presAssocID="{DFBCED07-7F0B-4174-8077-C61C72E00320}" presName="childText" presStyleLbl="conFgAcc1" presStyleIdx="1" presStyleCnt="3">
        <dgm:presLayoutVars>
          <dgm:bulletEnabled val="1"/>
        </dgm:presLayoutVars>
      </dgm:prSet>
      <dgm:spPr/>
    </dgm:pt>
    <dgm:pt modelId="{30DD159C-FCFC-4078-9818-304CA408F5FA}" type="pres">
      <dgm:prSet presAssocID="{C6862969-C1EB-4CDE-AAA9-7AE50D64D749}" presName="spaceBetweenRectangles" presStyleCnt="0"/>
      <dgm:spPr/>
    </dgm:pt>
    <dgm:pt modelId="{2D7ACA0B-3645-43EE-97B7-F5E72B0EC61E}" type="pres">
      <dgm:prSet presAssocID="{CA60737C-017C-41CF-AA8A-83620059D44F}" presName="parentLin" presStyleCnt="0"/>
      <dgm:spPr/>
    </dgm:pt>
    <dgm:pt modelId="{8D908B8C-5B61-48E5-BAC4-4D41DC5E7893}" type="pres">
      <dgm:prSet presAssocID="{CA60737C-017C-41CF-AA8A-83620059D44F}" presName="parentLeftMargin" presStyleLbl="node1" presStyleIdx="1" presStyleCnt="3"/>
      <dgm:spPr/>
      <dgm:t>
        <a:bodyPr/>
        <a:lstStyle/>
        <a:p>
          <a:endParaRPr lang="en-US"/>
        </a:p>
      </dgm:t>
    </dgm:pt>
    <dgm:pt modelId="{A98195DA-1081-47AB-8C98-3F7F758E36AA}" type="pres">
      <dgm:prSet presAssocID="{CA60737C-017C-41CF-AA8A-83620059D44F}" presName="parentText" presStyleLbl="node1" presStyleIdx="2" presStyleCnt="3">
        <dgm:presLayoutVars>
          <dgm:chMax val="0"/>
          <dgm:bulletEnabled val="1"/>
        </dgm:presLayoutVars>
      </dgm:prSet>
      <dgm:spPr/>
      <dgm:t>
        <a:bodyPr/>
        <a:lstStyle/>
        <a:p>
          <a:endParaRPr lang="en-US"/>
        </a:p>
      </dgm:t>
    </dgm:pt>
    <dgm:pt modelId="{7099DC53-0406-4EF2-B469-16C32B76C184}" type="pres">
      <dgm:prSet presAssocID="{CA60737C-017C-41CF-AA8A-83620059D44F}" presName="negativeSpace" presStyleCnt="0"/>
      <dgm:spPr/>
    </dgm:pt>
    <dgm:pt modelId="{E107D563-396A-4B65-8727-BEEF73B55AF9}" type="pres">
      <dgm:prSet presAssocID="{CA60737C-017C-41CF-AA8A-83620059D44F}" presName="childText" presStyleLbl="conFgAcc1" presStyleIdx="2" presStyleCnt="3">
        <dgm:presLayoutVars>
          <dgm:bulletEnabled val="1"/>
        </dgm:presLayoutVars>
      </dgm:prSet>
      <dgm:spPr/>
    </dgm:pt>
  </dgm:ptLst>
  <dgm:cxnLst>
    <dgm:cxn modelId="{DD3E979C-A162-4BA3-BE85-EF4C3741CCA4}" srcId="{6F6AA1D0-0D79-4B37-8AF2-76FB0B697106}" destId="{CA60737C-017C-41CF-AA8A-83620059D44F}" srcOrd="2" destOrd="0" parTransId="{DE83C919-4420-44F0-A732-11E4E915811A}" sibTransId="{DDAC27D1-4871-445F-95AB-FD28DE95BF87}"/>
    <dgm:cxn modelId="{9BE8C3F0-729D-4BE2-885E-601C06EC1949}" srcId="{6F6AA1D0-0D79-4B37-8AF2-76FB0B697106}" destId="{64F31ECE-041A-4B8D-9D15-3B3D77380AC3}" srcOrd="0" destOrd="0" parTransId="{A77DEC0E-0CEA-4884-8AA2-0017CA8C7E34}" sibTransId="{D9C990D0-FEF5-4C9C-9D41-E0F3C834B08D}"/>
    <dgm:cxn modelId="{16ACFA82-C4C3-40D5-A2C6-CE15894C8335}" type="presOf" srcId="{CA60737C-017C-41CF-AA8A-83620059D44F}" destId="{A98195DA-1081-47AB-8C98-3F7F758E36AA}" srcOrd="1" destOrd="0" presId="urn:microsoft.com/office/officeart/2005/8/layout/list1"/>
    <dgm:cxn modelId="{46843AD2-55FC-46B1-9003-FBB3DBC93029}" type="presOf" srcId="{CA60737C-017C-41CF-AA8A-83620059D44F}" destId="{8D908B8C-5B61-48E5-BAC4-4D41DC5E7893}" srcOrd="0" destOrd="0" presId="urn:microsoft.com/office/officeart/2005/8/layout/list1"/>
    <dgm:cxn modelId="{3AF18C90-6087-4F2E-A78E-752A1009C09C}" type="presOf" srcId="{DFBCED07-7F0B-4174-8077-C61C72E00320}" destId="{66F46751-AD20-4FD9-AE09-F11EEE8FA986}" srcOrd="0" destOrd="0" presId="urn:microsoft.com/office/officeart/2005/8/layout/list1"/>
    <dgm:cxn modelId="{5C7ED522-94F3-4EF6-9EBF-6209D96F232C}" type="presOf" srcId="{64F31ECE-041A-4B8D-9D15-3B3D77380AC3}" destId="{97424B60-C6BE-42A2-995D-3C6995206348}" srcOrd="0" destOrd="0" presId="urn:microsoft.com/office/officeart/2005/8/layout/list1"/>
    <dgm:cxn modelId="{00816232-2B3A-45BE-8AEC-68F038355AD3}" type="presOf" srcId="{6F6AA1D0-0D79-4B37-8AF2-76FB0B697106}" destId="{D1BE0FFC-AEC5-41B6-A48C-B94E31CE2F39}" srcOrd="0" destOrd="0" presId="urn:microsoft.com/office/officeart/2005/8/layout/list1"/>
    <dgm:cxn modelId="{DB1FD28B-1BB1-497F-B177-84A8D86DE98D}" srcId="{6F6AA1D0-0D79-4B37-8AF2-76FB0B697106}" destId="{DFBCED07-7F0B-4174-8077-C61C72E00320}" srcOrd="1" destOrd="0" parTransId="{EB328C93-66E5-4348-B6D7-8A8AEA16D0C1}" sibTransId="{C6862969-C1EB-4CDE-AAA9-7AE50D64D749}"/>
    <dgm:cxn modelId="{8A74E2B7-AE9E-49E2-AD6D-4F63EE6AF41D}" type="presOf" srcId="{64F31ECE-041A-4B8D-9D15-3B3D77380AC3}" destId="{F4F601A2-B243-4127-BF1C-375E64BCEF0B}" srcOrd="1" destOrd="0" presId="urn:microsoft.com/office/officeart/2005/8/layout/list1"/>
    <dgm:cxn modelId="{2F640749-8ECB-4CF9-B7BE-8FA334D04F6A}" type="presOf" srcId="{DFBCED07-7F0B-4174-8077-C61C72E00320}" destId="{FA7DB13F-2200-4E3B-A062-5B0C904517E8}" srcOrd="1" destOrd="0" presId="urn:microsoft.com/office/officeart/2005/8/layout/list1"/>
    <dgm:cxn modelId="{AC2E15EC-84E9-4B14-AD5B-64D5B4BB75D8}" type="presParOf" srcId="{D1BE0FFC-AEC5-41B6-A48C-B94E31CE2F39}" destId="{C50B3F5E-6022-47BB-BE5A-E8462412A892}" srcOrd="0" destOrd="0" presId="urn:microsoft.com/office/officeart/2005/8/layout/list1"/>
    <dgm:cxn modelId="{E358D156-2EB4-41C1-A7A2-41CB16147821}" type="presParOf" srcId="{C50B3F5E-6022-47BB-BE5A-E8462412A892}" destId="{97424B60-C6BE-42A2-995D-3C6995206348}" srcOrd="0" destOrd="0" presId="urn:microsoft.com/office/officeart/2005/8/layout/list1"/>
    <dgm:cxn modelId="{E3EE7452-3D76-4536-9527-BF94B0153D0C}" type="presParOf" srcId="{C50B3F5E-6022-47BB-BE5A-E8462412A892}" destId="{F4F601A2-B243-4127-BF1C-375E64BCEF0B}" srcOrd="1" destOrd="0" presId="urn:microsoft.com/office/officeart/2005/8/layout/list1"/>
    <dgm:cxn modelId="{3B1F5B6E-C0DD-443B-AED6-E5BFBD4CA03E}" type="presParOf" srcId="{D1BE0FFC-AEC5-41B6-A48C-B94E31CE2F39}" destId="{09F96E95-BF11-4812-B30B-388DFB0DC35C}" srcOrd="1" destOrd="0" presId="urn:microsoft.com/office/officeart/2005/8/layout/list1"/>
    <dgm:cxn modelId="{45233FB7-8B9C-464B-8249-5BC8260F5B9C}" type="presParOf" srcId="{D1BE0FFC-AEC5-41B6-A48C-B94E31CE2F39}" destId="{F40C9ED6-42F0-46BE-8E2F-6DA75A167829}" srcOrd="2" destOrd="0" presId="urn:microsoft.com/office/officeart/2005/8/layout/list1"/>
    <dgm:cxn modelId="{D304967B-405D-4EC1-979D-1C64B9BA770D}" type="presParOf" srcId="{D1BE0FFC-AEC5-41B6-A48C-B94E31CE2F39}" destId="{6F8FD8B8-9BFA-444B-99E3-0A077D789F9D}" srcOrd="3" destOrd="0" presId="urn:microsoft.com/office/officeart/2005/8/layout/list1"/>
    <dgm:cxn modelId="{10DC6BCB-15F9-4B05-AF14-E4E2ED637E65}" type="presParOf" srcId="{D1BE0FFC-AEC5-41B6-A48C-B94E31CE2F39}" destId="{77C40C31-74F4-49AA-81A9-18753490D0E8}" srcOrd="4" destOrd="0" presId="urn:microsoft.com/office/officeart/2005/8/layout/list1"/>
    <dgm:cxn modelId="{9765A586-C8C6-4A9F-8F08-8F2EF5AE600B}" type="presParOf" srcId="{77C40C31-74F4-49AA-81A9-18753490D0E8}" destId="{66F46751-AD20-4FD9-AE09-F11EEE8FA986}" srcOrd="0" destOrd="0" presId="urn:microsoft.com/office/officeart/2005/8/layout/list1"/>
    <dgm:cxn modelId="{CFCD0FD7-FDEE-4F98-BA0D-5D727D6BF9AA}" type="presParOf" srcId="{77C40C31-74F4-49AA-81A9-18753490D0E8}" destId="{FA7DB13F-2200-4E3B-A062-5B0C904517E8}" srcOrd="1" destOrd="0" presId="urn:microsoft.com/office/officeart/2005/8/layout/list1"/>
    <dgm:cxn modelId="{D8357122-EDAE-4562-B801-BEAEFCE669F8}" type="presParOf" srcId="{D1BE0FFC-AEC5-41B6-A48C-B94E31CE2F39}" destId="{3BE5DD00-9AC9-44A1-9905-363DB96CE112}" srcOrd="5" destOrd="0" presId="urn:microsoft.com/office/officeart/2005/8/layout/list1"/>
    <dgm:cxn modelId="{7A40C6CA-7DA6-4451-BEC6-655A3F507CF7}" type="presParOf" srcId="{D1BE0FFC-AEC5-41B6-A48C-B94E31CE2F39}" destId="{C6BE728C-6612-4FFE-AECE-80EDC8AB1862}" srcOrd="6" destOrd="0" presId="urn:microsoft.com/office/officeart/2005/8/layout/list1"/>
    <dgm:cxn modelId="{4AF119AD-EDAC-4BE6-B8FD-44C3E855248A}" type="presParOf" srcId="{D1BE0FFC-AEC5-41B6-A48C-B94E31CE2F39}" destId="{30DD159C-FCFC-4078-9818-304CA408F5FA}" srcOrd="7" destOrd="0" presId="urn:microsoft.com/office/officeart/2005/8/layout/list1"/>
    <dgm:cxn modelId="{8CB18B38-3723-49C2-9DCC-55190CC62303}" type="presParOf" srcId="{D1BE0FFC-AEC5-41B6-A48C-B94E31CE2F39}" destId="{2D7ACA0B-3645-43EE-97B7-F5E72B0EC61E}" srcOrd="8" destOrd="0" presId="urn:microsoft.com/office/officeart/2005/8/layout/list1"/>
    <dgm:cxn modelId="{D7949DE0-36F1-4F2C-820B-E4C4E573765D}" type="presParOf" srcId="{2D7ACA0B-3645-43EE-97B7-F5E72B0EC61E}" destId="{8D908B8C-5B61-48E5-BAC4-4D41DC5E7893}" srcOrd="0" destOrd="0" presId="urn:microsoft.com/office/officeart/2005/8/layout/list1"/>
    <dgm:cxn modelId="{E75C6D1A-66AA-4F53-BBFD-3167687EDEF3}" type="presParOf" srcId="{2D7ACA0B-3645-43EE-97B7-F5E72B0EC61E}" destId="{A98195DA-1081-47AB-8C98-3F7F758E36AA}" srcOrd="1" destOrd="0" presId="urn:microsoft.com/office/officeart/2005/8/layout/list1"/>
    <dgm:cxn modelId="{6525951B-D7F5-4B69-97A7-9B74706AEAAB}" type="presParOf" srcId="{D1BE0FFC-AEC5-41B6-A48C-B94E31CE2F39}" destId="{7099DC53-0406-4EF2-B469-16C32B76C184}" srcOrd="9" destOrd="0" presId="urn:microsoft.com/office/officeart/2005/8/layout/list1"/>
    <dgm:cxn modelId="{28FFC151-17DD-419F-9C50-7411AFC3D28D}" type="presParOf" srcId="{D1BE0FFC-AEC5-41B6-A48C-B94E31CE2F39}" destId="{E107D563-396A-4B65-8727-BEEF73B55AF9}"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74F998-D027-41C1-8F90-506AAA66B853}" type="datetimeFigureOut">
              <a:rPr lang="en-US" smtClean="0"/>
              <a:t>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4FE471-6F0F-405E-9CA9-06E0CF5A7675}" type="slidenum">
              <a:rPr lang="en-US" smtClean="0"/>
              <a:t>‹#›</a:t>
            </a:fld>
            <a:endParaRPr lang="en-US"/>
          </a:p>
        </p:txBody>
      </p:sp>
    </p:spTree>
    <p:extLst>
      <p:ext uri="{BB962C8B-B14F-4D97-AF65-F5344CB8AC3E}">
        <p14:creationId xmlns:p14="http://schemas.microsoft.com/office/powerpoint/2010/main" val="1023257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74F998-D027-41C1-8F90-506AAA66B853}" type="datetimeFigureOut">
              <a:rPr lang="en-US" smtClean="0"/>
              <a:t>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4FE471-6F0F-405E-9CA9-06E0CF5A7675}" type="slidenum">
              <a:rPr lang="en-US" smtClean="0"/>
              <a:t>‹#›</a:t>
            </a:fld>
            <a:endParaRPr lang="en-US"/>
          </a:p>
        </p:txBody>
      </p:sp>
    </p:spTree>
    <p:extLst>
      <p:ext uri="{BB962C8B-B14F-4D97-AF65-F5344CB8AC3E}">
        <p14:creationId xmlns:p14="http://schemas.microsoft.com/office/powerpoint/2010/main" val="1780376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74F998-D027-41C1-8F90-506AAA66B853}" type="datetimeFigureOut">
              <a:rPr lang="en-US" smtClean="0"/>
              <a:t>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4FE471-6F0F-405E-9CA9-06E0CF5A7675}" type="slidenum">
              <a:rPr lang="en-US" smtClean="0"/>
              <a:t>‹#›</a:t>
            </a:fld>
            <a:endParaRPr lang="en-US"/>
          </a:p>
        </p:txBody>
      </p:sp>
    </p:spTree>
    <p:extLst>
      <p:ext uri="{BB962C8B-B14F-4D97-AF65-F5344CB8AC3E}">
        <p14:creationId xmlns:p14="http://schemas.microsoft.com/office/powerpoint/2010/main" val="2719865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74F998-D027-41C1-8F90-506AAA66B853}" type="datetimeFigureOut">
              <a:rPr lang="en-US" smtClean="0"/>
              <a:t>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4FE471-6F0F-405E-9CA9-06E0CF5A7675}" type="slidenum">
              <a:rPr lang="en-US" smtClean="0"/>
              <a:t>‹#›</a:t>
            </a:fld>
            <a:endParaRPr lang="en-US"/>
          </a:p>
        </p:txBody>
      </p:sp>
    </p:spTree>
    <p:extLst>
      <p:ext uri="{BB962C8B-B14F-4D97-AF65-F5344CB8AC3E}">
        <p14:creationId xmlns:p14="http://schemas.microsoft.com/office/powerpoint/2010/main" val="241410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74F998-D027-41C1-8F90-506AAA66B853}" type="datetimeFigureOut">
              <a:rPr lang="en-US" smtClean="0"/>
              <a:t>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4FE471-6F0F-405E-9CA9-06E0CF5A7675}" type="slidenum">
              <a:rPr lang="en-US" smtClean="0"/>
              <a:t>‹#›</a:t>
            </a:fld>
            <a:endParaRPr lang="en-US"/>
          </a:p>
        </p:txBody>
      </p:sp>
    </p:spTree>
    <p:extLst>
      <p:ext uri="{BB962C8B-B14F-4D97-AF65-F5344CB8AC3E}">
        <p14:creationId xmlns:p14="http://schemas.microsoft.com/office/powerpoint/2010/main" val="4226764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74F998-D027-41C1-8F90-506AAA66B853}" type="datetimeFigureOut">
              <a:rPr lang="en-US" smtClean="0"/>
              <a:t>2/21/2025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4FE471-6F0F-405E-9CA9-06E0CF5A7675}" type="slidenum">
              <a:rPr lang="en-US" smtClean="0"/>
              <a:t>‹#›</a:t>
            </a:fld>
            <a:endParaRPr lang="en-US"/>
          </a:p>
        </p:txBody>
      </p:sp>
    </p:spTree>
    <p:extLst>
      <p:ext uri="{BB962C8B-B14F-4D97-AF65-F5344CB8AC3E}">
        <p14:creationId xmlns:p14="http://schemas.microsoft.com/office/powerpoint/2010/main" val="147607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74F998-D027-41C1-8F90-506AAA66B853}" type="datetimeFigureOut">
              <a:rPr lang="en-US" smtClean="0"/>
              <a:t>2/21/2025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4FE471-6F0F-405E-9CA9-06E0CF5A7675}" type="slidenum">
              <a:rPr lang="en-US" smtClean="0"/>
              <a:t>‹#›</a:t>
            </a:fld>
            <a:endParaRPr lang="en-US"/>
          </a:p>
        </p:txBody>
      </p:sp>
    </p:spTree>
    <p:extLst>
      <p:ext uri="{BB962C8B-B14F-4D97-AF65-F5344CB8AC3E}">
        <p14:creationId xmlns:p14="http://schemas.microsoft.com/office/powerpoint/2010/main" val="2493059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74F998-D027-41C1-8F90-506AAA66B853}" type="datetimeFigureOut">
              <a:rPr lang="en-US" smtClean="0"/>
              <a:t>2/21/2025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4FE471-6F0F-405E-9CA9-06E0CF5A7675}" type="slidenum">
              <a:rPr lang="en-US" smtClean="0"/>
              <a:t>‹#›</a:t>
            </a:fld>
            <a:endParaRPr lang="en-US"/>
          </a:p>
        </p:txBody>
      </p:sp>
    </p:spTree>
    <p:extLst>
      <p:ext uri="{BB962C8B-B14F-4D97-AF65-F5344CB8AC3E}">
        <p14:creationId xmlns:p14="http://schemas.microsoft.com/office/powerpoint/2010/main" val="2762168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74F998-D027-41C1-8F90-506AAA66B853}" type="datetimeFigureOut">
              <a:rPr lang="en-US" smtClean="0"/>
              <a:t>2/21/2025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4FE471-6F0F-405E-9CA9-06E0CF5A7675}" type="slidenum">
              <a:rPr lang="en-US" smtClean="0"/>
              <a:t>‹#›</a:t>
            </a:fld>
            <a:endParaRPr lang="en-US"/>
          </a:p>
        </p:txBody>
      </p:sp>
    </p:spTree>
    <p:extLst>
      <p:ext uri="{BB962C8B-B14F-4D97-AF65-F5344CB8AC3E}">
        <p14:creationId xmlns:p14="http://schemas.microsoft.com/office/powerpoint/2010/main" val="1136851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74F998-D027-41C1-8F90-506AAA66B853}" type="datetimeFigureOut">
              <a:rPr lang="en-US" smtClean="0"/>
              <a:t>2/21/2025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4FE471-6F0F-405E-9CA9-06E0CF5A7675}" type="slidenum">
              <a:rPr lang="en-US" smtClean="0"/>
              <a:t>‹#›</a:t>
            </a:fld>
            <a:endParaRPr lang="en-US"/>
          </a:p>
        </p:txBody>
      </p:sp>
    </p:spTree>
    <p:extLst>
      <p:ext uri="{BB962C8B-B14F-4D97-AF65-F5344CB8AC3E}">
        <p14:creationId xmlns:p14="http://schemas.microsoft.com/office/powerpoint/2010/main" val="4177191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74F998-D027-41C1-8F90-506AAA66B853}" type="datetimeFigureOut">
              <a:rPr lang="en-US" smtClean="0"/>
              <a:t>2/21/2025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4FE471-6F0F-405E-9CA9-06E0CF5A7675}" type="slidenum">
              <a:rPr lang="en-US" smtClean="0"/>
              <a:t>‹#›</a:t>
            </a:fld>
            <a:endParaRPr lang="en-US"/>
          </a:p>
        </p:txBody>
      </p:sp>
    </p:spTree>
    <p:extLst>
      <p:ext uri="{BB962C8B-B14F-4D97-AF65-F5344CB8AC3E}">
        <p14:creationId xmlns:p14="http://schemas.microsoft.com/office/powerpoint/2010/main" val="3194926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74F998-D027-41C1-8F90-506AAA66B853}" type="datetimeFigureOut">
              <a:rPr lang="en-US" smtClean="0"/>
              <a:t>2/21/2025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4FE471-6F0F-405E-9CA9-06E0CF5A7675}" type="slidenum">
              <a:rPr lang="en-US" smtClean="0"/>
              <a:t>‹#›</a:t>
            </a:fld>
            <a:endParaRPr lang="en-US"/>
          </a:p>
        </p:txBody>
      </p:sp>
    </p:spTree>
    <p:extLst>
      <p:ext uri="{BB962C8B-B14F-4D97-AF65-F5344CB8AC3E}">
        <p14:creationId xmlns:p14="http://schemas.microsoft.com/office/powerpoint/2010/main" val="21821045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6.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7.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8.jp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9.jp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0.jp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31.jp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caudo.net/38-cau-chon-loc-co-dap-ve-cac-nhan-vat-lich-su-viet-nam.html#collapseaccordion-5a21101c12a5b-1"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caudo.net/38-cau-chon-loc-co-dap-ve-cac-nhan-vat-lich-su-viet-nam.html#collapseaccordion-5a21101c14030-1"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caudo.net/38-cau-chon-loc-co-dap-ve-cac-nhan-vat-lich-su-viet-nam.html#collapseaccordion-5a21101c142f3-1"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caudo.net/38-cau-chon-loc-co-dap-ve-cac-nhan-vat-lich-su-viet-nam.html#collapseaccordion-5a21101c143db-1"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caudo.net/38-cau-chon-loc-co-dap-ve-cac-nhan-vat-lich-su-viet-nam.html#collapseaccordion-5a21101c144b9-1"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caudo.net/38-cau-chon-loc-co-dap-ve-cac-nhan-vat-lich-su-viet-nam.html#collapseaccordion-5a21101c14b0b-1"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caudo.net/38-cau-chon-loc-co-dap-ve-cac-nhan-vat-lich-su-viet-nam.html#collapseaccordion-5a21101c14c0a-1"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caudo.net/38-cau-chon-loc-co-dap-ve-cac-nhan-vat-lich-su-viet-nam.html#collapseaccordion-5a21101c14c0a-1"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caudo.net/38-cau-chon-loc-co-dap-ve-cac-nhan-vat-lich-su-viet-nam.html#collapseaccordion-5a21101c16704-1"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caudo.net/38-cau-chon-loc-co-dap-ve-cac-nhan-vat-lich-su-viet-nam.html#collapseaccordion-5a21101c1692e-1"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6126"/>
            <a:ext cx="7796349" cy="2743200"/>
          </a:xfrm>
        </p:spPr>
        <p:txBody>
          <a:bodyPr>
            <a:noAutofit/>
          </a:bodyPr>
          <a:lstStyle/>
          <a:p>
            <a:r>
              <a:rPr lang="en-US" sz="6000" b="1" i="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urlz MT" pitchFamily="82" charset="0"/>
              </a:rPr>
              <a:t>Hoạt</a:t>
            </a:r>
            <a:r>
              <a:rPr lang="en-US" sz="60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urlz MT" pitchFamily="82" charset="0"/>
              </a:rPr>
              <a:t> </a:t>
            </a:r>
            <a:r>
              <a:rPr lang="en-US" sz="6000" b="1" i="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urlz MT" pitchFamily="82" charset="0"/>
              </a:rPr>
              <a:t>động</a:t>
            </a:r>
            <a:r>
              <a:rPr lang="en-US" sz="60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urlz MT" pitchFamily="82" charset="0"/>
              </a:rPr>
              <a:t> </a:t>
            </a:r>
            <a:r>
              <a:rPr lang="en-US" sz="6000" b="1" i="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urlz MT" pitchFamily="82" charset="0"/>
              </a:rPr>
              <a:t>ngoài</a:t>
            </a:r>
            <a:r>
              <a:rPr lang="en-US" sz="60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urlz MT" pitchFamily="82" charset="0"/>
              </a:rPr>
              <a:t> </a:t>
            </a:r>
            <a:r>
              <a:rPr lang="en-US" sz="6000" b="1" i="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urlz MT" pitchFamily="82" charset="0"/>
              </a:rPr>
              <a:t>giờ</a:t>
            </a:r>
            <a:r>
              <a:rPr lang="en-US" sz="60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urlz MT" pitchFamily="82" charset="0"/>
              </a:rPr>
              <a:t> </a:t>
            </a:r>
            <a:r>
              <a:rPr lang="en-US" sz="6000" b="1" i="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urlz MT" pitchFamily="82" charset="0"/>
              </a:rPr>
              <a:t>lên</a:t>
            </a:r>
            <a:r>
              <a:rPr lang="en-US" sz="60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urlz MT" pitchFamily="82" charset="0"/>
              </a:rPr>
              <a:t> </a:t>
            </a:r>
            <a:r>
              <a:rPr lang="en-US" sz="6000" b="1" i="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urlz MT" pitchFamily="82" charset="0"/>
              </a:rPr>
              <a:t>lớp</a:t>
            </a:r>
            <a:r>
              <a:rPr lang="en-US" sz="60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urlz MT" pitchFamily="82" charset="0"/>
              </a:rPr>
              <a:t> </a:t>
            </a:r>
            <a:r>
              <a:rPr lang="en-US" sz="6000" b="1" i="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urlz MT" pitchFamily="82" charset="0"/>
              </a:rPr>
              <a:t>tháng</a:t>
            </a:r>
            <a:r>
              <a:rPr lang="en-US" sz="60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urlz MT" pitchFamily="82" charset="0"/>
              </a:rPr>
              <a:t> 1</a:t>
            </a:r>
            <a:endParaRPr lang="en-US" sz="60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urlz MT" pitchFamily="82" charset="0"/>
            </a:endParaRPr>
          </a:p>
        </p:txBody>
      </p:sp>
      <p:sp>
        <p:nvSpPr>
          <p:cNvPr id="3" name="Subtitle 2"/>
          <p:cNvSpPr>
            <a:spLocks noGrp="1"/>
          </p:cNvSpPr>
          <p:nvPr>
            <p:ph type="subTitle" idx="1"/>
          </p:nvPr>
        </p:nvSpPr>
        <p:spPr>
          <a:xfrm>
            <a:off x="894806" y="3429000"/>
            <a:ext cx="7924800" cy="1752600"/>
          </a:xfrm>
        </p:spPr>
        <p:txBody>
          <a:bodyPr>
            <a:normAutofit/>
          </a:bodyPr>
          <a:lstStyle/>
          <a:p>
            <a:r>
              <a:rPr lang="en-US" sz="4800" b="1" dirty="0" err="1"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Harrington" pitchFamily="82" charset="0"/>
              </a:rPr>
              <a:t>Chủ</a:t>
            </a:r>
            <a:r>
              <a:rPr lang="en-US" sz="48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Harrington" pitchFamily="82" charset="0"/>
              </a:rPr>
              <a:t> </a:t>
            </a:r>
            <a:r>
              <a:rPr lang="en-US" sz="4800" b="1" dirty="0" err="1"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Harrington" pitchFamily="82" charset="0"/>
              </a:rPr>
              <a:t>điểm:Mừng</a:t>
            </a:r>
            <a:r>
              <a:rPr lang="en-US" sz="48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Harrington" pitchFamily="82" charset="0"/>
              </a:rPr>
              <a:t> </a:t>
            </a:r>
            <a:r>
              <a:rPr lang="en-US" sz="4800" b="1" dirty="0" err="1"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Harrington" pitchFamily="82" charset="0"/>
              </a:rPr>
              <a:t>Đảng</a:t>
            </a:r>
            <a:r>
              <a:rPr lang="en-US" sz="48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Harrington" pitchFamily="82" charset="0"/>
              </a:rPr>
              <a:t>, </a:t>
            </a:r>
            <a:r>
              <a:rPr lang="en-US" sz="4800" b="1" dirty="0" err="1"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Harrington" pitchFamily="82" charset="0"/>
              </a:rPr>
              <a:t>Mừng</a:t>
            </a:r>
            <a:r>
              <a:rPr lang="en-US" sz="48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Harrington" pitchFamily="82" charset="0"/>
              </a:rPr>
              <a:t> </a:t>
            </a:r>
            <a:r>
              <a:rPr lang="en-US" sz="4800" b="1" dirty="0" err="1"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Harrington" pitchFamily="82" charset="0"/>
              </a:rPr>
              <a:t>Xuân</a:t>
            </a:r>
            <a:endParaRPr lang="en-US" sz="48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Harrington" pitchFamily="82" charset="0"/>
            </a:endParaRPr>
          </a:p>
        </p:txBody>
      </p:sp>
      <p:sp>
        <p:nvSpPr>
          <p:cNvPr id="4" name="TextBox 3"/>
          <p:cNvSpPr txBox="1"/>
          <p:nvPr/>
        </p:nvSpPr>
        <p:spPr>
          <a:xfrm>
            <a:off x="152400" y="6211668"/>
            <a:ext cx="152400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Poor Richard" pitchFamily="18" charset="0"/>
              </a:rPr>
              <a:t>Tổ</a:t>
            </a: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Poor Richard" pitchFamily="18" charset="0"/>
              </a:rPr>
              <a:t> 2</a:t>
            </a:r>
            <a:endPar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Poor Richard" pitchFamily="18" charset="0"/>
            </a:endParaRPr>
          </a:p>
        </p:txBody>
      </p:sp>
    </p:spTree>
    <p:extLst>
      <p:ext uri="{BB962C8B-B14F-4D97-AF65-F5344CB8AC3E}">
        <p14:creationId xmlns:p14="http://schemas.microsoft.com/office/powerpoint/2010/main" val="36001754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Đây</a:t>
            </a:r>
            <a:r>
              <a:rPr lang="en-US"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a:t>
            </a:r>
            <a:r>
              <a:rPr lang="en-US" b="1"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là</a:t>
            </a:r>
            <a:r>
              <a:rPr lang="en-US"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a:t>
            </a:r>
            <a:r>
              <a:rPr lang="en-US" b="1"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buổi</a:t>
            </a:r>
            <a:r>
              <a:rPr lang="en-US"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a:t>
            </a:r>
            <a:r>
              <a:rPr lang="en-US" b="1"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chợ</a:t>
            </a:r>
            <a:r>
              <a:rPr lang="en-US"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a:t>
            </a:r>
            <a:r>
              <a:rPr lang="en-US" b="1"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khác</a:t>
            </a:r>
            <a:r>
              <a:rPr lang="en-US"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a:t>
            </a:r>
            <a:r>
              <a:rPr lang="en-US" b="1"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hẳn</a:t>
            </a:r>
            <a:r>
              <a:rPr lang="en-US"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a:t>
            </a:r>
            <a:r>
              <a:rPr lang="en-US" b="1"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không</a:t>
            </a:r>
            <a:r>
              <a:rPr lang="en-US"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a:t>
            </a:r>
            <a:r>
              <a:rPr lang="en-US" b="1"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khí</a:t>
            </a:r>
            <a:r>
              <a:rPr lang="en-US"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a:t>
            </a:r>
            <a:r>
              <a:rPr lang="en-US" b="1"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các</a:t>
            </a:r>
            <a:r>
              <a:rPr lang="en-US"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a:t>
            </a:r>
            <a:r>
              <a:rPr lang="en-US" b="1"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buổi</a:t>
            </a:r>
            <a:r>
              <a:rPr lang="en-US"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a:t>
            </a:r>
            <a:r>
              <a:rPr lang="en-US" b="1"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chợ</a:t>
            </a:r>
            <a:r>
              <a:rPr lang="en-US"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a:t>
            </a:r>
            <a:r>
              <a:rPr lang="en-US" b="1"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trong</a:t>
            </a:r>
            <a:r>
              <a:rPr lang="en-US"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a:t>
            </a:r>
            <a:r>
              <a:rPr lang="en-US" b="1"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năm</a:t>
            </a:r>
            <a:r>
              <a:rPr lang="en-US"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a:t>
            </a:r>
          </a:p>
        </p:txBody>
      </p:sp>
      <p:sp>
        <p:nvSpPr>
          <p:cNvPr id="3" name="Content Placeholder 2"/>
          <p:cNvSpPr>
            <a:spLocks noGrp="1"/>
          </p:cNvSpPr>
          <p:nvPr>
            <p:ph idx="1"/>
          </p:nvPr>
        </p:nvSpPr>
        <p:spPr>
          <a:xfrm>
            <a:off x="457200" y="5334000"/>
            <a:ext cx="8229600" cy="792163"/>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indent="0" algn="ctr">
              <a:buNone/>
            </a:pPr>
            <a:r>
              <a:rPr lang="en-US" sz="40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Chợ</a:t>
            </a: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40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Tết</a:t>
            </a:r>
            <a:endPar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600200"/>
            <a:ext cx="89916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68753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FFC000"/>
                </a:solidFill>
              </a:rPr>
              <a:t>Đây</a:t>
            </a:r>
            <a:r>
              <a:rPr lang="en-US" dirty="0" smtClean="0">
                <a:solidFill>
                  <a:srgbClr val="FFC000"/>
                </a:solidFill>
              </a:rPr>
              <a:t> </a:t>
            </a:r>
            <a:r>
              <a:rPr lang="en-US" dirty="0" err="1" smtClean="0">
                <a:solidFill>
                  <a:srgbClr val="FFC000"/>
                </a:solidFill>
              </a:rPr>
              <a:t>là</a:t>
            </a:r>
            <a:r>
              <a:rPr lang="en-US" dirty="0" smtClean="0">
                <a:solidFill>
                  <a:srgbClr val="FFC000"/>
                </a:solidFill>
              </a:rPr>
              <a:t> </a:t>
            </a:r>
            <a:r>
              <a:rPr lang="en-US" dirty="0" err="1" smtClean="0">
                <a:solidFill>
                  <a:srgbClr val="FFC000"/>
                </a:solidFill>
              </a:rPr>
              <a:t>cây</a:t>
            </a:r>
            <a:r>
              <a:rPr lang="en-US" dirty="0" smtClean="0">
                <a:solidFill>
                  <a:srgbClr val="FFC000"/>
                </a:solidFill>
              </a:rPr>
              <a:t> </a:t>
            </a:r>
            <a:r>
              <a:rPr lang="en-US" dirty="0" err="1" smtClean="0">
                <a:solidFill>
                  <a:srgbClr val="FFC000"/>
                </a:solidFill>
              </a:rPr>
              <a:t>gì</a:t>
            </a:r>
            <a:r>
              <a:rPr lang="en-US" dirty="0" smtClean="0">
                <a:solidFill>
                  <a:srgbClr val="FFC000"/>
                </a:solidFill>
              </a:rPr>
              <a:t> ?</a:t>
            </a:r>
            <a:endParaRPr lang="en-US" dirty="0">
              <a:solidFill>
                <a:srgbClr val="FFC000"/>
              </a:solidFill>
            </a:endParaRPr>
          </a:p>
        </p:txBody>
      </p:sp>
      <p:sp>
        <p:nvSpPr>
          <p:cNvPr id="3" name="Content Placeholder 2"/>
          <p:cNvSpPr>
            <a:spLocks noGrp="1"/>
          </p:cNvSpPr>
          <p:nvPr>
            <p:ph idx="1"/>
          </p:nvPr>
        </p:nvSpPr>
        <p:spPr>
          <a:xfrm>
            <a:off x="685800" y="5867400"/>
            <a:ext cx="8229600" cy="792163"/>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marL="0" indent="0" algn="ctr">
              <a:buNone/>
            </a:pPr>
            <a:r>
              <a:rPr lang="en-US"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Cây</a:t>
            </a: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nêu</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4" y="2057400"/>
            <a:ext cx="9209314"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96152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Đây</a:t>
            </a:r>
            <a:r>
              <a:rPr lang="en-US" dirty="0" smtClean="0"/>
              <a:t> </a:t>
            </a:r>
            <a:r>
              <a:rPr lang="en-US" dirty="0" err="1" smtClean="0"/>
              <a:t>là</a:t>
            </a:r>
            <a:r>
              <a:rPr lang="en-US" dirty="0" smtClean="0"/>
              <a:t> </a:t>
            </a:r>
            <a:r>
              <a:rPr lang="en-US" dirty="0" err="1" smtClean="0"/>
              <a:t>phong</a:t>
            </a:r>
            <a:r>
              <a:rPr lang="en-US" dirty="0" smtClean="0"/>
              <a:t> </a:t>
            </a:r>
            <a:r>
              <a:rPr lang="en-US" dirty="0" err="1" smtClean="0"/>
              <a:t>tục</a:t>
            </a:r>
            <a:r>
              <a:rPr lang="en-US" dirty="0" smtClean="0"/>
              <a:t> </a:t>
            </a:r>
            <a:r>
              <a:rPr lang="en-US" dirty="0" err="1" smtClean="0"/>
              <a:t>gì</a:t>
            </a:r>
            <a:r>
              <a:rPr lang="en-US" dirty="0" smtClean="0"/>
              <a:t> </a:t>
            </a:r>
            <a:r>
              <a:rPr lang="en-US" dirty="0" err="1" smtClean="0"/>
              <a:t>được</a:t>
            </a:r>
            <a:r>
              <a:rPr lang="en-US" dirty="0" smtClean="0"/>
              <a:t> </a:t>
            </a:r>
            <a:r>
              <a:rPr lang="en-US" dirty="0" err="1" smtClean="0"/>
              <a:t>trẻ</a:t>
            </a:r>
            <a:r>
              <a:rPr lang="en-US" dirty="0" smtClean="0"/>
              <a:t> </a:t>
            </a:r>
            <a:r>
              <a:rPr lang="en-US" dirty="0" err="1" smtClean="0"/>
              <a:t>em</a:t>
            </a:r>
            <a:r>
              <a:rPr lang="en-US" dirty="0" smtClean="0"/>
              <a:t> </a:t>
            </a:r>
            <a:r>
              <a:rPr lang="en-US" dirty="0" err="1" smtClean="0"/>
              <a:t>mong</a:t>
            </a:r>
            <a:r>
              <a:rPr lang="en-US" dirty="0" smtClean="0"/>
              <a:t> </a:t>
            </a:r>
            <a:r>
              <a:rPr lang="en-US" dirty="0" err="1" smtClean="0"/>
              <a:t>đợi</a:t>
            </a:r>
            <a:r>
              <a:rPr lang="en-US" dirty="0" smtClean="0"/>
              <a:t> </a:t>
            </a:r>
            <a:r>
              <a:rPr lang="en-US" dirty="0" err="1" smtClean="0"/>
              <a:t>nhất</a:t>
            </a:r>
            <a:r>
              <a:rPr lang="en-US" dirty="0" smtClean="0"/>
              <a:t> </a:t>
            </a:r>
            <a:r>
              <a:rPr lang="en-US" dirty="0" err="1" smtClean="0"/>
              <a:t>trong</a:t>
            </a:r>
            <a:r>
              <a:rPr lang="en-US" dirty="0" smtClean="0"/>
              <a:t> </a:t>
            </a:r>
            <a:r>
              <a:rPr lang="en-US" dirty="0" err="1" smtClean="0"/>
              <a:t>ngày</a:t>
            </a:r>
            <a:r>
              <a:rPr lang="en-US" dirty="0" smtClean="0"/>
              <a:t> </a:t>
            </a:r>
            <a:r>
              <a:rPr lang="en-US" dirty="0" err="1" smtClean="0"/>
              <a:t>tết</a:t>
            </a:r>
            <a:r>
              <a:rPr lang="en-US" dirty="0" smtClean="0"/>
              <a:t>?</a:t>
            </a:r>
            <a:endParaRPr lang="en-US" dirty="0"/>
          </a:p>
        </p:txBody>
      </p:sp>
      <p:sp>
        <p:nvSpPr>
          <p:cNvPr id="3" name="Content Placeholder 2"/>
          <p:cNvSpPr>
            <a:spLocks noGrp="1"/>
          </p:cNvSpPr>
          <p:nvPr>
            <p:ph idx="1"/>
          </p:nvPr>
        </p:nvSpPr>
        <p:spPr>
          <a:xfrm>
            <a:off x="457200" y="5791200"/>
            <a:ext cx="8229600" cy="990600"/>
          </a:xfrm>
        </p:spPr>
        <p:txBody>
          <a:bodyPr>
            <a:normAutofit/>
          </a:bodyPr>
          <a:lstStyle/>
          <a:p>
            <a:pPr marL="0" indent="0" algn="ctr">
              <a:buNone/>
            </a:pPr>
            <a:r>
              <a:rPr lang="en-US" dirty="0" err="1" smtClean="0"/>
              <a:t>Bao</a:t>
            </a:r>
            <a:r>
              <a:rPr lang="en-US" dirty="0" smtClean="0"/>
              <a:t> </a:t>
            </a:r>
            <a:r>
              <a:rPr lang="en-US" dirty="0" err="1" smtClean="0"/>
              <a:t>lì</a:t>
            </a:r>
            <a:r>
              <a:rPr lang="en-US" dirty="0" smtClean="0"/>
              <a:t> </a:t>
            </a:r>
            <a:r>
              <a:rPr lang="en-US" dirty="0" err="1" smtClean="0"/>
              <a:t>xì</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76400"/>
            <a:ext cx="91440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46790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136469"/>
            <a:ext cx="7811589" cy="1143000"/>
          </a:xfrm>
        </p:spPr>
        <p:txBody>
          <a:bodyPr>
            <a:normAutofit fontScale="90000"/>
          </a:bodyPr>
          <a:lstStyle/>
          <a:p>
            <a:r>
              <a:rPr lang="en-US" dirty="0" err="1" smtClean="0">
                <a:solidFill>
                  <a:schemeClr val="accent6">
                    <a:lumMod val="50000"/>
                  </a:schemeClr>
                </a:solidFill>
              </a:rPr>
              <a:t>Đây</a:t>
            </a:r>
            <a:r>
              <a:rPr lang="en-US" dirty="0" smtClean="0">
                <a:solidFill>
                  <a:schemeClr val="accent6">
                    <a:lumMod val="50000"/>
                  </a:schemeClr>
                </a:solidFill>
              </a:rPr>
              <a:t> </a:t>
            </a:r>
            <a:r>
              <a:rPr lang="en-US" dirty="0" err="1" smtClean="0">
                <a:solidFill>
                  <a:schemeClr val="accent6">
                    <a:lumMod val="50000"/>
                  </a:schemeClr>
                </a:solidFill>
              </a:rPr>
              <a:t>là</a:t>
            </a:r>
            <a:r>
              <a:rPr lang="en-US" dirty="0" smtClean="0">
                <a:solidFill>
                  <a:schemeClr val="accent6">
                    <a:lumMod val="50000"/>
                  </a:schemeClr>
                </a:solidFill>
              </a:rPr>
              <a:t> </a:t>
            </a:r>
            <a:r>
              <a:rPr lang="en-US" dirty="0" err="1" smtClean="0">
                <a:solidFill>
                  <a:schemeClr val="accent6">
                    <a:lumMod val="50000"/>
                  </a:schemeClr>
                </a:solidFill>
              </a:rPr>
              <a:t>phong</a:t>
            </a:r>
            <a:r>
              <a:rPr lang="en-US" dirty="0" smtClean="0">
                <a:solidFill>
                  <a:schemeClr val="accent6">
                    <a:lumMod val="50000"/>
                  </a:schemeClr>
                </a:solidFill>
              </a:rPr>
              <a:t> </a:t>
            </a:r>
            <a:r>
              <a:rPr lang="en-US" dirty="0" err="1" smtClean="0">
                <a:solidFill>
                  <a:schemeClr val="accent6">
                    <a:lumMod val="50000"/>
                  </a:schemeClr>
                </a:solidFill>
              </a:rPr>
              <a:t>tục</a:t>
            </a:r>
            <a:r>
              <a:rPr lang="en-US" dirty="0" smtClean="0">
                <a:solidFill>
                  <a:schemeClr val="accent6">
                    <a:lumMod val="50000"/>
                  </a:schemeClr>
                </a:solidFill>
              </a:rPr>
              <a:t> </a:t>
            </a:r>
            <a:r>
              <a:rPr lang="en-US" dirty="0" err="1" smtClean="0">
                <a:solidFill>
                  <a:schemeClr val="accent6">
                    <a:lumMod val="50000"/>
                  </a:schemeClr>
                </a:solidFill>
              </a:rPr>
              <a:t>gì</a:t>
            </a:r>
            <a:r>
              <a:rPr lang="en-US" dirty="0" smtClean="0">
                <a:solidFill>
                  <a:schemeClr val="accent6">
                    <a:lumMod val="50000"/>
                  </a:schemeClr>
                </a:solidFill>
              </a:rPr>
              <a:t> </a:t>
            </a:r>
            <a:r>
              <a:rPr lang="en-US" dirty="0" err="1" smtClean="0">
                <a:solidFill>
                  <a:schemeClr val="accent6">
                    <a:lumMod val="50000"/>
                  </a:schemeClr>
                </a:solidFill>
              </a:rPr>
              <a:t>của</a:t>
            </a:r>
            <a:r>
              <a:rPr lang="en-US" dirty="0" smtClean="0">
                <a:solidFill>
                  <a:schemeClr val="accent6">
                    <a:lumMod val="50000"/>
                  </a:schemeClr>
                </a:solidFill>
              </a:rPr>
              <a:t> </a:t>
            </a:r>
            <a:r>
              <a:rPr lang="en-US" dirty="0" err="1" smtClean="0">
                <a:solidFill>
                  <a:schemeClr val="accent6">
                    <a:lumMod val="50000"/>
                  </a:schemeClr>
                </a:solidFill>
              </a:rPr>
              <a:t>người</a:t>
            </a:r>
            <a:r>
              <a:rPr lang="en-US" dirty="0" smtClean="0">
                <a:solidFill>
                  <a:schemeClr val="accent6">
                    <a:lumMod val="50000"/>
                  </a:schemeClr>
                </a:solidFill>
              </a:rPr>
              <a:t> </a:t>
            </a:r>
            <a:r>
              <a:rPr lang="en-US" dirty="0" err="1" smtClean="0">
                <a:solidFill>
                  <a:schemeClr val="accent6">
                    <a:lumMod val="50000"/>
                  </a:schemeClr>
                </a:solidFill>
              </a:rPr>
              <a:t>Việt</a:t>
            </a:r>
            <a:r>
              <a:rPr lang="en-US" dirty="0" smtClean="0">
                <a:solidFill>
                  <a:schemeClr val="accent6">
                    <a:lumMod val="50000"/>
                  </a:schemeClr>
                </a:solidFill>
              </a:rPr>
              <a:t> Nam </a:t>
            </a:r>
            <a:r>
              <a:rPr lang="en-US" dirty="0" err="1" smtClean="0">
                <a:solidFill>
                  <a:schemeClr val="accent6">
                    <a:lumMod val="50000"/>
                  </a:schemeClr>
                </a:solidFill>
              </a:rPr>
              <a:t>trong</a:t>
            </a:r>
            <a:r>
              <a:rPr lang="en-US" dirty="0" smtClean="0">
                <a:solidFill>
                  <a:schemeClr val="accent6">
                    <a:lumMod val="50000"/>
                  </a:schemeClr>
                </a:solidFill>
              </a:rPr>
              <a:t> </a:t>
            </a:r>
            <a:r>
              <a:rPr lang="en-US" dirty="0" err="1" smtClean="0">
                <a:solidFill>
                  <a:schemeClr val="accent6">
                    <a:lumMod val="50000"/>
                  </a:schemeClr>
                </a:solidFill>
              </a:rPr>
              <a:t>ngày</a:t>
            </a:r>
            <a:r>
              <a:rPr lang="en-US" dirty="0" smtClean="0">
                <a:solidFill>
                  <a:schemeClr val="accent6">
                    <a:lumMod val="50000"/>
                  </a:schemeClr>
                </a:solidFill>
              </a:rPr>
              <a:t> </a:t>
            </a:r>
            <a:r>
              <a:rPr lang="en-US" dirty="0" err="1" smtClean="0">
                <a:solidFill>
                  <a:schemeClr val="accent6">
                    <a:lumMod val="50000"/>
                  </a:schemeClr>
                </a:solidFill>
              </a:rPr>
              <a:t>Tết</a:t>
            </a:r>
            <a:r>
              <a:rPr lang="en-US" dirty="0" smtClean="0">
                <a:solidFill>
                  <a:schemeClr val="accent6">
                    <a:lumMod val="50000"/>
                  </a:schemeClr>
                </a:solidFill>
              </a:rPr>
              <a:t>?  </a:t>
            </a:r>
            <a:endParaRPr lang="en-US" dirty="0">
              <a:solidFill>
                <a:schemeClr val="accent6">
                  <a:lumMod val="50000"/>
                </a:schemeClr>
              </a:solidFill>
            </a:endParaRPr>
          </a:p>
        </p:txBody>
      </p:sp>
      <p:sp>
        <p:nvSpPr>
          <p:cNvPr id="3" name="Content Placeholder 2"/>
          <p:cNvSpPr>
            <a:spLocks noGrp="1"/>
          </p:cNvSpPr>
          <p:nvPr>
            <p:ph idx="1"/>
          </p:nvPr>
        </p:nvSpPr>
        <p:spPr>
          <a:xfrm>
            <a:off x="457200" y="6172200"/>
            <a:ext cx="8229600" cy="6858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indent="0" algn="ctr">
              <a:buNone/>
            </a:pPr>
            <a:r>
              <a:rPr lang="en-US"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Xin</a:t>
            </a: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chữ</a:t>
            </a: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đầu</a:t>
            </a: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xuân</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0"/>
            <a:ext cx="91440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66373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solidFill>
                  <a:srgbClr val="FF99CC"/>
                </a:solidFill>
              </a:rPr>
              <a:t>Đảng</a:t>
            </a:r>
            <a:r>
              <a:rPr lang="en-US" dirty="0" smtClean="0">
                <a:solidFill>
                  <a:srgbClr val="FF99CC"/>
                </a:solidFill>
              </a:rPr>
              <a:t> </a:t>
            </a:r>
            <a:r>
              <a:rPr lang="en-US" dirty="0" err="1" smtClean="0">
                <a:solidFill>
                  <a:srgbClr val="FF99CC"/>
                </a:solidFill>
              </a:rPr>
              <a:t>cộng</a:t>
            </a:r>
            <a:r>
              <a:rPr lang="en-US" dirty="0" smtClean="0">
                <a:solidFill>
                  <a:srgbClr val="FF99CC"/>
                </a:solidFill>
              </a:rPr>
              <a:t> </a:t>
            </a:r>
            <a:r>
              <a:rPr lang="en-US" dirty="0" err="1" smtClean="0">
                <a:solidFill>
                  <a:srgbClr val="FF99CC"/>
                </a:solidFill>
              </a:rPr>
              <a:t>sản</a:t>
            </a:r>
            <a:r>
              <a:rPr lang="en-US" dirty="0" smtClean="0">
                <a:solidFill>
                  <a:srgbClr val="FF99CC"/>
                </a:solidFill>
              </a:rPr>
              <a:t> </a:t>
            </a:r>
            <a:r>
              <a:rPr lang="en-US" dirty="0" err="1" smtClean="0">
                <a:solidFill>
                  <a:srgbClr val="FF99CC"/>
                </a:solidFill>
              </a:rPr>
              <a:t>Việt</a:t>
            </a:r>
            <a:r>
              <a:rPr lang="en-US" dirty="0" smtClean="0">
                <a:solidFill>
                  <a:srgbClr val="FF99CC"/>
                </a:solidFill>
              </a:rPr>
              <a:t> Nam </a:t>
            </a:r>
            <a:r>
              <a:rPr lang="en-US" dirty="0" err="1" smtClean="0">
                <a:solidFill>
                  <a:srgbClr val="FF99CC"/>
                </a:solidFill>
              </a:rPr>
              <a:t>được</a:t>
            </a:r>
            <a:r>
              <a:rPr lang="en-US" dirty="0" smtClean="0">
                <a:solidFill>
                  <a:srgbClr val="FF99CC"/>
                </a:solidFill>
              </a:rPr>
              <a:t> </a:t>
            </a:r>
            <a:r>
              <a:rPr lang="en-US" dirty="0" err="1" smtClean="0">
                <a:solidFill>
                  <a:srgbClr val="FF99CC"/>
                </a:solidFill>
              </a:rPr>
              <a:t>ra</a:t>
            </a:r>
            <a:r>
              <a:rPr lang="en-US" dirty="0" smtClean="0">
                <a:solidFill>
                  <a:srgbClr val="FF99CC"/>
                </a:solidFill>
              </a:rPr>
              <a:t> </a:t>
            </a:r>
            <a:r>
              <a:rPr lang="en-US" dirty="0" err="1" smtClean="0">
                <a:solidFill>
                  <a:srgbClr val="FF99CC"/>
                </a:solidFill>
              </a:rPr>
              <a:t>đời</a:t>
            </a:r>
            <a:r>
              <a:rPr lang="en-US" dirty="0" smtClean="0">
                <a:solidFill>
                  <a:srgbClr val="FF99CC"/>
                </a:solidFill>
              </a:rPr>
              <a:t> </a:t>
            </a:r>
            <a:r>
              <a:rPr lang="en-US" dirty="0" err="1" smtClean="0">
                <a:solidFill>
                  <a:srgbClr val="FF99CC"/>
                </a:solidFill>
              </a:rPr>
              <a:t>vào</a:t>
            </a:r>
            <a:r>
              <a:rPr lang="en-US" dirty="0" smtClean="0">
                <a:solidFill>
                  <a:srgbClr val="FF99CC"/>
                </a:solidFill>
              </a:rPr>
              <a:t> </a:t>
            </a:r>
            <a:r>
              <a:rPr lang="en-US" dirty="0" err="1" smtClean="0">
                <a:solidFill>
                  <a:srgbClr val="FF99CC"/>
                </a:solidFill>
              </a:rPr>
              <a:t>ngày</a:t>
            </a:r>
            <a:r>
              <a:rPr lang="en-US" dirty="0" smtClean="0">
                <a:solidFill>
                  <a:srgbClr val="FF99CC"/>
                </a:solidFill>
              </a:rPr>
              <a:t> </a:t>
            </a:r>
            <a:r>
              <a:rPr lang="en-US" dirty="0" err="1" smtClean="0">
                <a:solidFill>
                  <a:srgbClr val="FF99CC"/>
                </a:solidFill>
              </a:rPr>
              <a:t>tháng</a:t>
            </a:r>
            <a:r>
              <a:rPr lang="en-US" dirty="0" smtClean="0">
                <a:solidFill>
                  <a:srgbClr val="FF99CC"/>
                </a:solidFill>
              </a:rPr>
              <a:t> </a:t>
            </a:r>
            <a:r>
              <a:rPr lang="en-US" dirty="0" err="1" smtClean="0">
                <a:solidFill>
                  <a:srgbClr val="FF99CC"/>
                </a:solidFill>
              </a:rPr>
              <a:t>năm</a:t>
            </a:r>
            <a:r>
              <a:rPr lang="en-US" dirty="0" smtClean="0">
                <a:solidFill>
                  <a:srgbClr val="FF99CC"/>
                </a:solidFill>
              </a:rPr>
              <a:t> </a:t>
            </a:r>
            <a:r>
              <a:rPr lang="en-US" dirty="0" err="1" smtClean="0">
                <a:solidFill>
                  <a:srgbClr val="FF99CC"/>
                </a:solidFill>
              </a:rPr>
              <a:t>nào</a:t>
            </a:r>
            <a:r>
              <a:rPr lang="en-US" dirty="0" smtClean="0">
                <a:solidFill>
                  <a:srgbClr val="FF99CC"/>
                </a:solidFill>
              </a:rPr>
              <a:t>?</a:t>
            </a:r>
            <a:endParaRPr lang="en-US" dirty="0">
              <a:solidFill>
                <a:srgbClr val="FF99CC"/>
              </a:solidFill>
            </a:endParaRPr>
          </a:p>
        </p:txBody>
      </p:sp>
      <p:sp>
        <p:nvSpPr>
          <p:cNvPr id="3" name="Content Placeholder 2"/>
          <p:cNvSpPr>
            <a:spLocks noGrp="1"/>
          </p:cNvSpPr>
          <p:nvPr>
            <p:ph idx="1"/>
          </p:nvPr>
        </p:nvSpPr>
        <p:spPr>
          <a:xfrm>
            <a:off x="457199" y="5638800"/>
            <a:ext cx="8229600" cy="715963"/>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marL="0" indent="0" algn="ctr">
              <a:buNone/>
            </a:pPr>
            <a:r>
              <a:rPr lang="en-US"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Ngày</a:t>
            </a: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3/2/1930</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447800"/>
            <a:ext cx="9143999" cy="4038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42617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Ai </a:t>
            </a:r>
            <a:r>
              <a:rPr lang="en-US" dirty="0" err="1" smtClean="0"/>
              <a:t>là</a:t>
            </a:r>
            <a:r>
              <a:rPr lang="en-US" dirty="0" smtClean="0"/>
              <a:t> </a:t>
            </a:r>
            <a:r>
              <a:rPr lang="en-US" dirty="0" err="1" smtClean="0"/>
              <a:t>bí</a:t>
            </a:r>
            <a:r>
              <a:rPr lang="en-US" dirty="0" smtClean="0"/>
              <a:t> </a:t>
            </a:r>
            <a:r>
              <a:rPr lang="en-US" dirty="0" err="1" smtClean="0"/>
              <a:t>thư</a:t>
            </a:r>
            <a:r>
              <a:rPr lang="en-US" dirty="0" smtClean="0"/>
              <a:t> </a:t>
            </a:r>
            <a:r>
              <a:rPr lang="en-US" dirty="0" err="1" smtClean="0"/>
              <a:t>đầu</a:t>
            </a:r>
            <a:r>
              <a:rPr lang="en-US" dirty="0" smtClean="0"/>
              <a:t> </a:t>
            </a:r>
            <a:r>
              <a:rPr lang="en-US" dirty="0" err="1" smtClean="0"/>
              <a:t>tiên</a:t>
            </a:r>
            <a:r>
              <a:rPr lang="en-US" dirty="0" smtClean="0"/>
              <a:t> </a:t>
            </a:r>
            <a:r>
              <a:rPr lang="en-US" dirty="0" err="1" smtClean="0"/>
              <a:t>của</a:t>
            </a:r>
            <a:r>
              <a:rPr lang="en-US" dirty="0" smtClean="0"/>
              <a:t> </a:t>
            </a:r>
            <a:r>
              <a:rPr lang="en-US" dirty="0" err="1" smtClean="0"/>
              <a:t>Đảng</a:t>
            </a:r>
            <a:r>
              <a:rPr lang="en-US" dirty="0" smtClean="0"/>
              <a:t> </a:t>
            </a:r>
            <a:r>
              <a:rPr lang="en-US" dirty="0" err="1" smtClean="0"/>
              <a:t>Cộng</a:t>
            </a:r>
            <a:r>
              <a:rPr lang="en-US" dirty="0" smtClean="0"/>
              <a:t> </a:t>
            </a:r>
            <a:r>
              <a:rPr lang="en-US" dirty="0" err="1" smtClean="0"/>
              <a:t>sản</a:t>
            </a:r>
            <a:r>
              <a:rPr lang="en-US" dirty="0" smtClean="0"/>
              <a:t> </a:t>
            </a:r>
            <a:r>
              <a:rPr lang="en-US" dirty="0" err="1" smtClean="0"/>
              <a:t>Việt</a:t>
            </a:r>
            <a:r>
              <a:rPr lang="en-US" dirty="0" smtClean="0"/>
              <a:t> Nam?</a:t>
            </a:r>
            <a:endParaRPr lang="en-US" dirty="0"/>
          </a:p>
        </p:txBody>
      </p:sp>
      <p:sp>
        <p:nvSpPr>
          <p:cNvPr id="3" name="Content Placeholder 2"/>
          <p:cNvSpPr>
            <a:spLocks noGrp="1"/>
          </p:cNvSpPr>
          <p:nvPr>
            <p:ph idx="1"/>
          </p:nvPr>
        </p:nvSpPr>
        <p:spPr>
          <a:xfrm>
            <a:off x="457200" y="5410200"/>
            <a:ext cx="8229600" cy="1143000"/>
          </a:xfrm>
        </p:spPr>
        <p:txBody>
          <a:bodyPr>
            <a:normAutofit/>
          </a:bodyPr>
          <a:lstStyle/>
          <a:p>
            <a:pPr marL="0" indent="0" algn="ctr">
              <a:buNone/>
            </a:pPr>
            <a:r>
              <a:rPr lang="en-US" dirty="0" smtClean="0"/>
              <a:t> </a:t>
            </a:r>
            <a:r>
              <a:rPr lang="en-US" dirty="0" err="1" smtClean="0"/>
              <a:t>Ông</a:t>
            </a:r>
            <a:r>
              <a:rPr lang="en-US" dirty="0" smtClean="0"/>
              <a:t> </a:t>
            </a:r>
            <a:r>
              <a:rPr lang="en-US" dirty="0" err="1" smtClean="0"/>
              <a:t>Trần</a:t>
            </a:r>
            <a:r>
              <a:rPr lang="en-US" dirty="0" smtClean="0"/>
              <a:t> </a:t>
            </a:r>
            <a:r>
              <a:rPr lang="en-US" dirty="0" err="1" smtClean="0"/>
              <a:t>Phú</a:t>
            </a: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33513"/>
            <a:ext cx="9144000" cy="399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33956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Đây</a:t>
            </a:r>
            <a:r>
              <a:rPr lang="en-US" dirty="0" smtClean="0"/>
              <a:t> </a:t>
            </a:r>
            <a:r>
              <a:rPr lang="en-US" dirty="0" err="1" smtClean="0"/>
              <a:t>là</a:t>
            </a:r>
            <a:r>
              <a:rPr lang="en-US" dirty="0" smtClean="0"/>
              <a:t> </a:t>
            </a:r>
            <a:r>
              <a:rPr lang="en-US" dirty="0" err="1" smtClean="0"/>
              <a:t>phong</a:t>
            </a:r>
            <a:r>
              <a:rPr lang="en-US" dirty="0" smtClean="0"/>
              <a:t> </a:t>
            </a:r>
            <a:r>
              <a:rPr lang="en-US" dirty="0" err="1" smtClean="0"/>
              <a:t>tục</a:t>
            </a:r>
            <a:r>
              <a:rPr lang="en-US" dirty="0" smtClean="0"/>
              <a:t> </a:t>
            </a:r>
            <a:r>
              <a:rPr lang="en-US" dirty="0" err="1" smtClean="0"/>
              <a:t>gì</a:t>
            </a:r>
            <a:r>
              <a:rPr lang="en-US" dirty="0" smtClean="0"/>
              <a:t> </a:t>
            </a:r>
            <a:r>
              <a:rPr lang="en-US" dirty="0" err="1" smtClean="0"/>
              <a:t>trong</a:t>
            </a:r>
            <a:r>
              <a:rPr lang="en-US" dirty="0" smtClean="0"/>
              <a:t> </a:t>
            </a:r>
            <a:r>
              <a:rPr lang="en-US" dirty="0" err="1" smtClean="0"/>
              <a:t>ngày</a:t>
            </a:r>
            <a:r>
              <a:rPr lang="en-US" dirty="0" smtClean="0"/>
              <a:t> </a:t>
            </a:r>
            <a:r>
              <a:rPr lang="en-US" dirty="0" err="1" smtClean="0"/>
              <a:t>Tết</a:t>
            </a:r>
            <a:r>
              <a:rPr lang="en-US" dirty="0" smtClean="0"/>
              <a:t>? </a:t>
            </a:r>
            <a:endParaRPr lang="en-US" dirty="0"/>
          </a:p>
        </p:txBody>
      </p:sp>
      <p:sp>
        <p:nvSpPr>
          <p:cNvPr id="3" name="Content Placeholder 2"/>
          <p:cNvSpPr>
            <a:spLocks noGrp="1"/>
          </p:cNvSpPr>
          <p:nvPr>
            <p:ph idx="1"/>
          </p:nvPr>
        </p:nvSpPr>
        <p:spPr>
          <a:xfrm>
            <a:off x="457200" y="5486400"/>
            <a:ext cx="8229600" cy="1371600"/>
          </a:xfrm>
        </p:spPr>
        <p:txBody>
          <a:bodyPr/>
          <a:lstStyle/>
          <a:p>
            <a:pPr marL="0" indent="0">
              <a:buNone/>
            </a:pPr>
            <a:r>
              <a:rPr lang="en-US" dirty="0" err="1" smtClean="0"/>
              <a:t>Phong</a:t>
            </a:r>
            <a:r>
              <a:rPr lang="en-US" dirty="0" smtClean="0"/>
              <a:t> </a:t>
            </a:r>
            <a:r>
              <a:rPr lang="en-US" dirty="0" err="1" smtClean="0"/>
              <a:t>tục</a:t>
            </a:r>
            <a:r>
              <a:rPr lang="en-US" dirty="0" smtClean="0"/>
              <a:t> </a:t>
            </a:r>
            <a:r>
              <a:rPr lang="en-US" dirty="0" err="1" smtClean="0"/>
              <a:t>gói</a:t>
            </a:r>
            <a:r>
              <a:rPr lang="en-US" dirty="0" smtClean="0"/>
              <a:t> </a:t>
            </a:r>
            <a:r>
              <a:rPr lang="en-US" dirty="0" err="1" smtClean="0"/>
              <a:t>bánh</a:t>
            </a:r>
            <a:r>
              <a:rPr lang="en-US" dirty="0" smtClean="0"/>
              <a:t> </a:t>
            </a:r>
            <a:r>
              <a:rPr lang="en-US" dirty="0" err="1" smtClean="0"/>
              <a:t>trưng</a:t>
            </a:r>
            <a:r>
              <a:rPr lang="en-US" dirty="0" smtClean="0"/>
              <a:t>, </a:t>
            </a:r>
            <a:r>
              <a:rPr lang="en-US" dirty="0" err="1" smtClean="0"/>
              <a:t>bánh</a:t>
            </a:r>
            <a:r>
              <a:rPr lang="en-US" dirty="0" smtClean="0"/>
              <a:t> </a:t>
            </a:r>
            <a:r>
              <a:rPr lang="en-US" dirty="0" err="1" smtClean="0"/>
              <a:t>giầy</a:t>
            </a:r>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43063"/>
            <a:ext cx="9144000" cy="357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88605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Đây</a:t>
            </a:r>
            <a:r>
              <a:rPr lang="en-US" dirty="0" smtClean="0"/>
              <a:t> </a:t>
            </a:r>
            <a:r>
              <a:rPr lang="en-US" dirty="0" err="1" smtClean="0"/>
              <a:t>là</a:t>
            </a:r>
            <a:r>
              <a:rPr lang="en-US" dirty="0" smtClean="0"/>
              <a:t> </a:t>
            </a:r>
            <a:r>
              <a:rPr lang="en-US" dirty="0" err="1" smtClean="0"/>
              <a:t>hoa</a:t>
            </a:r>
            <a:r>
              <a:rPr lang="en-US" dirty="0" smtClean="0"/>
              <a:t> </a:t>
            </a:r>
            <a:r>
              <a:rPr lang="en-US" dirty="0" err="1" smtClean="0"/>
              <a:t>gì</a:t>
            </a:r>
            <a:r>
              <a:rPr lang="en-US" dirty="0" smtClean="0"/>
              <a:t>?</a:t>
            </a:r>
            <a:endParaRPr lang="en-US" dirty="0"/>
          </a:p>
        </p:txBody>
      </p:sp>
      <p:sp>
        <p:nvSpPr>
          <p:cNvPr id="3" name="Content Placeholder 2"/>
          <p:cNvSpPr>
            <a:spLocks noGrp="1"/>
          </p:cNvSpPr>
          <p:nvPr>
            <p:ph idx="1"/>
          </p:nvPr>
        </p:nvSpPr>
        <p:spPr>
          <a:xfrm>
            <a:off x="457200" y="5638800"/>
            <a:ext cx="8229600" cy="1447800"/>
          </a:xfrm>
        </p:spPr>
        <p:txBody>
          <a:bodyPr>
            <a:normAutofit/>
          </a:bodyPr>
          <a:lstStyle/>
          <a:p>
            <a:pPr marL="0" indent="0" algn="ctr">
              <a:buNone/>
            </a:pPr>
            <a:r>
              <a:rPr lang="en-US" dirty="0" err="1" smtClean="0"/>
              <a:t>Hoa</a:t>
            </a:r>
            <a:r>
              <a:rPr lang="en-US" dirty="0" smtClean="0"/>
              <a:t> </a:t>
            </a:r>
            <a:r>
              <a:rPr lang="en-US" dirty="0" err="1" smtClean="0"/>
              <a:t>mai</a:t>
            </a:r>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95400"/>
            <a:ext cx="9143999"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65350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638800"/>
            <a:ext cx="8229600" cy="487363"/>
          </a:xfrm>
        </p:spPr>
        <p:txBody>
          <a:bodyPr>
            <a:normAutofit fontScale="92500" lnSpcReduction="20000"/>
          </a:bodyPr>
          <a:lstStyle/>
          <a:p>
            <a:pPr marL="0" indent="0" algn="ctr">
              <a:buNone/>
            </a:pPr>
            <a:r>
              <a:rPr lang="en-US" dirty="0" err="1" smtClean="0"/>
              <a:t>Hoa</a:t>
            </a:r>
            <a:r>
              <a:rPr lang="en-US" dirty="0" smtClean="0"/>
              <a:t> </a:t>
            </a:r>
            <a:r>
              <a:rPr lang="en-US" dirty="0" err="1" smtClean="0"/>
              <a:t>đào</a:t>
            </a:r>
            <a:endParaRPr lang="en-US" dirty="0"/>
          </a:p>
        </p:txBody>
      </p:sp>
      <p:sp>
        <p:nvSpPr>
          <p:cNvPr id="4" name="Title 1"/>
          <p:cNvSpPr>
            <a:spLocks noGrp="1"/>
          </p:cNvSpPr>
          <p:nvPr>
            <p:ph type="title"/>
          </p:nvPr>
        </p:nvSpPr>
        <p:spPr/>
        <p:txBody>
          <a:bodyPr/>
          <a:lstStyle/>
          <a:p>
            <a:r>
              <a:rPr lang="en-US" dirty="0" err="1" smtClean="0"/>
              <a:t>Đây</a:t>
            </a:r>
            <a:r>
              <a:rPr lang="en-US" dirty="0" smtClean="0"/>
              <a:t> </a:t>
            </a:r>
            <a:r>
              <a:rPr lang="en-US" dirty="0" err="1" smtClean="0"/>
              <a:t>là</a:t>
            </a:r>
            <a:r>
              <a:rPr lang="en-US" dirty="0" smtClean="0"/>
              <a:t> </a:t>
            </a:r>
            <a:r>
              <a:rPr lang="en-US" dirty="0" err="1" smtClean="0"/>
              <a:t>hoa</a:t>
            </a:r>
            <a:r>
              <a:rPr lang="en-US" dirty="0" smtClean="0"/>
              <a:t> </a:t>
            </a:r>
            <a:r>
              <a:rPr lang="en-US" dirty="0" err="1" smtClean="0"/>
              <a:t>gì</a:t>
            </a:r>
            <a:r>
              <a:rPr lang="en-US" dirty="0" smtClean="0"/>
              <a:t>?</a:t>
            </a:r>
            <a:endParaRPr lang="en-US"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51" y="1447800"/>
            <a:ext cx="91440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29582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Bánh</a:t>
            </a:r>
            <a:r>
              <a:rPr lang="en-US" dirty="0" smtClean="0"/>
              <a:t> </a:t>
            </a:r>
            <a:r>
              <a:rPr lang="en-US" dirty="0" err="1" smtClean="0"/>
              <a:t>trưng</a:t>
            </a:r>
            <a:r>
              <a:rPr lang="en-US" dirty="0" smtClean="0"/>
              <a:t>, </a:t>
            </a:r>
            <a:r>
              <a:rPr lang="en-US" dirty="0" err="1" smtClean="0"/>
              <a:t>bánh</a:t>
            </a:r>
            <a:r>
              <a:rPr lang="en-US" dirty="0" smtClean="0"/>
              <a:t> </a:t>
            </a:r>
            <a:r>
              <a:rPr lang="en-US" dirty="0" err="1" smtClean="0"/>
              <a:t>giầy</a:t>
            </a:r>
            <a:r>
              <a:rPr lang="en-US" dirty="0" smtClean="0"/>
              <a:t> </a:t>
            </a:r>
            <a:r>
              <a:rPr lang="en-US" dirty="0" err="1" smtClean="0"/>
              <a:t>tượng</a:t>
            </a:r>
            <a:r>
              <a:rPr lang="en-US" dirty="0" smtClean="0"/>
              <a:t> </a:t>
            </a:r>
            <a:r>
              <a:rPr lang="en-US" dirty="0" err="1" smtClean="0"/>
              <a:t>trưng</a:t>
            </a:r>
            <a:r>
              <a:rPr lang="en-US" dirty="0" smtClean="0"/>
              <a:t> </a:t>
            </a:r>
            <a:r>
              <a:rPr lang="en-US" dirty="0" err="1" smtClean="0"/>
              <a:t>cho</a:t>
            </a:r>
            <a:r>
              <a:rPr lang="en-US" dirty="0" smtClean="0"/>
              <a:t> </a:t>
            </a:r>
            <a:r>
              <a:rPr lang="en-US" dirty="0" err="1" smtClean="0"/>
              <a:t>điều</a:t>
            </a:r>
            <a:r>
              <a:rPr lang="en-US" dirty="0" smtClean="0"/>
              <a:t> </a:t>
            </a:r>
            <a:r>
              <a:rPr lang="en-US" dirty="0" err="1" smtClean="0"/>
              <a:t>gì</a:t>
            </a:r>
            <a:r>
              <a:rPr lang="en-US" dirty="0" smtClean="0"/>
              <a:t>?</a:t>
            </a:r>
            <a:endParaRPr lang="en-US" dirty="0"/>
          </a:p>
        </p:txBody>
      </p:sp>
      <p:sp>
        <p:nvSpPr>
          <p:cNvPr id="3" name="Content Placeholder 2"/>
          <p:cNvSpPr>
            <a:spLocks noGrp="1"/>
          </p:cNvSpPr>
          <p:nvPr>
            <p:ph idx="1"/>
          </p:nvPr>
        </p:nvSpPr>
        <p:spPr>
          <a:xfrm>
            <a:off x="457200" y="5638800"/>
            <a:ext cx="8229600" cy="1143000"/>
          </a:xfrm>
        </p:spPr>
        <p:txBody>
          <a:bodyPr>
            <a:normAutofit/>
          </a:bodyPr>
          <a:lstStyle/>
          <a:p>
            <a:pPr marL="0" indent="0" algn="ctr">
              <a:buNone/>
            </a:pPr>
            <a:r>
              <a:rPr lang="en-US" dirty="0" err="1" smtClean="0"/>
              <a:t>Trời</a:t>
            </a:r>
            <a:r>
              <a:rPr lang="en-US" dirty="0" smtClean="0"/>
              <a:t> </a:t>
            </a:r>
            <a:r>
              <a:rPr lang="en-US" dirty="0" err="1" smtClean="0"/>
              <a:t>đất</a:t>
            </a:r>
            <a:endParaRPr lang="en-US"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81200"/>
            <a:ext cx="91440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59943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8229600" cy="1143000"/>
          </a:xfrm>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r>
              <a:rPr lang="en-US" sz="66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Old English Text MT" pitchFamily="66" charset="0"/>
              </a:rPr>
              <a:t>Các</a:t>
            </a:r>
            <a:r>
              <a:rPr lang="en-US" sz="6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Old English Text MT" pitchFamily="66" charset="0"/>
              </a:rPr>
              <a:t> </a:t>
            </a:r>
            <a:r>
              <a:rPr lang="en-US" sz="66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Old English Text MT" pitchFamily="66" charset="0"/>
              </a:rPr>
              <a:t>phần</a:t>
            </a:r>
            <a:r>
              <a:rPr lang="en-US" sz="6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Old English Text MT" pitchFamily="66" charset="0"/>
              </a:rPr>
              <a:t> </a:t>
            </a:r>
            <a:r>
              <a:rPr lang="en-US" sz="66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Old English Text MT" pitchFamily="66" charset="0"/>
              </a:rPr>
              <a:t>hoạt</a:t>
            </a:r>
            <a:r>
              <a:rPr lang="en-US" sz="6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Old English Text MT" pitchFamily="66" charset="0"/>
              </a:rPr>
              <a:t> </a:t>
            </a:r>
            <a:r>
              <a:rPr lang="en-US" sz="66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Old English Text MT" pitchFamily="66" charset="0"/>
              </a:rPr>
              <a:t>động</a:t>
            </a:r>
            <a:endParaRPr lang="en-US" sz="6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Old English Text MT" pitchFamily="66" charset="0"/>
            </a:endParaRPr>
          </a:p>
        </p:txBody>
      </p:sp>
      <p:sp>
        <p:nvSpPr>
          <p:cNvPr id="3" name="Content Placeholder 2"/>
          <p:cNvSpPr>
            <a:spLocks noGrp="1"/>
          </p:cNvSpPr>
          <p:nvPr>
            <p:ph idx="1"/>
          </p:nvPr>
        </p:nvSpPr>
        <p:spPr>
          <a:xfrm>
            <a:off x="457200" y="1981200"/>
            <a:ext cx="8229600" cy="4144963"/>
          </a:xfrm>
        </p:spPr>
        <p:txBody>
          <a:bodyPr>
            <a:normAutofit/>
          </a:bodyPr>
          <a:lstStyle/>
          <a:p>
            <a:pPr marL="571500" indent="-571500" algn="ctr">
              <a:buFont typeface="+mj-lt"/>
              <a:buAutoNum type="romanUcPeriod"/>
            </a:pPr>
            <a:r>
              <a:rPr lang="en-US" sz="4000" b="1"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onotype Corsiva" pitchFamily="66" charset="0"/>
              </a:rPr>
              <a:t>Giới</a:t>
            </a:r>
            <a:r>
              <a:rPr lang="en-US"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onotype Corsiva" pitchFamily="66" charset="0"/>
              </a:rPr>
              <a:t> </a:t>
            </a:r>
            <a:r>
              <a:rPr lang="en-US" sz="4000" b="1"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onotype Corsiva" pitchFamily="66" charset="0"/>
              </a:rPr>
              <a:t>thiệu</a:t>
            </a:r>
            <a:r>
              <a:rPr lang="en-US"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onotype Corsiva" pitchFamily="66" charset="0"/>
              </a:rPr>
              <a:t> </a:t>
            </a:r>
          </a:p>
          <a:p>
            <a:pPr marL="571500" indent="-571500" algn="ctr">
              <a:buFont typeface="+mj-lt"/>
              <a:buAutoNum type="romanUcPeriod"/>
            </a:pPr>
            <a:r>
              <a:rPr lang="en-US" sz="4000" b="1"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onotype Corsiva" pitchFamily="66" charset="0"/>
              </a:rPr>
              <a:t>Nhìn</a:t>
            </a:r>
            <a:r>
              <a:rPr lang="en-US"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onotype Corsiva" pitchFamily="66" charset="0"/>
              </a:rPr>
              <a:t> </a:t>
            </a:r>
            <a:r>
              <a:rPr lang="en-US" sz="4000" b="1"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onotype Corsiva" pitchFamily="66" charset="0"/>
              </a:rPr>
              <a:t>hình</a:t>
            </a:r>
            <a:r>
              <a:rPr lang="en-US"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onotype Corsiva" pitchFamily="66" charset="0"/>
              </a:rPr>
              <a:t> </a:t>
            </a:r>
            <a:r>
              <a:rPr lang="en-US" sz="4000" b="1"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onotype Corsiva" pitchFamily="66" charset="0"/>
              </a:rPr>
              <a:t>đoán</a:t>
            </a:r>
            <a:r>
              <a:rPr lang="en-US"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onotype Corsiva" pitchFamily="66" charset="0"/>
              </a:rPr>
              <a:t> </a:t>
            </a:r>
            <a:r>
              <a:rPr lang="en-US" sz="4000" b="1"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onotype Corsiva" pitchFamily="66" charset="0"/>
              </a:rPr>
              <a:t>chữ</a:t>
            </a:r>
            <a:endParaRPr lang="en-US"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onotype Corsiva" pitchFamily="66" charset="0"/>
            </a:endParaRPr>
          </a:p>
          <a:p>
            <a:pPr marL="571500" indent="-571500" algn="ctr">
              <a:buFont typeface="+mj-lt"/>
              <a:buAutoNum type="romanUcPeriod"/>
            </a:pPr>
            <a:r>
              <a:rPr lang="en-US" sz="4000" b="1"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onotype Corsiva" pitchFamily="66" charset="0"/>
              </a:rPr>
              <a:t>Thi</a:t>
            </a:r>
            <a:r>
              <a:rPr lang="en-US"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onotype Corsiva" pitchFamily="66" charset="0"/>
              </a:rPr>
              <a:t> </a:t>
            </a:r>
            <a:r>
              <a:rPr lang="en-US" sz="4000" b="1"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onotype Corsiva" pitchFamily="66" charset="0"/>
              </a:rPr>
              <a:t>trắc</a:t>
            </a:r>
            <a:r>
              <a:rPr lang="en-US"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onotype Corsiva" pitchFamily="66" charset="0"/>
              </a:rPr>
              <a:t> </a:t>
            </a:r>
            <a:r>
              <a:rPr lang="en-US" sz="4000" b="1"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onotype Corsiva" pitchFamily="66" charset="0"/>
              </a:rPr>
              <a:t>nghiệm</a:t>
            </a:r>
            <a:endParaRPr lang="en-US"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onotype Corsiva" pitchFamily="66" charset="0"/>
            </a:endParaRPr>
          </a:p>
          <a:p>
            <a:pPr marL="571500" indent="-571500" algn="ctr">
              <a:buFont typeface="+mj-lt"/>
              <a:buAutoNum type="romanUcPeriod"/>
            </a:pPr>
            <a:r>
              <a:rPr lang="en-US" sz="4000" b="1"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onotype Corsiva" pitchFamily="66" charset="0"/>
              </a:rPr>
              <a:t>Đố</a:t>
            </a:r>
            <a:r>
              <a:rPr lang="en-US"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onotype Corsiva" pitchFamily="66" charset="0"/>
              </a:rPr>
              <a:t> </a:t>
            </a:r>
            <a:r>
              <a:rPr lang="en-US" sz="4000" b="1"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onotype Corsiva" pitchFamily="66" charset="0"/>
              </a:rPr>
              <a:t>về</a:t>
            </a:r>
            <a:r>
              <a:rPr lang="en-US"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onotype Corsiva" pitchFamily="66" charset="0"/>
              </a:rPr>
              <a:t> </a:t>
            </a:r>
            <a:r>
              <a:rPr lang="en-US" sz="4000" b="1"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onotype Corsiva" pitchFamily="66" charset="0"/>
              </a:rPr>
              <a:t>nhân</a:t>
            </a:r>
            <a:r>
              <a:rPr lang="en-US"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onotype Corsiva" pitchFamily="66" charset="0"/>
              </a:rPr>
              <a:t> </a:t>
            </a:r>
            <a:r>
              <a:rPr lang="en-US" sz="4000" b="1"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onotype Corsiva" pitchFamily="66" charset="0"/>
              </a:rPr>
              <a:t>vật</a:t>
            </a:r>
            <a:r>
              <a:rPr lang="en-US"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onotype Corsiva" pitchFamily="66" charset="0"/>
              </a:rPr>
              <a:t> </a:t>
            </a:r>
            <a:r>
              <a:rPr lang="en-US" sz="4000" b="1"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onotype Corsiva" pitchFamily="66" charset="0"/>
              </a:rPr>
              <a:t>lịch</a:t>
            </a:r>
            <a:r>
              <a:rPr lang="en-US"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onotype Corsiva" pitchFamily="66" charset="0"/>
              </a:rPr>
              <a:t> </a:t>
            </a:r>
            <a:r>
              <a:rPr lang="en-US" sz="4000" b="1"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onotype Corsiva" pitchFamily="66" charset="0"/>
              </a:rPr>
              <a:t>sử</a:t>
            </a:r>
            <a:endParaRPr lang="en-US"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onotype Corsiva" pitchFamily="66" charset="0"/>
            </a:endParaRPr>
          </a:p>
          <a:p>
            <a:pPr marL="571500" indent="-571500" algn="ctr">
              <a:buFont typeface="+mj-lt"/>
              <a:buAutoNum type="romanUcPeriod"/>
            </a:pPr>
            <a:r>
              <a:rPr lang="en-US" sz="4000" b="1"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onotype Corsiva" pitchFamily="66" charset="0"/>
              </a:rPr>
              <a:t>Đuổi</a:t>
            </a:r>
            <a:r>
              <a:rPr lang="en-US"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onotype Corsiva" pitchFamily="66" charset="0"/>
              </a:rPr>
              <a:t> </a:t>
            </a:r>
            <a:r>
              <a:rPr lang="en-US" sz="4000" b="1"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onotype Corsiva" pitchFamily="66" charset="0"/>
              </a:rPr>
              <a:t>hình</a:t>
            </a:r>
            <a:r>
              <a:rPr lang="en-US"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onotype Corsiva" pitchFamily="66" charset="0"/>
              </a:rPr>
              <a:t> </a:t>
            </a:r>
            <a:r>
              <a:rPr lang="en-US" sz="4000" b="1"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onotype Corsiva" pitchFamily="66" charset="0"/>
              </a:rPr>
              <a:t>bắt</a:t>
            </a:r>
            <a:r>
              <a:rPr lang="en-US"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onotype Corsiva" pitchFamily="66" charset="0"/>
              </a:rPr>
              <a:t> </a:t>
            </a:r>
            <a:r>
              <a:rPr lang="en-US" sz="4000" b="1"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onotype Corsiva" pitchFamily="66" charset="0"/>
              </a:rPr>
              <a:t>chữ</a:t>
            </a:r>
            <a:endPar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onotype Corsiva" pitchFamily="66" charset="0"/>
            </a:endParaRPr>
          </a:p>
        </p:txBody>
      </p:sp>
    </p:spTree>
    <p:extLst>
      <p:ext uri="{BB962C8B-B14F-4D97-AF65-F5344CB8AC3E}">
        <p14:creationId xmlns:p14="http://schemas.microsoft.com/office/powerpoint/2010/main" val="17752924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lstStyle/>
          <a:p>
            <a:r>
              <a:rPr lang="en-US" dirty="0" err="1" smtClean="0"/>
              <a:t>Thi</a:t>
            </a:r>
            <a:r>
              <a:rPr lang="en-US" dirty="0" smtClean="0"/>
              <a:t> </a:t>
            </a:r>
            <a:r>
              <a:rPr lang="en-US" dirty="0" err="1" smtClean="0"/>
              <a:t>trắc</a:t>
            </a:r>
            <a:r>
              <a:rPr lang="en-US" dirty="0" smtClean="0"/>
              <a:t> </a:t>
            </a:r>
            <a:r>
              <a:rPr lang="en-US" dirty="0" err="1" smtClean="0"/>
              <a:t>nghiệm</a:t>
            </a:r>
            <a:endParaRPr lang="en-US" dirty="0"/>
          </a:p>
        </p:txBody>
      </p:sp>
      <p:sp>
        <p:nvSpPr>
          <p:cNvPr id="3" name="Content Placeholder 2"/>
          <p:cNvSpPr>
            <a:spLocks noGrp="1"/>
          </p:cNvSpPr>
          <p:nvPr>
            <p:ph idx="1"/>
          </p:nvPr>
        </p:nvSpPr>
        <p:spPr>
          <a:xfrm>
            <a:off x="457200" y="1828800"/>
            <a:ext cx="8229600" cy="4525963"/>
          </a:xfrm>
        </p:spPr>
        <p:txBody>
          <a:bodyPr/>
          <a:lstStyle/>
          <a:p>
            <a:r>
              <a:rPr lang="vi-VN" dirty="0" smtClean="0"/>
              <a:t>- Ở phần thi  này, các bạn sẽ vận dụng các kiến thức để chọn các câu trắc nghiệm đúng. Chủ đề: về ngày Quốc phòng toàn dân và ngày thành lập Quân đội Nhân dân Việt Nam 22/12 ( 1câu / 10 điểm)</a:t>
            </a:r>
          </a:p>
          <a:p>
            <a:endParaRPr lang="en-US" dirty="0"/>
          </a:p>
        </p:txBody>
      </p:sp>
    </p:spTree>
    <p:extLst>
      <p:ext uri="{BB962C8B-B14F-4D97-AF65-F5344CB8AC3E}">
        <p14:creationId xmlns:p14="http://schemas.microsoft.com/office/powerpoint/2010/main" val="40901507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rmAutofit fontScale="90000"/>
          </a:bodyPr>
          <a:lstStyle/>
          <a:p>
            <a:r>
              <a:rPr lang="vi-VN" dirty="0" smtClean="0"/>
              <a:t>Câu 1: Mùa xuân thường bắt đầu từ tháng nào đến tháng nào trong năm</a:t>
            </a:r>
            <a:r>
              <a:rPr lang="en-US" dirty="0" smtClean="0"/>
              <a:t>?</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9358123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Up Ribbon 7"/>
          <p:cNvSpPr/>
          <p:nvPr/>
        </p:nvSpPr>
        <p:spPr>
          <a:xfrm>
            <a:off x="381000" y="2132076"/>
            <a:ext cx="1216152" cy="612648"/>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A</a:t>
            </a:r>
            <a:endParaRPr lang="en-US" sz="4000" dirty="0"/>
          </a:p>
        </p:txBody>
      </p:sp>
    </p:spTree>
    <p:extLst>
      <p:ext uri="{BB962C8B-B14F-4D97-AF65-F5344CB8AC3E}">
        <p14:creationId xmlns:p14="http://schemas.microsoft.com/office/powerpoint/2010/main" val="26415020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p:spPr>
        <p:txBody>
          <a:bodyPr>
            <a:normAutofit/>
          </a:bodyPr>
          <a:lstStyle/>
          <a:p>
            <a:r>
              <a:rPr lang="vi-VN" dirty="0" smtClean="0"/>
              <a:t>Câu </a:t>
            </a:r>
            <a:r>
              <a:rPr lang="en-US" dirty="0" smtClean="0"/>
              <a:t>2</a:t>
            </a:r>
            <a:r>
              <a:rPr lang="vi-VN" dirty="0" smtClean="0"/>
              <a:t>: Màu sắc thường được trang trí vào ngày tết?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7509708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Up Ribbon 4"/>
          <p:cNvSpPr/>
          <p:nvPr/>
        </p:nvSpPr>
        <p:spPr>
          <a:xfrm>
            <a:off x="3125724" y="3148802"/>
            <a:ext cx="1216152" cy="612648"/>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B</a:t>
            </a:r>
            <a:endParaRPr lang="en-US" sz="4000" dirty="0"/>
          </a:p>
        </p:txBody>
      </p:sp>
    </p:spTree>
    <p:extLst>
      <p:ext uri="{BB962C8B-B14F-4D97-AF65-F5344CB8AC3E}">
        <p14:creationId xmlns:p14="http://schemas.microsoft.com/office/powerpoint/2010/main" val="23846343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vi-VN" dirty="0" smtClean="0"/>
              <a:t>Câu </a:t>
            </a:r>
            <a:r>
              <a:rPr lang="en-US" dirty="0" smtClean="0"/>
              <a:t>3</a:t>
            </a:r>
            <a:r>
              <a:rPr lang="vi-VN" dirty="0" smtClean="0"/>
              <a:t>: Theo em, tục “Xông đất” có ý nghĩa như thế nào?</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97530768"/>
              </p:ext>
            </p:extLst>
          </p:nvPr>
        </p:nvGraphicFramePr>
        <p:xfrm>
          <a:off x="0" y="1856450"/>
          <a:ext cx="9144000" cy="3629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Up Ribbon 4"/>
          <p:cNvSpPr/>
          <p:nvPr/>
        </p:nvSpPr>
        <p:spPr>
          <a:xfrm>
            <a:off x="6019800" y="1752600"/>
            <a:ext cx="914400" cy="612648"/>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c</a:t>
            </a:r>
            <a:endParaRPr lang="en-US" sz="4000" dirty="0"/>
          </a:p>
        </p:txBody>
      </p:sp>
    </p:spTree>
    <p:extLst>
      <p:ext uri="{BB962C8B-B14F-4D97-AF65-F5344CB8AC3E}">
        <p14:creationId xmlns:p14="http://schemas.microsoft.com/office/powerpoint/2010/main" val="18821797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vi-VN" dirty="0" smtClean="0"/>
              <a:t>Câu </a:t>
            </a:r>
            <a:r>
              <a:rPr lang="en-US" dirty="0" smtClean="0"/>
              <a:t>4</a:t>
            </a:r>
            <a:r>
              <a:rPr lang="vi-VN" dirty="0" smtClean="0"/>
              <a:t>: Em hiểu thế nào về phong tục bao lì xì đỏ vào ngày Tết cổ truyền?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6142324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Up Ribbon 4"/>
          <p:cNvSpPr/>
          <p:nvPr/>
        </p:nvSpPr>
        <p:spPr>
          <a:xfrm>
            <a:off x="2897124" y="4463796"/>
            <a:ext cx="1216152" cy="612648"/>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c</a:t>
            </a:r>
          </a:p>
        </p:txBody>
      </p:sp>
    </p:spTree>
    <p:extLst>
      <p:ext uri="{BB962C8B-B14F-4D97-AF65-F5344CB8AC3E}">
        <p14:creationId xmlns:p14="http://schemas.microsoft.com/office/powerpoint/2010/main" val="12315367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vi-VN" dirty="0" smtClean="0"/>
              <a:t>Câu 5: Đây là thứ không thể thiếu trên bàn thờ ngày Tết?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3006944"/>
              </p:ext>
            </p:extLst>
          </p:nvPr>
        </p:nvGraphicFramePr>
        <p:xfrm>
          <a:off x="-228600" y="1626919"/>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Up Ribbon 4"/>
          <p:cNvSpPr/>
          <p:nvPr/>
        </p:nvSpPr>
        <p:spPr>
          <a:xfrm>
            <a:off x="3886200" y="3583577"/>
            <a:ext cx="1216152" cy="612648"/>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B</a:t>
            </a:r>
          </a:p>
        </p:txBody>
      </p:sp>
    </p:spTree>
    <p:extLst>
      <p:ext uri="{BB962C8B-B14F-4D97-AF65-F5344CB8AC3E}">
        <p14:creationId xmlns:p14="http://schemas.microsoft.com/office/powerpoint/2010/main" val="34549442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5661" y="30480"/>
            <a:ext cx="8229600" cy="1401762"/>
          </a:xfrm>
        </p:spPr>
        <p:txBody>
          <a:bodyPr>
            <a:normAutofit fontScale="90000"/>
          </a:bodyPr>
          <a:lstStyle/>
          <a:p>
            <a:r>
              <a:rPr lang="en-US" dirty="0" smtClean="0"/>
              <a:t>6. </a:t>
            </a:r>
            <a:r>
              <a:rPr lang="vi-VN" dirty="0" smtClean="0"/>
              <a:t>Đông </a:t>
            </a:r>
            <a:r>
              <a:rPr lang="vi-VN" dirty="0"/>
              <a:t>Dương cộng sản liên đoàn hợp nhất vào Đảng Cộng sản Việt Nam khi nào?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1119551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Up Ribbon 4"/>
          <p:cNvSpPr/>
          <p:nvPr/>
        </p:nvSpPr>
        <p:spPr>
          <a:xfrm>
            <a:off x="478318" y="4883985"/>
            <a:ext cx="1216152" cy="612648"/>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C</a:t>
            </a:r>
            <a:endParaRPr lang="en-US" sz="4000" dirty="0"/>
          </a:p>
        </p:txBody>
      </p:sp>
    </p:spTree>
    <p:extLst>
      <p:ext uri="{BB962C8B-B14F-4D97-AF65-F5344CB8AC3E}">
        <p14:creationId xmlns:p14="http://schemas.microsoft.com/office/powerpoint/2010/main" val="9639355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76400"/>
          </a:xfrm>
        </p:spPr>
        <p:txBody>
          <a:bodyPr>
            <a:normAutofit fontScale="90000"/>
          </a:bodyPr>
          <a:lstStyle/>
          <a:p>
            <a:r>
              <a:rPr lang="en-US" dirty="0" smtClean="0"/>
              <a:t>7.</a:t>
            </a:r>
            <a:r>
              <a:rPr lang="vi-VN" dirty="0" smtClean="0"/>
              <a:t>Sau Hội nghị thành lập Đảng, Ban chấp hành Trung ương lâm thời của Đảng được thành lập do ai đứng đầu?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47419972"/>
              </p:ext>
            </p:extLst>
          </p:nvPr>
        </p:nvGraphicFramePr>
        <p:xfrm>
          <a:off x="457200" y="22098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Up Ribbon 4"/>
          <p:cNvSpPr/>
          <p:nvPr/>
        </p:nvSpPr>
        <p:spPr>
          <a:xfrm>
            <a:off x="589353" y="5497939"/>
            <a:ext cx="1216152" cy="612648"/>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C</a:t>
            </a:r>
            <a:endParaRPr lang="en-US" sz="4000" dirty="0"/>
          </a:p>
        </p:txBody>
      </p:sp>
    </p:spTree>
    <p:extLst>
      <p:ext uri="{BB962C8B-B14F-4D97-AF65-F5344CB8AC3E}">
        <p14:creationId xmlns:p14="http://schemas.microsoft.com/office/powerpoint/2010/main" val="23125238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30362"/>
          </a:xfrm>
        </p:spPr>
        <p:txBody>
          <a:bodyPr>
            <a:normAutofit fontScale="90000"/>
          </a:bodyPr>
          <a:lstStyle/>
          <a:p>
            <a:r>
              <a:rPr lang="en-US" dirty="0" smtClean="0"/>
              <a:t>8.</a:t>
            </a:r>
            <a:r>
              <a:rPr lang="vi-VN" dirty="0" smtClean="0"/>
              <a:t> Tên của lực lượng vũ trang được thành lập ở Nghệ Tĩnh trong cao trào cách mạng năm 1930 là gì?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1591821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Up Ribbon 4"/>
          <p:cNvSpPr/>
          <p:nvPr/>
        </p:nvSpPr>
        <p:spPr>
          <a:xfrm>
            <a:off x="534924" y="1863634"/>
            <a:ext cx="1216152" cy="612648"/>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A</a:t>
            </a:r>
            <a:endParaRPr lang="en-US" sz="4000" dirty="0"/>
          </a:p>
        </p:txBody>
      </p:sp>
    </p:spTree>
    <p:extLst>
      <p:ext uri="{BB962C8B-B14F-4D97-AF65-F5344CB8AC3E}">
        <p14:creationId xmlns:p14="http://schemas.microsoft.com/office/powerpoint/2010/main" val="5771744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0200"/>
          </a:xfrm>
        </p:spPr>
        <p:txBody>
          <a:bodyPr>
            <a:normAutofit fontScale="90000"/>
          </a:bodyPr>
          <a:lstStyle/>
          <a:p>
            <a:r>
              <a:rPr lang="en-US" dirty="0" smtClean="0"/>
              <a:t>9.</a:t>
            </a:r>
            <a:r>
              <a:rPr lang="vi-VN" dirty="0" smtClean="0"/>
              <a:t> Hội nghị Ban chấp hành TƯ tháng 10 năm 1930 đã cử ra bao nhiêu uỷ viên?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8622058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Up Ribbon 4"/>
          <p:cNvSpPr/>
          <p:nvPr/>
        </p:nvSpPr>
        <p:spPr>
          <a:xfrm>
            <a:off x="381000" y="4990011"/>
            <a:ext cx="1216152" cy="612648"/>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C</a:t>
            </a:r>
            <a:endParaRPr lang="en-US" sz="4000" dirty="0"/>
          </a:p>
        </p:txBody>
      </p:sp>
    </p:spTree>
    <p:extLst>
      <p:ext uri="{BB962C8B-B14F-4D97-AF65-F5344CB8AC3E}">
        <p14:creationId xmlns:p14="http://schemas.microsoft.com/office/powerpoint/2010/main" val="5379533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Giới</a:t>
            </a: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thiệu</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Content Placeholder 2"/>
          <p:cNvSpPr>
            <a:spLocks noGrp="1"/>
          </p:cNvSpPr>
          <p:nvPr>
            <p:ph idx="1"/>
          </p:nvPr>
        </p:nvSpPr>
        <p:spPr>
          <a:xfrm>
            <a:off x="0" y="533400"/>
            <a:ext cx="9144000" cy="6324600"/>
          </a:xfrm>
        </p:spPr>
        <p:txBody>
          <a:bodyPr>
            <a:normAutofit fontScale="92500" lnSpcReduction="10000"/>
          </a:bodyPr>
          <a:lstStyle/>
          <a:p>
            <a:pPr marL="0" indent="0" algn="just">
              <a:buNone/>
            </a:pPr>
            <a:r>
              <a:rPr lang="vi-VN" sz="2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1. Tết Nguyên Đán</a:t>
            </a:r>
          </a:p>
          <a:p>
            <a:pPr marL="514350" indent="-514350" algn="just">
              <a:buAutoNum type="alphaLcParenR"/>
            </a:pPr>
            <a:r>
              <a:rPr lang="en-US" sz="2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Giới</a:t>
            </a:r>
            <a:r>
              <a:rPr lang="en-US" sz="2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 </a:t>
            </a:r>
            <a:r>
              <a:rPr lang="en-US" sz="2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thiệu</a:t>
            </a:r>
            <a:endParaRPr lang="en-US" sz="2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endParaRPr>
          </a:p>
          <a:p>
            <a:pPr marL="0" indent="0" algn="just">
              <a:buNone/>
            </a:pPr>
            <a:r>
              <a:rPr lang="en-US" sz="2200" dirty="0" smtClean="0"/>
              <a:t>- </a:t>
            </a:r>
            <a:r>
              <a:rPr lang="vi-VN" sz="2200" dirty="0" smtClean="0"/>
              <a:t>Tết Nguyên Đán (hay còn gọi là Tết Cả, Tết Ta, Tết Âm lịch, Tết Cổ truyền, Tết năm mới hay chỉ đơn giản: Tết) là dịp lễ quan trọng nhất trong văn hóa của người Việt Nam và một số các dân tộc chịu ảnh hưởng văn hóa Trung Quốc khác. Nguyên nghĩa của chữ “Tết” chính là “tiết”. Hai chữ “Nguyên Đán” có gốc chữ Hán; “nguyên” có nghĩa là sự khởi đầu hay sơ khai và “đán” là buổi sáng sớm. Cho nên đọc đúng phiên âm phải là “Tiết Nguyên Đán” (Tết Nguyên Đán được người Trung Quốc ngày nay gọi là Xuân tiết, Tân niên hoặc Nông lịch tân niên).</a:t>
            </a:r>
          </a:p>
          <a:p>
            <a:pPr marL="0" indent="0" algn="just">
              <a:buNone/>
            </a:pPr>
            <a:r>
              <a:rPr lang="en-US" sz="2200" dirty="0" smtClean="0"/>
              <a:t>- </a:t>
            </a:r>
            <a:r>
              <a:rPr lang="vi-VN" sz="2200" dirty="0" smtClean="0"/>
              <a:t>Do cách tính của Âm lịch Việt Nam có khác với Trung Quốc cho nên Tết Nguyên Đán của người Việt Nam không hoàn toàn trùng với Tết của người Trung Quốc và các nước chịu ảnh hưởng bởi văn hóa Trung Quốc khác.</a:t>
            </a:r>
          </a:p>
          <a:p>
            <a:pPr marL="0" indent="0" algn="just">
              <a:buNone/>
            </a:pPr>
            <a:r>
              <a:rPr lang="en-US" sz="2200" dirty="0" smtClean="0"/>
              <a:t>- </a:t>
            </a:r>
            <a:r>
              <a:rPr lang="vi-VN" sz="2200" dirty="0" smtClean="0"/>
              <a:t>Vì Âm lịch là lịch theo chu kỳ vận hành của mặt trăng nên Tết Nguyên Đán muộn hơn Tết Dương lịch. Do quy luật 3 năm nhuận một tháng của Âm lịch nên ngày đầu năm của dịp Tết Nguyên Đán không bao giờ trước ngày 21 tháng 1 Dương lịch và sau ngày 19 tháng 2 Dương lịch mà thường rơi vào khoảng cuối tháng 1 đến giữa tháng 2 Dương lịch. Toàn bộ dịp Tết Nguyên Đán hàng năm thường kéo dài trong khoảng 7 đến 8 ngày cuối năm cũ và 7 ngày đầu năm mới (23 tháng Chạp đến hết ngày 7 tháng Giêng).</a:t>
            </a:r>
            <a:endParaRPr lang="en-US" sz="2200" dirty="0"/>
          </a:p>
        </p:txBody>
      </p:sp>
    </p:spTree>
    <p:extLst>
      <p:ext uri="{BB962C8B-B14F-4D97-AF65-F5344CB8AC3E}">
        <p14:creationId xmlns:p14="http://schemas.microsoft.com/office/powerpoint/2010/main" val="26310195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752600"/>
          </a:xfrm>
        </p:spPr>
        <p:txBody>
          <a:bodyPr>
            <a:normAutofit fontScale="90000"/>
          </a:bodyPr>
          <a:lstStyle/>
          <a:p>
            <a:r>
              <a:rPr lang="en-US" dirty="0" smtClean="0"/>
              <a:t> </a:t>
            </a:r>
            <a:r>
              <a:rPr lang="en-US" dirty="0" err="1" smtClean="0"/>
              <a:t>Bạn</a:t>
            </a:r>
            <a:r>
              <a:rPr lang="en-US" dirty="0" smtClean="0"/>
              <a:t> </a:t>
            </a:r>
            <a:r>
              <a:rPr lang="en-US" dirty="0" err="1" smtClean="0"/>
              <a:t>hãy</a:t>
            </a:r>
            <a:r>
              <a:rPr lang="en-US" dirty="0" smtClean="0"/>
              <a:t> </a:t>
            </a:r>
            <a:r>
              <a:rPr lang="en-US" dirty="0" err="1" smtClean="0"/>
              <a:t>cho</a:t>
            </a:r>
            <a:r>
              <a:rPr lang="en-US" dirty="0" smtClean="0"/>
              <a:t> </a:t>
            </a:r>
            <a:r>
              <a:rPr lang="en-US" dirty="0" err="1" smtClean="0"/>
              <a:t>biết</a:t>
            </a:r>
            <a:r>
              <a:rPr lang="en-US" dirty="0" smtClean="0"/>
              <a:t> </a:t>
            </a:r>
            <a:r>
              <a:rPr lang="en-US" dirty="0" err="1" smtClean="0"/>
              <a:t>tên</a:t>
            </a:r>
            <a:r>
              <a:rPr lang="en-US" dirty="0" smtClean="0"/>
              <a:t> </a:t>
            </a:r>
            <a:r>
              <a:rPr lang="en-US" dirty="0" err="1" smtClean="0"/>
              <a:t>gọi</a:t>
            </a:r>
            <a:r>
              <a:rPr lang="en-US" dirty="0" smtClean="0"/>
              <a:t> </a:t>
            </a:r>
            <a:r>
              <a:rPr lang="en-US" dirty="0" err="1" smtClean="0"/>
              <a:t>của</a:t>
            </a:r>
            <a:r>
              <a:rPr lang="en-US" dirty="0" smtClean="0"/>
              <a:t> </a:t>
            </a:r>
            <a:r>
              <a:rPr lang="en-US" dirty="0" err="1" smtClean="0"/>
              <a:t>các</a:t>
            </a:r>
            <a:r>
              <a:rPr lang="en-US" dirty="0" smtClean="0"/>
              <a:t> </a:t>
            </a:r>
            <a:r>
              <a:rPr lang="en-US" dirty="0" err="1" smtClean="0"/>
              <a:t>tổ</a:t>
            </a:r>
            <a:r>
              <a:rPr lang="en-US" dirty="0" smtClean="0"/>
              <a:t> </a:t>
            </a:r>
            <a:r>
              <a:rPr lang="en-US" dirty="0" err="1" smtClean="0"/>
              <a:t>chức</a:t>
            </a:r>
            <a:r>
              <a:rPr lang="en-US" dirty="0" smtClean="0"/>
              <a:t> </a:t>
            </a:r>
            <a:r>
              <a:rPr lang="en-US" dirty="0" err="1" smtClean="0"/>
              <a:t>quần</a:t>
            </a:r>
            <a:r>
              <a:rPr lang="en-US" dirty="0" smtClean="0"/>
              <a:t> </a:t>
            </a:r>
            <a:r>
              <a:rPr lang="en-US" dirty="0" err="1" smtClean="0"/>
              <a:t>chúng</a:t>
            </a:r>
            <a:r>
              <a:rPr lang="en-US" dirty="0" smtClean="0"/>
              <a:t> </a:t>
            </a:r>
            <a:r>
              <a:rPr lang="en-US" dirty="0" err="1" smtClean="0"/>
              <a:t>trong</a:t>
            </a:r>
            <a:r>
              <a:rPr lang="en-US" dirty="0" smtClean="0"/>
              <a:t> </a:t>
            </a:r>
            <a:r>
              <a:rPr lang="en-US" dirty="0" err="1" smtClean="0"/>
              <a:t>mặt</a:t>
            </a:r>
            <a:r>
              <a:rPr lang="en-US" dirty="0" smtClean="0"/>
              <a:t> </a:t>
            </a:r>
            <a:r>
              <a:rPr lang="en-US" dirty="0" err="1" smtClean="0"/>
              <a:t>trận</a:t>
            </a:r>
            <a:r>
              <a:rPr lang="en-US" dirty="0" smtClean="0"/>
              <a:t> </a:t>
            </a:r>
            <a:r>
              <a:rPr lang="en-US" dirty="0" err="1" smtClean="0"/>
              <a:t>Việt</a:t>
            </a:r>
            <a:r>
              <a:rPr lang="en-US" dirty="0" smtClean="0"/>
              <a:t> Minh?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3089362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Up Ribbon 4"/>
          <p:cNvSpPr/>
          <p:nvPr/>
        </p:nvSpPr>
        <p:spPr>
          <a:xfrm>
            <a:off x="534924" y="3427476"/>
            <a:ext cx="1216152" cy="612648"/>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B</a:t>
            </a:r>
            <a:endParaRPr lang="en-US" sz="4000" dirty="0"/>
          </a:p>
        </p:txBody>
      </p:sp>
    </p:spTree>
    <p:extLst>
      <p:ext uri="{BB962C8B-B14F-4D97-AF65-F5344CB8AC3E}">
        <p14:creationId xmlns:p14="http://schemas.microsoft.com/office/powerpoint/2010/main" val="11474758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900" dirty="0" err="1">
                <a:solidFill>
                  <a:prstClr val="black"/>
                </a:solidFill>
                <a:latin typeface="Snap ITC" pitchFamily="82" charset="0"/>
              </a:rPr>
              <a:t>Câu</a:t>
            </a:r>
            <a:r>
              <a:rPr lang="en-US" sz="2900" dirty="0">
                <a:solidFill>
                  <a:prstClr val="black"/>
                </a:solidFill>
                <a:latin typeface="Snap ITC" pitchFamily="82" charset="0"/>
              </a:rPr>
              <a:t> </a:t>
            </a:r>
            <a:r>
              <a:rPr lang="en-US" sz="2900" dirty="0" err="1">
                <a:solidFill>
                  <a:prstClr val="black"/>
                </a:solidFill>
                <a:latin typeface="Snap ITC" pitchFamily="82" charset="0"/>
              </a:rPr>
              <a:t>đố</a:t>
            </a:r>
            <a:r>
              <a:rPr lang="en-US" sz="2900" dirty="0">
                <a:solidFill>
                  <a:prstClr val="black"/>
                </a:solidFill>
                <a:latin typeface="Snap ITC" pitchFamily="82" charset="0"/>
              </a:rPr>
              <a:t> </a:t>
            </a:r>
            <a:r>
              <a:rPr lang="en-US" sz="2900" dirty="0" err="1">
                <a:solidFill>
                  <a:prstClr val="black"/>
                </a:solidFill>
                <a:latin typeface="Snap ITC" pitchFamily="82" charset="0"/>
              </a:rPr>
              <a:t>về</a:t>
            </a:r>
            <a:r>
              <a:rPr lang="en-US" sz="2900" dirty="0">
                <a:solidFill>
                  <a:prstClr val="black"/>
                </a:solidFill>
                <a:latin typeface="Snap ITC" pitchFamily="82" charset="0"/>
              </a:rPr>
              <a:t> </a:t>
            </a:r>
            <a:r>
              <a:rPr lang="en-US" sz="2900" dirty="0" err="1">
                <a:solidFill>
                  <a:prstClr val="black"/>
                </a:solidFill>
                <a:latin typeface="Snap ITC" pitchFamily="82" charset="0"/>
              </a:rPr>
              <a:t>nhân</a:t>
            </a:r>
            <a:r>
              <a:rPr lang="en-US" sz="2900" dirty="0">
                <a:solidFill>
                  <a:prstClr val="black"/>
                </a:solidFill>
                <a:latin typeface="Snap ITC" pitchFamily="82" charset="0"/>
              </a:rPr>
              <a:t> </a:t>
            </a:r>
            <a:r>
              <a:rPr lang="en-US" sz="2900" dirty="0" err="1">
                <a:solidFill>
                  <a:prstClr val="black"/>
                </a:solidFill>
                <a:latin typeface="Snap ITC" pitchFamily="82" charset="0"/>
              </a:rPr>
              <a:t>vật</a:t>
            </a:r>
            <a:r>
              <a:rPr lang="en-US" sz="2900" dirty="0">
                <a:solidFill>
                  <a:prstClr val="black"/>
                </a:solidFill>
                <a:latin typeface="Snap ITC" pitchFamily="82" charset="0"/>
              </a:rPr>
              <a:t> </a:t>
            </a:r>
            <a:r>
              <a:rPr lang="en-US" sz="2900" dirty="0" err="1">
                <a:solidFill>
                  <a:prstClr val="black"/>
                </a:solidFill>
                <a:latin typeface="Snap ITC" pitchFamily="82" charset="0"/>
              </a:rPr>
              <a:t>lịch</a:t>
            </a:r>
            <a:r>
              <a:rPr lang="en-US" sz="2900" dirty="0">
                <a:solidFill>
                  <a:prstClr val="black"/>
                </a:solidFill>
                <a:latin typeface="Snap ITC" pitchFamily="82" charset="0"/>
              </a:rPr>
              <a:t> </a:t>
            </a:r>
            <a:r>
              <a:rPr lang="en-US" sz="2900" dirty="0" err="1">
                <a:solidFill>
                  <a:prstClr val="black"/>
                </a:solidFill>
                <a:latin typeface="Snap ITC" pitchFamily="82" charset="0"/>
              </a:rPr>
              <a:t>sử</a:t>
            </a:r>
            <a:endParaRPr lang="en-US" dirty="0"/>
          </a:p>
        </p:txBody>
      </p:sp>
      <p:sp>
        <p:nvSpPr>
          <p:cNvPr id="3" name="Content Placeholder 2"/>
          <p:cNvSpPr>
            <a:spLocks noGrp="1"/>
          </p:cNvSpPr>
          <p:nvPr>
            <p:ph idx="1"/>
          </p:nvPr>
        </p:nvSpPr>
        <p:spPr/>
        <p:txBody>
          <a:bodyPr/>
          <a:lstStyle/>
          <a:p>
            <a:r>
              <a:rPr lang="vi-VN" dirty="0" smtClean="0"/>
              <a:t>- Ở phần thi  này, các bạn sẽ vận dụng các kiến thức để có đáp án chính xác. </a:t>
            </a:r>
            <a:r>
              <a:rPr lang="vi-VN" smtClean="0"/>
              <a:t>Chủ đề: về ngày Quốc phòng toàn dân và ngày thành lập Quân đội Nhân dân Việt Nam 22/12( 1 câu/ 30 điểm)</a:t>
            </a:r>
          </a:p>
          <a:p>
            <a:endParaRPr lang="en-US"/>
          </a:p>
        </p:txBody>
      </p:sp>
    </p:spTree>
    <p:extLst>
      <p:ext uri="{BB962C8B-B14F-4D97-AF65-F5344CB8AC3E}">
        <p14:creationId xmlns:p14="http://schemas.microsoft.com/office/powerpoint/2010/main" val="14373371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2"/>
          <p:cNvSpPr>
            <a:spLocks noGrp="1"/>
          </p:cNvSpPr>
          <p:nvPr>
            <p:ph idx="1"/>
          </p:nvPr>
        </p:nvSpPr>
        <p:spPr/>
        <p:txBody>
          <a:bodyPr/>
          <a:lstStyle/>
          <a:p>
            <a:pPr marL="0" indent="0">
              <a:buNone/>
            </a:pPr>
            <a:r>
              <a:rPr lang="en-US" i="1" dirty="0" smtClean="0"/>
              <a:t>1. </a:t>
            </a:r>
            <a:r>
              <a:rPr lang="vi-VN" i="1" dirty="0" smtClean="0"/>
              <a:t>Có </a:t>
            </a:r>
            <a:r>
              <a:rPr lang="vi-VN" i="1" dirty="0"/>
              <a:t>người trung liệt sáng ngời</a:t>
            </a:r>
            <a:br>
              <a:rPr lang="vi-VN" i="1" dirty="0"/>
            </a:br>
            <a:r>
              <a:rPr lang="vi-VN" i="1" dirty="0"/>
              <a:t>Quyết không khuất phục bọn người ngoại xâm</a:t>
            </a:r>
            <a:br>
              <a:rPr lang="vi-VN" i="1" dirty="0"/>
            </a:br>
            <a:r>
              <a:rPr lang="vi-VN" i="1" dirty="0"/>
              <a:t>Xé đồ băng bó vết thương</a:t>
            </a:r>
            <a:br>
              <a:rPr lang="vi-VN" i="1" dirty="0"/>
            </a:br>
            <a:r>
              <a:rPr lang="vi-VN" i="1" dirty="0"/>
              <a:t>Nhịn ăn mà chết, chọn đường tự do?</a:t>
            </a:r>
            <a:br>
              <a:rPr lang="vi-VN" i="1" dirty="0"/>
            </a:br>
            <a:endParaRPr lang="vi-VN" i="1" dirty="0"/>
          </a:p>
          <a:p>
            <a:pPr marL="0" indent="0" algn="ctr">
              <a:buNone/>
            </a:pPr>
            <a:r>
              <a:rPr lang="vi-VN"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hlinkClick r:id="rId2"/>
              </a:rPr>
              <a:t>Đáp án</a:t>
            </a:r>
          </a:p>
          <a:p>
            <a:pPr marL="0" indent="0" algn="ctr">
              <a:buNone/>
            </a:pPr>
            <a:r>
              <a:rPr lang="vi-VN"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Nguyễn Tri Phương</a:t>
            </a:r>
          </a:p>
          <a:p>
            <a:endParaRPr lang="en-US" dirty="0"/>
          </a:p>
        </p:txBody>
      </p:sp>
    </p:spTree>
    <p:extLst>
      <p:ext uri="{BB962C8B-B14F-4D97-AF65-F5344CB8AC3E}">
        <p14:creationId xmlns:p14="http://schemas.microsoft.com/office/powerpoint/2010/main" val="2937421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2"/>
          <p:cNvSpPr>
            <a:spLocks noGrp="1"/>
          </p:cNvSpPr>
          <p:nvPr>
            <p:ph idx="1"/>
          </p:nvPr>
        </p:nvSpPr>
        <p:spPr/>
        <p:txBody>
          <a:bodyPr/>
          <a:lstStyle/>
          <a:p>
            <a:pPr marL="0" indent="0">
              <a:buNone/>
            </a:pPr>
            <a:r>
              <a:rPr lang="en-US" i="1" dirty="0" smtClean="0">
                <a:solidFill>
                  <a:srgbClr val="4DB2EC"/>
                </a:solidFill>
                <a:latin typeface="Roboto"/>
              </a:rPr>
              <a:t>2. </a:t>
            </a:r>
            <a:r>
              <a:rPr lang="vi-VN" i="1" dirty="0" smtClean="0">
                <a:solidFill>
                  <a:srgbClr val="4DB2EC"/>
                </a:solidFill>
                <a:latin typeface="Roboto"/>
              </a:rPr>
              <a:t>Ấy </a:t>
            </a:r>
            <a:r>
              <a:rPr lang="vi-VN" i="1" dirty="0">
                <a:solidFill>
                  <a:srgbClr val="4DB2EC"/>
                </a:solidFill>
                <a:latin typeface="Roboto"/>
              </a:rPr>
              <a:t>nhà một đấng anh hào</a:t>
            </a:r>
            <a:br>
              <a:rPr lang="vi-VN" i="1" dirty="0">
                <a:solidFill>
                  <a:srgbClr val="4DB2EC"/>
                </a:solidFill>
                <a:latin typeface="Roboto"/>
              </a:rPr>
            </a:br>
            <a:r>
              <a:rPr lang="vi-VN" i="1" dirty="0">
                <a:solidFill>
                  <a:srgbClr val="4DB2EC"/>
                </a:solidFill>
                <a:latin typeface="Roboto"/>
              </a:rPr>
              <a:t>Họ Phan, làng Thái, đồng bào kính yêu</a:t>
            </a:r>
            <a:br>
              <a:rPr lang="vi-VN" i="1" dirty="0">
                <a:solidFill>
                  <a:srgbClr val="4DB2EC"/>
                </a:solidFill>
                <a:latin typeface="Roboto"/>
              </a:rPr>
            </a:br>
            <a:r>
              <a:rPr lang="vi-VN" i="1" dirty="0">
                <a:solidFill>
                  <a:srgbClr val="4DB2EC"/>
                </a:solidFill>
                <a:latin typeface="Roboto"/>
              </a:rPr>
              <a:t>Sông Lam một dải nông sờ</a:t>
            </a:r>
            <a:br>
              <a:rPr lang="vi-VN" i="1" dirty="0">
                <a:solidFill>
                  <a:srgbClr val="4DB2EC"/>
                </a:solidFill>
                <a:latin typeface="Roboto"/>
              </a:rPr>
            </a:br>
            <a:r>
              <a:rPr lang="vi-VN" i="1" dirty="0">
                <a:solidFill>
                  <a:srgbClr val="4DB2EC"/>
                </a:solidFill>
                <a:latin typeface="Roboto"/>
              </a:rPr>
              <a:t>Là ai, quân tử bơ vơ nổi chìm?</a:t>
            </a:r>
            <a:br>
              <a:rPr lang="vi-VN" i="1" dirty="0">
                <a:solidFill>
                  <a:srgbClr val="4DB2EC"/>
                </a:solidFill>
                <a:latin typeface="Roboto"/>
              </a:rPr>
            </a:br>
            <a:endParaRPr lang="vi-VN" i="1" dirty="0">
              <a:solidFill>
                <a:srgbClr val="4DB2EC"/>
              </a:solidFill>
              <a:latin typeface="Roboto"/>
            </a:endParaRPr>
          </a:p>
          <a:p>
            <a:pPr marL="0" indent="0" algn="ctr">
              <a:buNone/>
            </a:pPr>
            <a:r>
              <a:rPr lang="vi-VN"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Roboto"/>
                <a:hlinkClick r:id="rId2"/>
              </a:rPr>
              <a:t>Đáp án</a:t>
            </a:r>
          </a:p>
          <a:p>
            <a:pPr marL="0" indent="0" algn="ctr">
              <a:buNone/>
            </a:pPr>
            <a:r>
              <a:rPr lang="vi-VN"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erdana"/>
              </a:rPr>
              <a:t>Phan </a:t>
            </a:r>
            <a:r>
              <a:rPr lang="vi-VN"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Verdana"/>
              </a:rPr>
              <a:t>Đình Phùng</a:t>
            </a:r>
          </a:p>
          <a:p>
            <a:endParaRPr lang="en-US" dirty="0"/>
          </a:p>
        </p:txBody>
      </p:sp>
    </p:spTree>
    <p:extLst>
      <p:ext uri="{BB962C8B-B14F-4D97-AF65-F5344CB8AC3E}">
        <p14:creationId xmlns:p14="http://schemas.microsoft.com/office/powerpoint/2010/main" val="429001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2"/>
          <p:cNvSpPr>
            <a:spLocks noGrp="1"/>
          </p:cNvSpPr>
          <p:nvPr>
            <p:ph idx="1"/>
          </p:nvPr>
        </p:nvSpPr>
        <p:spPr/>
        <p:txBody>
          <a:bodyPr>
            <a:normAutofit lnSpcReduction="10000"/>
          </a:bodyPr>
          <a:lstStyle/>
          <a:p>
            <a:pPr marL="0" indent="0">
              <a:buNone/>
            </a:pPr>
            <a:r>
              <a:rPr lang="vi-VN" i="1" dirty="0">
                <a:solidFill>
                  <a:srgbClr val="4DB2EC"/>
                </a:solidFill>
                <a:latin typeface="Roboto"/>
              </a:rPr>
              <a:t/>
            </a:r>
            <a:br>
              <a:rPr lang="vi-VN" i="1" dirty="0">
                <a:solidFill>
                  <a:srgbClr val="4DB2EC"/>
                </a:solidFill>
                <a:latin typeface="Roboto"/>
              </a:rPr>
            </a:br>
            <a:r>
              <a:rPr lang="en-US" i="1" dirty="0" smtClean="0">
                <a:solidFill>
                  <a:srgbClr val="4DB2EC"/>
                </a:solidFill>
                <a:latin typeface="Roboto"/>
              </a:rPr>
              <a:t>3. </a:t>
            </a:r>
            <a:r>
              <a:rPr lang="vi-VN" i="1" dirty="0" smtClean="0">
                <a:solidFill>
                  <a:srgbClr val="4DB2EC"/>
                </a:solidFill>
                <a:latin typeface="Roboto"/>
              </a:rPr>
              <a:t>Đất </a:t>
            </a:r>
            <a:r>
              <a:rPr lang="vi-VN" i="1" dirty="0">
                <a:solidFill>
                  <a:srgbClr val="4DB2EC"/>
                </a:solidFill>
                <a:latin typeface="Roboto"/>
              </a:rPr>
              <a:t>thiêng khí thụy Lam Sơn</a:t>
            </a:r>
            <a:br>
              <a:rPr lang="vi-VN" i="1" dirty="0">
                <a:solidFill>
                  <a:srgbClr val="4DB2EC"/>
                </a:solidFill>
                <a:latin typeface="Roboto"/>
              </a:rPr>
            </a:br>
            <a:r>
              <a:rPr lang="vi-VN" i="1" dirty="0">
                <a:solidFill>
                  <a:srgbClr val="4DB2EC"/>
                </a:solidFill>
                <a:latin typeface="Roboto"/>
              </a:rPr>
              <a:t>Có người thánh chúa long nhan khác thường</a:t>
            </a:r>
            <a:br>
              <a:rPr lang="vi-VN" i="1" dirty="0">
                <a:solidFill>
                  <a:srgbClr val="4DB2EC"/>
                </a:solidFill>
                <a:latin typeface="Roboto"/>
              </a:rPr>
            </a:br>
            <a:r>
              <a:rPr lang="vi-VN" i="1" dirty="0">
                <a:solidFill>
                  <a:srgbClr val="4DB2EC"/>
                </a:solidFill>
                <a:latin typeface="Roboto"/>
              </a:rPr>
              <a:t>Tiền là tiền nhật đăng quang</a:t>
            </a:r>
            <a:br>
              <a:rPr lang="vi-VN" i="1" dirty="0">
                <a:solidFill>
                  <a:srgbClr val="4DB2EC"/>
                </a:solidFill>
                <a:latin typeface="Roboto"/>
              </a:rPr>
            </a:br>
            <a:r>
              <a:rPr lang="vi-VN" i="1" dirty="0">
                <a:solidFill>
                  <a:srgbClr val="4DB2EC"/>
                </a:solidFill>
                <a:latin typeface="Roboto"/>
              </a:rPr>
              <a:t>Hưng là hưng phục Lê Hoàn nghiệp xưa?</a:t>
            </a:r>
            <a:br>
              <a:rPr lang="vi-VN" i="1" dirty="0">
                <a:solidFill>
                  <a:srgbClr val="4DB2EC"/>
                </a:solidFill>
                <a:latin typeface="Roboto"/>
              </a:rPr>
            </a:br>
            <a:endParaRPr lang="vi-VN" i="1" dirty="0">
              <a:solidFill>
                <a:srgbClr val="4DB2EC"/>
              </a:solidFill>
              <a:latin typeface="Roboto"/>
            </a:endParaRPr>
          </a:p>
          <a:p>
            <a:pPr marL="0" indent="0" algn="ctr">
              <a:buNone/>
            </a:pPr>
            <a:r>
              <a:rPr lang="vi-VN"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Roboto"/>
                <a:hlinkClick r:id="rId2"/>
              </a:rPr>
              <a:t>Đáp án</a:t>
            </a:r>
          </a:p>
          <a:p>
            <a:pPr marL="0" indent="0" algn="ctr">
              <a:buNone/>
            </a:pPr>
            <a:r>
              <a:rPr lang="vi-VN"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Verdana"/>
              </a:rPr>
              <a:t>Lê Thái Tổ</a:t>
            </a:r>
          </a:p>
          <a:p>
            <a:pPr algn="ct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3650735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2"/>
          <p:cNvSpPr>
            <a:spLocks noGrp="1"/>
          </p:cNvSpPr>
          <p:nvPr>
            <p:ph idx="1"/>
          </p:nvPr>
        </p:nvSpPr>
        <p:spPr/>
        <p:txBody>
          <a:bodyPr/>
          <a:lstStyle/>
          <a:p>
            <a:pPr marL="0" indent="0">
              <a:buNone/>
            </a:pPr>
            <a:r>
              <a:rPr lang="en-US" i="1" dirty="0" smtClean="0">
                <a:solidFill>
                  <a:srgbClr val="4DB2EC"/>
                </a:solidFill>
                <a:latin typeface="Roboto"/>
              </a:rPr>
              <a:t>4. </a:t>
            </a:r>
            <a:r>
              <a:rPr lang="vi-VN" i="1" dirty="0" smtClean="0">
                <a:solidFill>
                  <a:srgbClr val="4DB2EC"/>
                </a:solidFill>
                <a:latin typeface="Roboto"/>
              </a:rPr>
              <a:t>Có </a:t>
            </a:r>
            <a:r>
              <a:rPr lang="vi-VN" i="1" dirty="0">
                <a:solidFill>
                  <a:srgbClr val="4DB2EC"/>
                </a:solidFill>
                <a:latin typeface="Roboto"/>
              </a:rPr>
              <a:t>bà nữ tướng Vâng mệnh trời ra</a:t>
            </a:r>
            <a:br>
              <a:rPr lang="vi-VN" i="1" dirty="0">
                <a:solidFill>
                  <a:srgbClr val="4DB2EC"/>
                </a:solidFill>
                <a:latin typeface="Roboto"/>
              </a:rPr>
            </a:br>
            <a:r>
              <a:rPr lang="vi-VN" i="1" dirty="0">
                <a:solidFill>
                  <a:srgbClr val="4DB2EC"/>
                </a:solidFill>
                <a:latin typeface="Roboto"/>
              </a:rPr>
              <a:t>Trị voi một ngà</a:t>
            </a:r>
            <a:br>
              <a:rPr lang="vi-VN" i="1" dirty="0">
                <a:solidFill>
                  <a:srgbClr val="4DB2EC"/>
                </a:solidFill>
                <a:latin typeface="Roboto"/>
              </a:rPr>
            </a:br>
            <a:r>
              <a:rPr lang="vi-VN" i="1" dirty="0">
                <a:solidFill>
                  <a:srgbClr val="4DB2EC"/>
                </a:solidFill>
                <a:latin typeface="Roboto"/>
              </a:rPr>
              <a:t>Dựng cờ mở nước?</a:t>
            </a:r>
            <a:br>
              <a:rPr lang="vi-VN" i="1" dirty="0">
                <a:solidFill>
                  <a:srgbClr val="4DB2EC"/>
                </a:solidFill>
                <a:latin typeface="Roboto"/>
              </a:rPr>
            </a:br>
            <a:endParaRPr lang="vi-VN" i="1" dirty="0">
              <a:solidFill>
                <a:srgbClr val="4DB2EC"/>
              </a:solidFill>
              <a:latin typeface="Roboto"/>
            </a:endParaRPr>
          </a:p>
          <a:p>
            <a:pPr marL="0" indent="0" algn="ctr">
              <a:buNone/>
            </a:pPr>
            <a:r>
              <a:rPr lang="vi-VN"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Roboto"/>
                <a:hlinkClick r:id="rId2"/>
              </a:rPr>
              <a:t>Đáp án</a:t>
            </a:r>
          </a:p>
          <a:p>
            <a:pPr marL="0" indent="0" algn="ctr">
              <a:buNone/>
            </a:pPr>
            <a:r>
              <a:rPr lang="vi-VN"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Verdana"/>
              </a:rPr>
              <a:t>Bà Triệu</a:t>
            </a:r>
          </a:p>
          <a:p>
            <a:endParaRPr lang="en-US" dirty="0"/>
          </a:p>
        </p:txBody>
      </p:sp>
    </p:spTree>
    <p:extLst>
      <p:ext uri="{BB962C8B-B14F-4D97-AF65-F5344CB8AC3E}">
        <p14:creationId xmlns:p14="http://schemas.microsoft.com/office/powerpoint/2010/main" val="2229599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2"/>
          <p:cNvSpPr>
            <a:spLocks noGrp="1"/>
          </p:cNvSpPr>
          <p:nvPr>
            <p:ph idx="1"/>
          </p:nvPr>
        </p:nvSpPr>
        <p:spPr/>
        <p:txBody>
          <a:bodyPr/>
          <a:lstStyle/>
          <a:p>
            <a:pPr marL="0" indent="0">
              <a:buNone/>
            </a:pPr>
            <a:r>
              <a:rPr lang="en-US" i="1" dirty="0" smtClean="0">
                <a:solidFill>
                  <a:srgbClr val="4DB2EC"/>
                </a:solidFill>
                <a:latin typeface="Roboto"/>
              </a:rPr>
              <a:t>5. </a:t>
            </a:r>
            <a:r>
              <a:rPr lang="vi-VN" i="1" dirty="0" smtClean="0">
                <a:solidFill>
                  <a:srgbClr val="4DB2EC"/>
                </a:solidFill>
                <a:latin typeface="Roboto"/>
              </a:rPr>
              <a:t>Một </a:t>
            </a:r>
            <a:r>
              <a:rPr lang="vi-VN" i="1" dirty="0">
                <a:solidFill>
                  <a:srgbClr val="4DB2EC"/>
                </a:solidFill>
                <a:latin typeface="Roboto"/>
              </a:rPr>
              <a:t>xin rửa sạch thù nhà,</a:t>
            </a:r>
            <a:br>
              <a:rPr lang="vi-VN" i="1" dirty="0">
                <a:solidFill>
                  <a:srgbClr val="4DB2EC"/>
                </a:solidFill>
                <a:latin typeface="Roboto"/>
              </a:rPr>
            </a:br>
            <a:r>
              <a:rPr lang="vi-VN" i="1" dirty="0">
                <a:solidFill>
                  <a:srgbClr val="4DB2EC"/>
                </a:solidFill>
                <a:latin typeface="Roboto"/>
              </a:rPr>
              <a:t>Hai xin đem lại nghiệp xưa vua Hùng</a:t>
            </a:r>
            <a:br>
              <a:rPr lang="vi-VN" i="1" dirty="0">
                <a:solidFill>
                  <a:srgbClr val="4DB2EC"/>
                </a:solidFill>
                <a:latin typeface="Roboto"/>
              </a:rPr>
            </a:br>
            <a:r>
              <a:rPr lang="vi-VN" i="1" dirty="0">
                <a:solidFill>
                  <a:srgbClr val="4DB2EC"/>
                </a:solidFill>
                <a:latin typeface="Roboto"/>
              </a:rPr>
              <a:t>Ba kẻo oan ức lòng chồng</a:t>
            </a:r>
            <a:br>
              <a:rPr lang="vi-VN" i="1" dirty="0">
                <a:solidFill>
                  <a:srgbClr val="4DB2EC"/>
                </a:solidFill>
                <a:latin typeface="Roboto"/>
              </a:rPr>
            </a:br>
            <a:r>
              <a:rPr lang="vi-VN" i="1" dirty="0">
                <a:solidFill>
                  <a:srgbClr val="4DB2EC"/>
                </a:solidFill>
                <a:latin typeface="Roboto"/>
              </a:rPr>
              <a:t>Bốn xin vẻn vẹn sở công linh này?</a:t>
            </a:r>
            <a:br>
              <a:rPr lang="vi-VN" i="1" dirty="0">
                <a:solidFill>
                  <a:srgbClr val="4DB2EC"/>
                </a:solidFill>
                <a:latin typeface="Roboto"/>
              </a:rPr>
            </a:br>
            <a:endParaRPr lang="vi-VN" i="1" dirty="0">
              <a:solidFill>
                <a:srgbClr val="4DB2EC"/>
              </a:solidFill>
              <a:latin typeface="Roboto"/>
            </a:endParaRPr>
          </a:p>
          <a:p>
            <a:pPr marL="0" indent="0" algn="ctr">
              <a:buNone/>
            </a:pPr>
            <a:r>
              <a:rPr lang="vi-VN"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Roboto"/>
                <a:hlinkClick r:id="rId2"/>
              </a:rPr>
              <a:t>Đáp án</a:t>
            </a:r>
          </a:p>
          <a:p>
            <a:pPr marL="0" indent="0" algn="ctr">
              <a:buNone/>
            </a:pPr>
            <a:r>
              <a:rPr lang="vi-VN"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Verdana"/>
              </a:rPr>
              <a:t>Bà Trưng Trắc</a:t>
            </a:r>
          </a:p>
          <a:p>
            <a:endParaRPr lang="en-US" dirty="0"/>
          </a:p>
        </p:txBody>
      </p:sp>
    </p:spTree>
    <p:extLst>
      <p:ext uri="{BB962C8B-B14F-4D97-AF65-F5344CB8AC3E}">
        <p14:creationId xmlns:p14="http://schemas.microsoft.com/office/powerpoint/2010/main" val="282997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2"/>
          <p:cNvSpPr>
            <a:spLocks noGrp="1"/>
          </p:cNvSpPr>
          <p:nvPr>
            <p:ph idx="1"/>
          </p:nvPr>
        </p:nvSpPr>
        <p:spPr/>
        <p:txBody>
          <a:bodyPr/>
          <a:lstStyle/>
          <a:p>
            <a:pPr marL="0" indent="0">
              <a:buNone/>
            </a:pPr>
            <a:r>
              <a:rPr lang="en-US" i="1" dirty="0" smtClean="0">
                <a:solidFill>
                  <a:srgbClr val="4DB2EC"/>
                </a:solidFill>
                <a:latin typeface="Roboto"/>
              </a:rPr>
              <a:t>6. </a:t>
            </a:r>
            <a:r>
              <a:rPr lang="vi-VN" i="1" dirty="0" smtClean="0">
                <a:solidFill>
                  <a:srgbClr val="4DB2EC"/>
                </a:solidFill>
                <a:latin typeface="Roboto"/>
              </a:rPr>
              <a:t>Vua </a:t>
            </a:r>
            <a:r>
              <a:rPr lang="vi-VN" i="1" dirty="0">
                <a:solidFill>
                  <a:srgbClr val="4DB2EC"/>
                </a:solidFill>
                <a:latin typeface="Roboto"/>
              </a:rPr>
              <a:t>nào áo vải</a:t>
            </a:r>
            <a:br>
              <a:rPr lang="vi-VN" i="1" dirty="0">
                <a:solidFill>
                  <a:srgbClr val="4DB2EC"/>
                </a:solidFill>
                <a:latin typeface="Roboto"/>
              </a:rPr>
            </a:br>
            <a:r>
              <a:rPr lang="vi-VN" i="1" dirty="0">
                <a:solidFill>
                  <a:srgbClr val="4DB2EC"/>
                </a:solidFill>
                <a:latin typeface="Roboto"/>
              </a:rPr>
              <a:t>Đánh bại quân Thanh</a:t>
            </a:r>
            <a:br>
              <a:rPr lang="vi-VN" i="1" dirty="0">
                <a:solidFill>
                  <a:srgbClr val="4DB2EC"/>
                </a:solidFill>
                <a:latin typeface="Roboto"/>
              </a:rPr>
            </a:br>
            <a:r>
              <a:rPr lang="vi-VN" i="1" dirty="0">
                <a:solidFill>
                  <a:srgbClr val="4DB2EC"/>
                </a:solidFill>
                <a:latin typeface="Roboto"/>
              </a:rPr>
              <a:t>Lên ngôi Hoàng đế</a:t>
            </a:r>
            <a:br>
              <a:rPr lang="vi-VN" i="1" dirty="0">
                <a:solidFill>
                  <a:srgbClr val="4DB2EC"/>
                </a:solidFill>
                <a:latin typeface="Roboto"/>
              </a:rPr>
            </a:br>
            <a:endParaRPr lang="vi-VN" i="1" dirty="0">
              <a:solidFill>
                <a:srgbClr val="4DB2EC"/>
              </a:solidFill>
              <a:latin typeface="Roboto"/>
            </a:endParaRPr>
          </a:p>
          <a:p>
            <a:pPr marL="0" indent="0" algn="ctr">
              <a:buNone/>
            </a:pPr>
            <a:r>
              <a:rPr lang="vi-VN" dirty="0">
                <a:solidFill>
                  <a:srgbClr val="6DA521"/>
                </a:solidFill>
                <a:latin typeface="Roboto"/>
                <a:hlinkClick r:id="rId2"/>
              </a:rPr>
              <a:t>Đáp án</a:t>
            </a:r>
          </a:p>
          <a:p>
            <a:pPr marL="0" indent="0" algn="ctr">
              <a:buNone/>
            </a:pPr>
            <a:r>
              <a:rPr lang="vi-VN"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Verdana"/>
              </a:rPr>
              <a:t>Quang Trung</a:t>
            </a:r>
          </a:p>
          <a:p>
            <a:pPr algn="ctr"/>
            <a:endParaRPr lang="en-US" dirty="0"/>
          </a:p>
        </p:txBody>
      </p:sp>
    </p:spTree>
    <p:extLst>
      <p:ext uri="{BB962C8B-B14F-4D97-AF65-F5344CB8AC3E}">
        <p14:creationId xmlns:p14="http://schemas.microsoft.com/office/powerpoint/2010/main" val="183874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2"/>
          <p:cNvSpPr>
            <a:spLocks noGrp="1"/>
          </p:cNvSpPr>
          <p:nvPr>
            <p:ph idx="1"/>
          </p:nvPr>
        </p:nvSpPr>
        <p:spPr/>
        <p:txBody>
          <a:bodyPr/>
          <a:lstStyle/>
          <a:p>
            <a:pPr marL="0" indent="0">
              <a:buNone/>
            </a:pPr>
            <a:r>
              <a:rPr lang="en-US" i="1" dirty="0" smtClean="0">
                <a:solidFill>
                  <a:srgbClr val="4DB2EC"/>
                </a:solidFill>
                <a:latin typeface="Roboto"/>
              </a:rPr>
              <a:t>7. </a:t>
            </a:r>
            <a:r>
              <a:rPr lang="vi-VN" i="1" dirty="0" smtClean="0">
                <a:solidFill>
                  <a:srgbClr val="4DB2EC"/>
                </a:solidFill>
                <a:latin typeface="Roboto"/>
              </a:rPr>
              <a:t>Tuổi </a:t>
            </a:r>
            <a:r>
              <a:rPr lang="vi-VN" i="1" dirty="0">
                <a:solidFill>
                  <a:srgbClr val="4DB2EC"/>
                </a:solidFill>
                <a:latin typeface="Roboto"/>
              </a:rPr>
              <a:t>già nhưng sức chẳng già</a:t>
            </a:r>
            <a:br>
              <a:rPr lang="vi-VN" i="1" dirty="0">
                <a:solidFill>
                  <a:srgbClr val="4DB2EC"/>
                </a:solidFill>
                <a:latin typeface="Roboto"/>
              </a:rPr>
            </a:br>
            <a:r>
              <a:rPr lang="vi-VN" i="1" dirty="0">
                <a:solidFill>
                  <a:srgbClr val="4DB2EC"/>
                </a:solidFill>
                <a:latin typeface="Roboto"/>
              </a:rPr>
              <a:t>Vung gươm Bắc tiến: quân nhà Tống tan</a:t>
            </a:r>
            <a:br>
              <a:rPr lang="vi-VN" i="1" dirty="0">
                <a:solidFill>
                  <a:srgbClr val="4DB2EC"/>
                </a:solidFill>
                <a:latin typeface="Roboto"/>
              </a:rPr>
            </a:br>
            <a:r>
              <a:rPr lang="vi-VN" i="1" dirty="0">
                <a:solidFill>
                  <a:srgbClr val="4DB2EC"/>
                </a:solidFill>
                <a:latin typeface="Roboto"/>
              </a:rPr>
              <a:t>Xuôi Nam: Chiêm quốc kinh hoàng</a:t>
            </a:r>
            <a:br>
              <a:rPr lang="vi-VN" i="1" dirty="0">
                <a:solidFill>
                  <a:srgbClr val="4DB2EC"/>
                </a:solidFill>
                <a:latin typeface="Roboto"/>
              </a:rPr>
            </a:br>
            <a:r>
              <a:rPr lang="vi-VN" i="1" dirty="0">
                <a:solidFill>
                  <a:srgbClr val="4DB2EC"/>
                </a:solidFill>
                <a:latin typeface="Roboto"/>
              </a:rPr>
              <a:t>Thơ thần một áng: lời vàng còn ghi?</a:t>
            </a:r>
            <a:br>
              <a:rPr lang="vi-VN" i="1" dirty="0">
                <a:solidFill>
                  <a:srgbClr val="4DB2EC"/>
                </a:solidFill>
                <a:latin typeface="Roboto"/>
              </a:rPr>
            </a:br>
            <a:endParaRPr lang="vi-VN" i="1" dirty="0">
              <a:solidFill>
                <a:srgbClr val="4DB2EC"/>
              </a:solidFill>
              <a:latin typeface="Roboto"/>
            </a:endParaRPr>
          </a:p>
          <a:p>
            <a:pPr marL="0" indent="0" algn="ctr">
              <a:buNone/>
            </a:pPr>
            <a:r>
              <a:rPr lang="vi-VN" dirty="0">
                <a:solidFill>
                  <a:srgbClr val="6DA521"/>
                </a:solidFill>
                <a:latin typeface="Roboto"/>
                <a:hlinkClick r:id="rId2"/>
              </a:rPr>
              <a:t>Đáp án</a:t>
            </a:r>
          </a:p>
          <a:p>
            <a:pPr marL="0" indent="0" algn="ctr">
              <a:buNone/>
            </a:pPr>
            <a:r>
              <a:rPr lang="vi-VN"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Verdana"/>
              </a:rPr>
              <a:t>Lý Thường Kiệt</a:t>
            </a:r>
          </a:p>
          <a:p>
            <a:endParaRPr lang="en-US" dirty="0"/>
          </a:p>
        </p:txBody>
      </p:sp>
    </p:spTree>
    <p:extLst>
      <p:ext uri="{BB962C8B-B14F-4D97-AF65-F5344CB8AC3E}">
        <p14:creationId xmlns:p14="http://schemas.microsoft.com/office/powerpoint/2010/main" val="4254562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2"/>
          <p:cNvSpPr>
            <a:spLocks noGrp="1"/>
          </p:cNvSpPr>
          <p:nvPr>
            <p:ph idx="1"/>
          </p:nvPr>
        </p:nvSpPr>
        <p:spPr/>
        <p:txBody>
          <a:bodyPr/>
          <a:lstStyle/>
          <a:p>
            <a:pPr marL="0" indent="0">
              <a:buNone/>
            </a:pPr>
            <a:r>
              <a:rPr lang="en-US" i="1" dirty="0" smtClean="0">
                <a:solidFill>
                  <a:srgbClr val="4DB2EC"/>
                </a:solidFill>
                <a:latin typeface="Roboto"/>
              </a:rPr>
              <a:t>7. </a:t>
            </a:r>
            <a:r>
              <a:rPr lang="vi-VN" i="1" dirty="0" smtClean="0">
                <a:solidFill>
                  <a:srgbClr val="4DB2EC"/>
                </a:solidFill>
                <a:latin typeface="Roboto"/>
              </a:rPr>
              <a:t>Tuổi </a:t>
            </a:r>
            <a:r>
              <a:rPr lang="vi-VN" i="1" dirty="0">
                <a:solidFill>
                  <a:srgbClr val="4DB2EC"/>
                </a:solidFill>
                <a:latin typeface="Roboto"/>
              </a:rPr>
              <a:t>già nhưng sức chẳng già</a:t>
            </a:r>
            <a:br>
              <a:rPr lang="vi-VN" i="1" dirty="0">
                <a:solidFill>
                  <a:srgbClr val="4DB2EC"/>
                </a:solidFill>
                <a:latin typeface="Roboto"/>
              </a:rPr>
            </a:br>
            <a:r>
              <a:rPr lang="vi-VN" i="1" dirty="0">
                <a:solidFill>
                  <a:srgbClr val="4DB2EC"/>
                </a:solidFill>
                <a:latin typeface="Roboto"/>
              </a:rPr>
              <a:t>Vung gươm Bắc tiến: quân nhà Tống tan</a:t>
            </a:r>
            <a:br>
              <a:rPr lang="vi-VN" i="1" dirty="0">
                <a:solidFill>
                  <a:srgbClr val="4DB2EC"/>
                </a:solidFill>
                <a:latin typeface="Roboto"/>
              </a:rPr>
            </a:br>
            <a:r>
              <a:rPr lang="vi-VN" i="1" dirty="0">
                <a:solidFill>
                  <a:srgbClr val="4DB2EC"/>
                </a:solidFill>
                <a:latin typeface="Roboto"/>
              </a:rPr>
              <a:t>Xuôi Nam: Chiêm quốc kinh hoàng</a:t>
            </a:r>
            <a:br>
              <a:rPr lang="vi-VN" i="1" dirty="0">
                <a:solidFill>
                  <a:srgbClr val="4DB2EC"/>
                </a:solidFill>
                <a:latin typeface="Roboto"/>
              </a:rPr>
            </a:br>
            <a:r>
              <a:rPr lang="vi-VN" i="1" dirty="0">
                <a:solidFill>
                  <a:srgbClr val="4DB2EC"/>
                </a:solidFill>
                <a:latin typeface="Roboto"/>
              </a:rPr>
              <a:t>Thơ thần một áng: lời vàng còn ghi?</a:t>
            </a:r>
            <a:br>
              <a:rPr lang="vi-VN" i="1" dirty="0">
                <a:solidFill>
                  <a:srgbClr val="4DB2EC"/>
                </a:solidFill>
                <a:latin typeface="Roboto"/>
              </a:rPr>
            </a:br>
            <a:endParaRPr lang="vi-VN" i="1" dirty="0">
              <a:solidFill>
                <a:srgbClr val="4DB2EC"/>
              </a:solidFill>
              <a:latin typeface="Roboto"/>
            </a:endParaRPr>
          </a:p>
          <a:p>
            <a:pPr marL="0" indent="0" algn="ctr">
              <a:buNone/>
            </a:pPr>
            <a:r>
              <a:rPr lang="vi-VN" dirty="0">
                <a:solidFill>
                  <a:srgbClr val="6DA521"/>
                </a:solidFill>
                <a:latin typeface="Roboto"/>
                <a:hlinkClick r:id="rId2"/>
              </a:rPr>
              <a:t>Đáp án</a:t>
            </a:r>
          </a:p>
          <a:p>
            <a:pPr marL="0" indent="0" algn="ctr">
              <a:buNone/>
            </a:pPr>
            <a:r>
              <a:rPr lang="vi-VN"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Verdana"/>
              </a:rPr>
              <a:t>Lý Thường Kiệt</a:t>
            </a:r>
          </a:p>
          <a:p>
            <a:endParaRPr lang="en-US" dirty="0"/>
          </a:p>
        </p:txBody>
      </p:sp>
    </p:spTree>
    <p:extLst>
      <p:ext uri="{BB962C8B-B14F-4D97-AF65-F5344CB8AC3E}">
        <p14:creationId xmlns:p14="http://schemas.microsoft.com/office/powerpoint/2010/main" val="1807554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62500" lnSpcReduction="20000"/>
          </a:bodyPr>
          <a:lstStyle/>
          <a:p>
            <a:pPr marL="0" indent="0" algn="just">
              <a:buNone/>
            </a:pP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b) </a:t>
            </a:r>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Nguồn</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 </a:t>
            </a:r>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gốc</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 </a:t>
            </a:r>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Tết</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 </a:t>
            </a:r>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Nguyên</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 </a:t>
            </a:r>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Đán</a:t>
            </a:r>
            <a:endPar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endParaRPr>
          </a:p>
          <a:p>
            <a:pPr marL="0" indent="0" algn="just">
              <a:buNone/>
            </a:pPr>
            <a:r>
              <a:rPr lang="en-US" sz="3700" dirty="0" smtClean="0"/>
              <a:t>- </a:t>
            </a:r>
            <a:r>
              <a:rPr lang="vi-VN" sz="3700" dirty="0" smtClean="0"/>
              <a:t>Theo lịch sử Trung Quốc, nguồn gốc Tết Nguyên Đán có từ đời Tam Hoàng Ngũ Đế và thay đổi theo từng thời kỳ. Đời Tam Vương, nhà Hạ chuộng màu đen nên chọn tháng giêng, tức tháng Dần. Nhà Thương thích màu trắng nên lấy tháng Sửu, tức tháng chạp, làm tháng đầu năm. Nhà Chu ưa sắc đỏ nên chọn tháng Tý, tức tháng mười một, làm tháng Tết. Các vua chúa nói trên quan niệm về ngày giờ “tạo thiên lập địa” như sau: giờ Tý thì có trời, giờ Sửu thì có đất, giờ Dần sinh loài người nên đặt ra ngày Tết khác nhau.</a:t>
            </a:r>
          </a:p>
          <a:p>
            <a:pPr marL="0" indent="0" algn="just">
              <a:buNone/>
            </a:pPr>
            <a:r>
              <a:rPr lang="en-US" sz="3700" dirty="0" smtClean="0"/>
              <a:t>- </a:t>
            </a:r>
            <a:r>
              <a:rPr lang="vi-VN" sz="3700" dirty="0" smtClean="0"/>
              <a:t>Đời Đông Chu, Khổng Tử đổi ngày Tết vào một tháng nhất định là tháng Dần. Đời nhà Tần (thế kỷ 3 TCN), Tần Thủy Hoàng lại đổi qua tháng Hợi, tức tháng mười. Đến thời nhà Hán, Hán Vũ Đế (140 TCN) lại đặt ngày Tết vào tháng Dần, tức tháng giêng. Từ đó về sau, không còn triều đại nào thay đổi về tháng Tết nữa.</a:t>
            </a:r>
          </a:p>
          <a:p>
            <a:pPr marL="0" indent="0" algn="just">
              <a:buNone/>
            </a:pPr>
            <a:r>
              <a:rPr lang="en-US" sz="3700" dirty="0" smtClean="0"/>
              <a:t>- </a:t>
            </a:r>
            <a:r>
              <a:rPr lang="vi-VN" sz="3700" dirty="0" smtClean="0"/>
              <a:t>Đến đời Đông Phương Sóc, ông cho rằng ngày tạo thiên lập địa có thêm giống gà, ngày thứ hai có thêm chó, ngày thứ ba có thêm lợn, ngày thứ tư sinh dê, ngày thứ năm sinh trâu, ngày thứ sáu sinh ngựa, ngày thứ bảy sinh loài người và ngày thứ tám mới sinh ra ngũ cốc.</a:t>
            </a:r>
          </a:p>
          <a:p>
            <a:pPr marL="0" indent="0" algn="just">
              <a:buNone/>
            </a:pPr>
            <a:r>
              <a:rPr lang="en-US" sz="3700" dirty="0" smtClean="0"/>
              <a:t>- </a:t>
            </a:r>
            <a:r>
              <a:rPr lang="vi-VN" sz="3700" dirty="0" smtClean="0"/>
              <a:t>Vì thế, ngày Tết thường được kể từ ngày mồng một cho đến hết ngày mồng bảy.</a:t>
            </a:r>
            <a:endParaRPr lang="en-US" sz="3700" dirty="0" smtClean="0"/>
          </a:p>
          <a:p>
            <a:pPr marL="0" indent="0" algn="just">
              <a:buNone/>
            </a:pPr>
            <a:endParaRPr lang="en-US" dirty="0" smtClean="0"/>
          </a:p>
          <a:p>
            <a:endParaRPr lang="en-US" dirty="0" smtClean="0"/>
          </a:p>
          <a:p>
            <a:endParaRPr lang="en-US" dirty="0"/>
          </a:p>
        </p:txBody>
      </p:sp>
    </p:spTree>
    <p:extLst>
      <p:ext uri="{BB962C8B-B14F-4D97-AF65-F5344CB8AC3E}">
        <p14:creationId xmlns:p14="http://schemas.microsoft.com/office/powerpoint/2010/main" val="15573795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2"/>
          <p:cNvSpPr>
            <a:spLocks noGrp="1"/>
          </p:cNvSpPr>
          <p:nvPr>
            <p:ph idx="1"/>
          </p:nvPr>
        </p:nvSpPr>
        <p:spPr/>
        <p:txBody>
          <a:bodyPr/>
          <a:lstStyle/>
          <a:p>
            <a:pPr marL="0" indent="0">
              <a:buNone/>
            </a:pPr>
            <a:r>
              <a:rPr lang="en-US" i="1" dirty="0" smtClean="0">
                <a:solidFill>
                  <a:srgbClr val="4DB2EC"/>
                </a:solidFill>
                <a:latin typeface="Roboto"/>
              </a:rPr>
              <a:t>9. </a:t>
            </a:r>
            <a:r>
              <a:rPr lang="vi-VN" i="1" dirty="0" smtClean="0">
                <a:solidFill>
                  <a:srgbClr val="4DB2EC"/>
                </a:solidFill>
                <a:latin typeface="Roboto"/>
              </a:rPr>
              <a:t>Thuở </a:t>
            </a:r>
            <a:r>
              <a:rPr lang="vi-VN" i="1" dirty="0">
                <a:solidFill>
                  <a:srgbClr val="4DB2EC"/>
                </a:solidFill>
                <a:latin typeface="Roboto"/>
              </a:rPr>
              <a:t>bé chăn trâu đồng nội</a:t>
            </a:r>
            <a:br>
              <a:rPr lang="vi-VN" i="1" dirty="0">
                <a:solidFill>
                  <a:srgbClr val="4DB2EC"/>
                </a:solidFill>
                <a:latin typeface="Roboto"/>
              </a:rPr>
            </a:br>
            <a:r>
              <a:rPr lang="vi-VN" i="1" dirty="0">
                <a:solidFill>
                  <a:srgbClr val="4DB2EC"/>
                </a:solidFill>
                <a:latin typeface="Roboto"/>
              </a:rPr>
              <a:t>Lớn lên dẹp loạn sứ quân</a:t>
            </a:r>
            <a:br>
              <a:rPr lang="vi-VN" i="1" dirty="0">
                <a:solidFill>
                  <a:srgbClr val="4DB2EC"/>
                </a:solidFill>
                <a:latin typeface="Roboto"/>
              </a:rPr>
            </a:br>
            <a:r>
              <a:rPr lang="vi-VN" i="1" dirty="0">
                <a:solidFill>
                  <a:srgbClr val="4DB2EC"/>
                </a:solidFill>
                <a:latin typeface="Roboto"/>
              </a:rPr>
              <a:t>Thống nhất giang sơn một mối</a:t>
            </a:r>
            <a:br>
              <a:rPr lang="vi-VN" i="1" dirty="0">
                <a:solidFill>
                  <a:srgbClr val="4DB2EC"/>
                </a:solidFill>
                <a:latin typeface="Roboto"/>
              </a:rPr>
            </a:br>
            <a:r>
              <a:rPr lang="vi-VN" i="1" dirty="0">
                <a:solidFill>
                  <a:srgbClr val="4DB2EC"/>
                </a:solidFill>
                <a:latin typeface="Roboto"/>
              </a:rPr>
              <a:t>Hoa Lư, lừng lẫy kinh thành?</a:t>
            </a:r>
            <a:br>
              <a:rPr lang="vi-VN" i="1" dirty="0">
                <a:solidFill>
                  <a:srgbClr val="4DB2EC"/>
                </a:solidFill>
                <a:latin typeface="Roboto"/>
              </a:rPr>
            </a:br>
            <a:endParaRPr lang="vi-VN" i="1" dirty="0">
              <a:solidFill>
                <a:srgbClr val="4DB2EC"/>
              </a:solidFill>
              <a:latin typeface="Roboto"/>
            </a:endParaRPr>
          </a:p>
          <a:p>
            <a:pPr marL="0" indent="0" algn="ctr">
              <a:buNone/>
            </a:pPr>
            <a:r>
              <a:rPr lang="vi-VN" dirty="0">
                <a:solidFill>
                  <a:srgbClr val="6DA521"/>
                </a:solidFill>
                <a:latin typeface="Roboto"/>
                <a:hlinkClick r:id="rId2"/>
              </a:rPr>
              <a:t>Đáp án</a:t>
            </a:r>
          </a:p>
          <a:p>
            <a:pPr marL="0" indent="0" algn="ctr">
              <a:buNone/>
            </a:pPr>
            <a:r>
              <a:rPr lang="vi-VN"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Verdana"/>
              </a:rPr>
              <a:t>Đinh Bộ Lĩnh</a:t>
            </a:r>
          </a:p>
          <a:p>
            <a:endParaRPr lang="en-US" dirty="0"/>
          </a:p>
        </p:txBody>
      </p:sp>
    </p:spTree>
    <p:extLst>
      <p:ext uri="{BB962C8B-B14F-4D97-AF65-F5344CB8AC3E}">
        <p14:creationId xmlns:p14="http://schemas.microsoft.com/office/powerpoint/2010/main" val="2748997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2"/>
          <p:cNvSpPr>
            <a:spLocks noGrp="1"/>
          </p:cNvSpPr>
          <p:nvPr>
            <p:ph idx="1"/>
          </p:nvPr>
        </p:nvSpPr>
        <p:spPr/>
        <p:txBody>
          <a:bodyPr/>
          <a:lstStyle/>
          <a:p>
            <a:pPr marL="0" indent="0">
              <a:buNone/>
            </a:pPr>
            <a:r>
              <a:rPr lang="en-US" i="1" dirty="0" smtClean="0">
                <a:solidFill>
                  <a:srgbClr val="4DB2EC"/>
                </a:solidFill>
                <a:latin typeface="Roboto"/>
              </a:rPr>
              <a:t>10. </a:t>
            </a:r>
            <a:r>
              <a:rPr lang="vi-VN" i="1" dirty="0" smtClean="0">
                <a:solidFill>
                  <a:srgbClr val="4DB2EC"/>
                </a:solidFill>
                <a:latin typeface="Roboto"/>
              </a:rPr>
              <a:t>Vó </a:t>
            </a:r>
            <a:r>
              <a:rPr lang="vi-VN" i="1" dirty="0">
                <a:solidFill>
                  <a:srgbClr val="4DB2EC"/>
                </a:solidFill>
                <a:latin typeface="Roboto"/>
              </a:rPr>
              <a:t>ngựa quân Nguyên cuồng bạo nhất</a:t>
            </a:r>
            <a:br>
              <a:rPr lang="vi-VN" i="1" dirty="0">
                <a:solidFill>
                  <a:srgbClr val="4DB2EC"/>
                </a:solidFill>
                <a:latin typeface="Roboto"/>
              </a:rPr>
            </a:br>
            <a:r>
              <a:rPr lang="vi-VN" i="1" dirty="0">
                <a:solidFill>
                  <a:srgbClr val="4DB2EC"/>
                </a:solidFill>
                <a:latin typeface="Roboto"/>
              </a:rPr>
              <a:t>Đến đất ta cũng tan tác ba lần</a:t>
            </a:r>
            <a:br>
              <a:rPr lang="vi-VN" i="1" dirty="0">
                <a:solidFill>
                  <a:srgbClr val="4DB2EC"/>
                </a:solidFill>
                <a:latin typeface="Roboto"/>
              </a:rPr>
            </a:br>
            <a:r>
              <a:rPr lang="vi-VN" i="1" dirty="0">
                <a:solidFill>
                  <a:srgbClr val="4DB2EC"/>
                </a:solidFill>
                <a:latin typeface="Roboto"/>
              </a:rPr>
              <a:t>Vị tướng đập tan mưu cướp nước</a:t>
            </a:r>
            <a:br>
              <a:rPr lang="vi-VN" i="1" dirty="0">
                <a:solidFill>
                  <a:srgbClr val="4DB2EC"/>
                </a:solidFill>
                <a:latin typeface="Roboto"/>
              </a:rPr>
            </a:br>
            <a:r>
              <a:rPr lang="vi-VN" i="1" dirty="0">
                <a:solidFill>
                  <a:srgbClr val="4DB2EC"/>
                </a:solidFill>
                <a:latin typeface="Roboto"/>
              </a:rPr>
              <a:t>Tên ông sống mãi với ngàn năm?</a:t>
            </a:r>
            <a:br>
              <a:rPr lang="vi-VN" i="1" dirty="0">
                <a:solidFill>
                  <a:srgbClr val="4DB2EC"/>
                </a:solidFill>
                <a:latin typeface="Roboto"/>
              </a:rPr>
            </a:br>
            <a:endParaRPr lang="vi-VN" i="1" dirty="0">
              <a:solidFill>
                <a:srgbClr val="4DB2EC"/>
              </a:solidFill>
              <a:latin typeface="Roboto"/>
            </a:endParaRPr>
          </a:p>
          <a:p>
            <a:pPr marL="0" indent="0" algn="ctr">
              <a:buNone/>
            </a:pPr>
            <a:r>
              <a:rPr lang="vi-VN" dirty="0">
                <a:solidFill>
                  <a:srgbClr val="6DA521"/>
                </a:solidFill>
                <a:latin typeface="Roboto"/>
                <a:hlinkClick r:id="rId2"/>
              </a:rPr>
              <a:t>Đáp án</a:t>
            </a:r>
          </a:p>
          <a:p>
            <a:pPr marL="0" indent="0" algn="ctr">
              <a:buNone/>
            </a:pPr>
            <a:r>
              <a:rPr lang="vi-VN"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Verdana"/>
              </a:rPr>
              <a:t>Trần Hưng Đạo</a:t>
            </a:r>
          </a:p>
          <a:p>
            <a:endParaRPr lang="en-US" dirty="0"/>
          </a:p>
        </p:txBody>
      </p:sp>
    </p:spTree>
    <p:extLst>
      <p:ext uri="{BB962C8B-B14F-4D97-AF65-F5344CB8AC3E}">
        <p14:creationId xmlns:p14="http://schemas.microsoft.com/office/powerpoint/2010/main" val="983150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vi-VN" dirty="0" smtClean="0"/>
              <a:t>- Ở phần thi  này, các bạn sẽ vận dụng các kiến thức và hình ảnh để chọn các câu trả lời đúng (1 cÂU/40ĐIỂM).</a:t>
            </a:r>
          </a:p>
          <a:p>
            <a:endParaRPr lang="en-US" dirty="0"/>
          </a:p>
        </p:txBody>
      </p:sp>
      <p:sp>
        <p:nvSpPr>
          <p:cNvPr id="4" name="Title 1"/>
          <p:cNvSpPr>
            <a:spLocks noGrp="1"/>
          </p:cNvSpPr>
          <p:nvPr>
            <p:ph type="title"/>
          </p:nvPr>
        </p:nvSpPr>
        <p:spPr/>
        <p:txBody>
          <a:bodyPr/>
          <a:lstStyle/>
          <a:p>
            <a:r>
              <a:rPr lang="en-US" dirty="0" smtClean="0">
                <a:latin typeface="Snap ITC" pitchFamily="82" charset="0"/>
              </a:rPr>
              <a:t>5. </a:t>
            </a:r>
            <a:r>
              <a:rPr lang="en-US" dirty="0" err="1" smtClean="0">
                <a:latin typeface="Snap ITC" pitchFamily="82" charset="0"/>
              </a:rPr>
              <a:t>Đuổi</a:t>
            </a:r>
            <a:r>
              <a:rPr lang="en-US" dirty="0" smtClean="0">
                <a:latin typeface="Snap ITC" pitchFamily="82" charset="0"/>
              </a:rPr>
              <a:t> </a:t>
            </a:r>
            <a:r>
              <a:rPr lang="en-US" dirty="0" err="1" smtClean="0">
                <a:latin typeface="Snap ITC" pitchFamily="82" charset="0"/>
              </a:rPr>
              <a:t>hình</a:t>
            </a:r>
            <a:r>
              <a:rPr lang="en-US" dirty="0" smtClean="0">
                <a:latin typeface="Snap ITC" pitchFamily="82" charset="0"/>
              </a:rPr>
              <a:t> </a:t>
            </a:r>
            <a:r>
              <a:rPr lang="en-US" dirty="0" err="1" smtClean="0">
                <a:latin typeface="Snap ITC" pitchFamily="82" charset="0"/>
              </a:rPr>
              <a:t>bắt</a:t>
            </a:r>
            <a:r>
              <a:rPr lang="en-US" dirty="0" smtClean="0">
                <a:latin typeface="Snap ITC" pitchFamily="82" charset="0"/>
              </a:rPr>
              <a:t> </a:t>
            </a:r>
            <a:r>
              <a:rPr lang="en-US" dirty="0" err="1" smtClean="0">
                <a:latin typeface="Snap ITC" pitchFamily="82" charset="0"/>
              </a:rPr>
              <a:t>chữ</a:t>
            </a:r>
            <a:endParaRPr lang="en-US" dirty="0">
              <a:latin typeface="Snap ITC" pitchFamily="82" charset="0"/>
            </a:endParaRPr>
          </a:p>
        </p:txBody>
      </p:sp>
    </p:spTree>
    <p:extLst>
      <p:ext uri="{BB962C8B-B14F-4D97-AF65-F5344CB8AC3E}">
        <p14:creationId xmlns:p14="http://schemas.microsoft.com/office/powerpoint/2010/main" val="258550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b="1"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Má</a:t>
            </a:r>
            <a:r>
              <a:rPr lang="en-US"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a:t>
            </a:r>
            <a:r>
              <a:rPr lang="en-US" b="1"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đào</a:t>
            </a:r>
            <a:endParaRPr lang="en-US"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pic>
        <p:nvPicPr>
          <p:cNvPr id="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43200" y="2362200"/>
            <a:ext cx="3657600" cy="2743200"/>
          </a:xfrm>
        </p:spPr>
      </p:pic>
    </p:spTree>
    <p:extLst>
      <p:ext uri="{BB962C8B-B14F-4D97-AF65-F5344CB8AC3E}">
        <p14:creationId xmlns:p14="http://schemas.microsoft.com/office/powerpoint/2010/main" val="10319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0750" y="2253456"/>
            <a:ext cx="4762500" cy="3219450"/>
          </a:xfrm>
        </p:spPr>
      </p:pic>
      <p:sp>
        <p:nvSpPr>
          <p:cNvPr id="5" name="Title 1"/>
          <p:cNvSpPr>
            <a:spLocks noGrp="1"/>
          </p:cNvSpPr>
          <p:nvPr>
            <p:ph type="title"/>
          </p:nvPr>
        </p:nvSpPr>
        <p:spPr/>
        <p:txBody>
          <a:bodyPr/>
          <a:lstStyle/>
          <a:p>
            <a:r>
              <a:rPr lang="en-US"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Đồng</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cảm</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46648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95708" y="2125671"/>
            <a:ext cx="6352583" cy="3475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p:txBody>
          <a:bodyPr/>
          <a:lstStyle/>
          <a:p>
            <a:r>
              <a:rPr lang="en-US" b="1"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Chổi</a:t>
            </a:r>
            <a:r>
              <a:rPr lang="en-US"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b="1"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lông</a:t>
            </a:r>
            <a:r>
              <a:rPr lang="en-US"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b="1"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gà</a:t>
            </a:r>
            <a:endParaRPr lang="en-US"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val="2252454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20095" y="1765975"/>
            <a:ext cx="6303810" cy="419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Đô</a:t>
            </a: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thị</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25331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Giải</a:t>
            </a: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mã</a:t>
            </a:r>
            <a:endParaRPr lang="en-US" dirty="0"/>
          </a:p>
        </p:txBody>
      </p:sp>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32034" y="2409159"/>
            <a:ext cx="3279932" cy="2908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567137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09887" y="2724944"/>
            <a:ext cx="3324225" cy="2276475"/>
          </a:xfrm>
        </p:spPr>
      </p:pic>
      <p:sp>
        <p:nvSpPr>
          <p:cNvPr id="5" name="Title 1"/>
          <p:cNvSpPr>
            <a:spLocks noGrp="1"/>
          </p:cNvSpPr>
          <p:nvPr>
            <p:ph type="title"/>
          </p:nvPr>
        </p:nvSpPr>
        <p:spPr/>
        <p:txBody>
          <a:bodyPr/>
          <a:lstStyle/>
          <a:p>
            <a:r>
              <a:rPr lang="en-US"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Đánh</a:t>
            </a:r>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chén</a:t>
            </a:r>
            <a:endParaRPr lang="en-US"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extLst>
      <p:ext uri="{BB962C8B-B14F-4D97-AF65-F5344CB8AC3E}">
        <p14:creationId xmlns:p14="http://schemas.microsoft.com/office/powerpoint/2010/main" val="1087042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43200" y="2491581"/>
            <a:ext cx="3657600" cy="2743200"/>
          </a:xfrm>
        </p:spPr>
      </p:pic>
      <p:sp>
        <p:nvSpPr>
          <p:cNvPr id="5" name="Title 1"/>
          <p:cNvSpPr>
            <a:spLocks noGrp="1"/>
          </p:cNvSpPr>
          <p:nvPr>
            <p:ph type="title"/>
          </p:nvPr>
        </p:nvSpPr>
        <p:spPr/>
        <p:txBody>
          <a:bodyPr/>
          <a:lstStyle/>
          <a:p>
            <a:r>
              <a:rPr 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Ép</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giá</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102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70000" lnSpcReduction="20000"/>
          </a:bodyPr>
          <a:lstStyle/>
          <a:p>
            <a:pPr marL="0" indent="0" algn="just">
              <a:buNone/>
            </a:pP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Ý </a:t>
            </a:r>
            <a:r>
              <a:rPr 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nghĩa</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của</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ngày</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Tết</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Nguyên</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Đán</a:t>
            </a:r>
            <a:endPar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marL="0" indent="0" algn="just">
              <a:buNone/>
            </a:pPr>
            <a:r>
              <a:rPr lang="en-US" dirty="0" smtClean="0"/>
              <a:t>- </a:t>
            </a:r>
            <a:r>
              <a:rPr lang="vi-VN" dirty="0" smtClean="0"/>
              <a:t>Tết Nguyên Đán là dịp lễ lớn, quan trọng của người Việt Nam từ trước đến nay, hòa cùng với văn hóa Tết âm lịch của các nước phương Đông. Đây là khoảng thời gian được xem là vui nhất, nhộn nhịp nhất và ấm áp nhất của cả một năm.</a:t>
            </a:r>
          </a:p>
          <a:p>
            <a:pPr marL="0" indent="0" algn="just">
              <a:buNone/>
            </a:pPr>
            <a:r>
              <a:rPr lang="en-US" dirty="0" smtClean="0"/>
              <a:t>- </a:t>
            </a:r>
            <a:r>
              <a:rPr lang="vi-VN" dirty="0" smtClean="0"/>
              <a:t>Mọi người có cơ hội sum họp, đoàn tụ, quây quần bên nhau, cùng nhau tận hưởng những khoảnh khắc tài lộc, náo nức, thiêng liêng, nồng ấm của mùa xuân, của những ngày đầu năm đầy phấn khởi.</a:t>
            </a:r>
            <a:endParaRPr lang="en-US" dirty="0" smtClean="0"/>
          </a:p>
          <a:p>
            <a:pPr marL="0" indent="0" algn="just">
              <a:buNone/>
            </a:pPr>
            <a:r>
              <a:rPr lang="en-US" dirty="0" smtClean="0"/>
              <a:t>- </a:t>
            </a:r>
            <a:r>
              <a:rPr lang="vi-VN" dirty="0" smtClean="0"/>
              <a:t>Những bộn bề, lo toan của công việc sẽ tạm gác lại, thay vào đó là sự thoải mái, sự thư giãn tâm hồn và hòa mình vào không gian hân hoan của tiết xuân nồng thắm.</a:t>
            </a:r>
          </a:p>
          <a:p>
            <a:pPr marL="0" indent="0" algn="just">
              <a:buNone/>
            </a:pPr>
            <a:r>
              <a:rPr lang="en-US" dirty="0" smtClean="0"/>
              <a:t>- </a:t>
            </a:r>
            <a:r>
              <a:rPr lang="vi-VN" dirty="0" smtClean="0"/>
              <a:t>Ngày Tết Nguyên Đán là thời khắc giao hòa giữa năm cũ và năm mới, là sự khởi đầu cho những hương sắc tân niên, cây trái đâm chồi nảy lộc, nhà nhà phát tài, sung túc, Thiên – Địa – Nhân hài hòa cùng sự trường tồn vĩnh cửu. Đồng thời, Tết còn là những ngày người Việt ta hướng về cội nguồn, tổ tiên.</a:t>
            </a:r>
          </a:p>
          <a:p>
            <a:pPr marL="0" indent="0" algn="just">
              <a:buNone/>
            </a:pPr>
            <a:r>
              <a:rPr lang="en-US" dirty="0" smtClean="0"/>
              <a:t>- </a:t>
            </a:r>
            <a:r>
              <a:rPr lang="vi-VN" dirty="0" smtClean="0"/>
              <a:t>Chính vì là một dịp quan trọng cho sự khởi đầu, cho biết bao niềm tin yêu, sự may mắn cùng những mong ước, nguyện cầu chân thành nên ngày Tết Nguyên Đán mang nhiều ý nghĩa nhân văn và sâu xa nhất so với những ngày lễ khác trong năm. </a:t>
            </a:r>
            <a:endParaRPr lang="en-US" dirty="0"/>
          </a:p>
        </p:txBody>
      </p:sp>
    </p:spTree>
    <p:extLst>
      <p:ext uri="{BB962C8B-B14F-4D97-AF65-F5344CB8AC3E}">
        <p14:creationId xmlns:p14="http://schemas.microsoft.com/office/powerpoint/2010/main" val="212785613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67000" y="2505869"/>
            <a:ext cx="3810000" cy="2714625"/>
          </a:xfrm>
        </p:spPr>
      </p:pic>
      <p:sp>
        <p:nvSpPr>
          <p:cNvPr id="5" name="Title 1"/>
          <p:cNvSpPr>
            <a:spLocks noGrp="1"/>
          </p:cNvSpPr>
          <p:nvPr>
            <p:ph type="title"/>
          </p:nvPr>
        </p:nvSpPr>
        <p:spPr/>
        <p:txBody>
          <a:bodyPr/>
          <a:lstStyle/>
          <a:p>
            <a:r>
              <a:rPr lang="en-US"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Đình</a:t>
            </a: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công</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966447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0" y="2720181"/>
            <a:ext cx="3048000" cy="2286000"/>
          </a:xfrm>
        </p:spPr>
      </p:pic>
      <p:sp>
        <p:nvSpPr>
          <p:cNvPr id="5" name="Title 1"/>
          <p:cNvSpPr>
            <a:spLocks noGrp="1"/>
          </p:cNvSpPr>
          <p:nvPr>
            <p:ph type="title"/>
          </p:nvPr>
        </p:nvSpPr>
        <p:spPr/>
        <p:txBody>
          <a:bodyPr/>
          <a:lstStyle/>
          <a:p>
            <a:r>
              <a:rPr lang="en-US"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Tranh</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cãi</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728356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67000" y="2367756"/>
            <a:ext cx="3810000" cy="2990850"/>
          </a:xfrm>
        </p:spPr>
      </p:pic>
      <p:sp>
        <p:nvSpPr>
          <p:cNvPr id="5" name="Title 1"/>
          <p:cNvSpPr>
            <a:spLocks noGrp="1"/>
          </p:cNvSpPr>
          <p:nvPr>
            <p:ph type="title"/>
          </p:nvPr>
        </p:nvSpPr>
        <p:spPr/>
        <p:txBody>
          <a:bodyPr/>
          <a:lstStyle/>
          <a:p>
            <a:r>
              <a:rPr lang="en-US" b="1" dirty="0" err="1"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Ngũ</a:t>
            </a:r>
            <a:r>
              <a:rPr lang="en-US"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a:t>
            </a:r>
            <a:r>
              <a:rPr lang="en-US" b="1" dirty="0" err="1"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quan</a:t>
            </a:r>
            <a:endParaRPr lang="en-US"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3108758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latin typeface="Vladimir Script" pitchFamily="66" charset="0"/>
              </a:rPr>
              <a:t>Bài</a:t>
            </a:r>
            <a:r>
              <a:rPr lang="en-US" dirty="0" smtClean="0">
                <a:latin typeface="Vladimir Script" pitchFamily="66" charset="0"/>
              </a:rPr>
              <a:t> </a:t>
            </a:r>
            <a:r>
              <a:rPr lang="en-US" dirty="0" err="1" smtClean="0">
                <a:latin typeface="Vladimir Script" pitchFamily="66" charset="0"/>
              </a:rPr>
              <a:t>hoạt</a:t>
            </a:r>
            <a:r>
              <a:rPr lang="en-US" dirty="0" smtClean="0">
                <a:latin typeface="Vladimir Script" pitchFamily="66" charset="0"/>
              </a:rPr>
              <a:t> </a:t>
            </a:r>
            <a:r>
              <a:rPr lang="en-US" dirty="0" err="1" smtClean="0">
                <a:latin typeface="Vladimir Script" pitchFamily="66" charset="0"/>
              </a:rPr>
              <a:t>động</a:t>
            </a:r>
            <a:r>
              <a:rPr lang="en-US" dirty="0" smtClean="0">
                <a:latin typeface="Vladimir Script" pitchFamily="66" charset="0"/>
              </a:rPr>
              <a:t> </a:t>
            </a:r>
            <a:r>
              <a:rPr lang="en-US" dirty="0" err="1" smtClean="0">
                <a:latin typeface="Vladimir Script" pitchFamily="66" charset="0"/>
              </a:rPr>
              <a:t>của</a:t>
            </a:r>
            <a:r>
              <a:rPr lang="en-US" dirty="0" smtClean="0">
                <a:latin typeface="Vladimir Script" pitchFamily="66" charset="0"/>
              </a:rPr>
              <a:t> </a:t>
            </a:r>
            <a:r>
              <a:rPr lang="en-US" dirty="0" err="1" smtClean="0">
                <a:latin typeface="Vladimir Script" pitchFamily="66" charset="0"/>
              </a:rPr>
              <a:t>tổ</a:t>
            </a:r>
            <a:r>
              <a:rPr lang="en-US" dirty="0" smtClean="0">
                <a:latin typeface="Vladimir Script" pitchFamily="66" charset="0"/>
              </a:rPr>
              <a:t> </a:t>
            </a:r>
            <a:r>
              <a:rPr lang="en-US" dirty="0" err="1" smtClean="0">
                <a:latin typeface="Vladimir Script" pitchFamily="66" charset="0"/>
              </a:rPr>
              <a:t>em</a:t>
            </a:r>
            <a:r>
              <a:rPr lang="en-US" dirty="0" smtClean="0">
                <a:latin typeface="Vladimir Script" pitchFamily="66" charset="0"/>
              </a:rPr>
              <a:t> </a:t>
            </a:r>
            <a:r>
              <a:rPr lang="en-US" dirty="0" err="1" smtClean="0">
                <a:latin typeface="Vladimir Script" pitchFamily="66" charset="0"/>
              </a:rPr>
              <a:t>đến</a:t>
            </a:r>
            <a:r>
              <a:rPr lang="en-US" dirty="0" smtClean="0">
                <a:latin typeface="Vladimir Script" pitchFamily="66" charset="0"/>
              </a:rPr>
              <a:t> </a:t>
            </a:r>
            <a:r>
              <a:rPr lang="en-US" dirty="0" err="1" smtClean="0">
                <a:latin typeface="Vladimir Script" pitchFamily="66" charset="0"/>
              </a:rPr>
              <a:t>đây</a:t>
            </a:r>
            <a:r>
              <a:rPr lang="en-US" dirty="0" smtClean="0">
                <a:latin typeface="Vladimir Script" pitchFamily="66" charset="0"/>
              </a:rPr>
              <a:t> </a:t>
            </a:r>
            <a:r>
              <a:rPr lang="en-US" dirty="0" err="1" smtClean="0">
                <a:latin typeface="Vladimir Script" pitchFamily="66" charset="0"/>
              </a:rPr>
              <a:t>là</a:t>
            </a:r>
            <a:r>
              <a:rPr lang="en-US" dirty="0" smtClean="0">
                <a:latin typeface="Vladimir Script" pitchFamily="66" charset="0"/>
              </a:rPr>
              <a:t> </a:t>
            </a:r>
            <a:r>
              <a:rPr lang="en-US" dirty="0" err="1" smtClean="0">
                <a:latin typeface="Vladimir Script" pitchFamily="66" charset="0"/>
              </a:rPr>
              <a:t>kết</a:t>
            </a:r>
            <a:r>
              <a:rPr lang="en-US" dirty="0" smtClean="0">
                <a:latin typeface="Vladimir Script" pitchFamily="66" charset="0"/>
              </a:rPr>
              <a:t> </a:t>
            </a:r>
            <a:r>
              <a:rPr lang="en-US" dirty="0" err="1" smtClean="0">
                <a:latin typeface="Vladimir Script" pitchFamily="66" charset="0"/>
              </a:rPr>
              <a:t>thúc</a:t>
            </a:r>
            <a:r>
              <a:rPr lang="en-US" dirty="0" smtClean="0">
                <a:latin typeface="Vladimir Script" pitchFamily="66" charset="0"/>
              </a:rPr>
              <a:t> </a:t>
            </a:r>
            <a:endParaRPr lang="en-US" dirty="0"/>
          </a:p>
        </p:txBody>
      </p:sp>
      <p:sp>
        <p:nvSpPr>
          <p:cNvPr id="3" name="Content Placeholder 2"/>
          <p:cNvSpPr>
            <a:spLocks noGrp="1"/>
          </p:cNvSpPr>
          <p:nvPr>
            <p:ph idx="1"/>
          </p:nvPr>
        </p:nvSpPr>
        <p:spPr/>
        <p:txBody>
          <a:bodyPr/>
          <a:lstStyle/>
          <a:p>
            <a:r>
              <a:rPr lang="en-US" dirty="0" err="1" smtClean="0">
                <a:latin typeface="Snap ITC" pitchFamily="82" charset="0"/>
              </a:rPr>
              <a:t>Cảm</a:t>
            </a:r>
            <a:r>
              <a:rPr lang="en-US" dirty="0" smtClean="0">
                <a:latin typeface="Snap ITC" pitchFamily="82" charset="0"/>
              </a:rPr>
              <a:t> </a:t>
            </a:r>
            <a:r>
              <a:rPr lang="en-US" dirty="0" err="1" smtClean="0">
                <a:latin typeface="Snap ITC" pitchFamily="82" charset="0"/>
              </a:rPr>
              <a:t>ơn</a:t>
            </a:r>
            <a:r>
              <a:rPr lang="en-US" dirty="0" smtClean="0">
                <a:latin typeface="Snap ITC" pitchFamily="82" charset="0"/>
              </a:rPr>
              <a:t> </a:t>
            </a:r>
            <a:r>
              <a:rPr lang="en-US" dirty="0" err="1" smtClean="0">
                <a:latin typeface="Snap ITC" pitchFamily="82" charset="0"/>
              </a:rPr>
              <a:t>cô</a:t>
            </a:r>
            <a:r>
              <a:rPr lang="en-US" dirty="0" smtClean="0">
                <a:latin typeface="Snap ITC" pitchFamily="82" charset="0"/>
              </a:rPr>
              <a:t> </a:t>
            </a:r>
            <a:r>
              <a:rPr lang="en-US" dirty="0" err="1" smtClean="0">
                <a:latin typeface="Snap ITC" pitchFamily="82" charset="0"/>
              </a:rPr>
              <a:t>và</a:t>
            </a:r>
            <a:r>
              <a:rPr lang="en-US" dirty="0" smtClean="0">
                <a:latin typeface="Snap ITC" pitchFamily="82" charset="0"/>
              </a:rPr>
              <a:t> </a:t>
            </a:r>
            <a:r>
              <a:rPr lang="en-US" dirty="0" err="1" smtClean="0">
                <a:latin typeface="Snap ITC" pitchFamily="82" charset="0"/>
              </a:rPr>
              <a:t>các</a:t>
            </a:r>
            <a:r>
              <a:rPr lang="en-US" dirty="0" smtClean="0">
                <a:latin typeface="Snap ITC" pitchFamily="82" charset="0"/>
              </a:rPr>
              <a:t> </a:t>
            </a:r>
            <a:r>
              <a:rPr lang="en-US" dirty="0" err="1" smtClean="0">
                <a:latin typeface="Snap ITC" pitchFamily="82" charset="0"/>
              </a:rPr>
              <a:t>bạn</a:t>
            </a:r>
            <a:r>
              <a:rPr lang="en-US" dirty="0" smtClean="0">
                <a:latin typeface="Snap ITC" pitchFamily="82" charset="0"/>
              </a:rPr>
              <a:t> </a:t>
            </a:r>
            <a:r>
              <a:rPr lang="en-US" dirty="0" err="1" smtClean="0">
                <a:latin typeface="Snap ITC" pitchFamily="82" charset="0"/>
              </a:rPr>
              <a:t>đã</a:t>
            </a:r>
            <a:r>
              <a:rPr lang="en-US" dirty="0" smtClean="0">
                <a:latin typeface="Snap ITC" pitchFamily="82" charset="0"/>
              </a:rPr>
              <a:t> </a:t>
            </a:r>
            <a:r>
              <a:rPr lang="en-US" dirty="0" err="1" smtClean="0">
                <a:latin typeface="Snap ITC" pitchFamily="82" charset="0"/>
              </a:rPr>
              <a:t>lắng</a:t>
            </a:r>
            <a:r>
              <a:rPr lang="en-US" dirty="0" smtClean="0">
                <a:latin typeface="Snap ITC" pitchFamily="82" charset="0"/>
              </a:rPr>
              <a:t> </a:t>
            </a:r>
            <a:r>
              <a:rPr lang="en-US" dirty="0" err="1" smtClean="0">
                <a:latin typeface="Snap ITC" pitchFamily="82" charset="0"/>
              </a:rPr>
              <a:t>nghe</a:t>
            </a:r>
            <a:r>
              <a:rPr lang="en-US" dirty="0" smtClean="0">
                <a:latin typeface="Snap ITC" pitchFamily="82" charset="0"/>
              </a:rPr>
              <a:t> </a:t>
            </a:r>
            <a:r>
              <a:rPr lang="en-US" dirty="0" err="1" smtClean="0">
                <a:latin typeface="Snap ITC" pitchFamily="82" charset="0"/>
              </a:rPr>
              <a:t>và</a:t>
            </a:r>
            <a:r>
              <a:rPr lang="en-US" dirty="0" smtClean="0">
                <a:latin typeface="Snap ITC" pitchFamily="82" charset="0"/>
              </a:rPr>
              <a:t> </a:t>
            </a:r>
            <a:r>
              <a:rPr lang="en-US" dirty="0" err="1" smtClean="0">
                <a:latin typeface="Snap ITC" pitchFamily="82" charset="0"/>
              </a:rPr>
              <a:t>hoạt</a:t>
            </a:r>
            <a:r>
              <a:rPr lang="en-US" dirty="0" smtClean="0">
                <a:latin typeface="Snap ITC" pitchFamily="82" charset="0"/>
              </a:rPr>
              <a:t> </a:t>
            </a:r>
            <a:r>
              <a:rPr lang="en-US" dirty="0" err="1" smtClean="0">
                <a:latin typeface="Snap ITC" pitchFamily="82" charset="0"/>
              </a:rPr>
              <a:t>động</a:t>
            </a:r>
            <a:r>
              <a:rPr lang="en-US" dirty="0" smtClean="0">
                <a:latin typeface="Snap ITC" pitchFamily="82" charset="0"/>
              </a:rPr>
              <a:t> </a:t>
            </a:r>
            <a:r>
              <a:rPr lang="en-US" dirty="0" err="1" smtClean="0">
                <a:latin typeface="Snap ITC" pitchFamily="82" charset="0"/>
              </a:rPr>
              <a:t>cùng</a:t>
            </a:r>
            <a:r>
              <a:rPr lang="en-US" dirty="0" smtClean="0">
                <a:latin typeface="Snap ITC" pitchFamily="82" charset="0"/>
              </a:rPr>
              <a:t> </a:t>
            </a:r>
            <a:r>
              <a:rPr lang="en-US" dirty="0" err="1" smtClean="0">
                <a:latin typeface="Snap ITC" pitchFamily="82" charset="0"/>
              </a:rPr>
              <a:t>tổ</a:t>
            </a:r>
            <a:r>
              <a:rPr lang="en-US" dirty="0" smtClean="0">
                <a:latin typeface="Snap ITC" pitchFamily="82" charset="0"/>
              </a:rPr>
              <a:t> </a:t>
            </a:r>
            <a:r>
              <a:rPr lang="en-US" dirty="0" err="1" smtClean="0">
                <a:latin typeface="Snap ITC" pitchFamily="82" charset="0"/>
              </a:rPr>
              <a:t>chúng</a:t>
            </a:r>
            <a:r>
              <a:rPr lang="en-US" dirty="0" smtClean="0">
                <a:latin typeface="Snap ITC" pitchFamily="82" charset="0"/>
              </a:rPr>
              <a:t> </a:t>
            </a:r>
            <a:r>
              <a:rPr lang="en-US" dirty="0" err="1" smtClean="0">
                <a:latin typeface="Snap ITC" pitchFamily="82" charset="0"/>
              </a:rPr>
              <a:t>em</a:t>
            </a:r>
            <a:r>
              <a:rPr lang="en-US" dirty="0" smtClean="0">
                <a:latin typeface="Snap ITC" pitchFamily="82" charset="0"/>
              </a:rPr>
              <a:t>!</a:t>
            </a:r>
          </a:p>
          <a:p>
            <a:endParaRPr lang="en-US" dirty="0"/>
          </a:p>
        </p:txBody>
      </p:sp>
    </p:spTree>
    <p:extLst>
      <p:ext uri="{BB962C8B-B14F-4D97-AF65-F5344CB8AC3E}">
        <p14:creationId xmlns:p14="http://schemas.microsoft.com/office/powerpoint/2010/main" val="31776382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62500" lnSpcReduction="20000"/>
          </a:bodyPr>
          <a:lstStyle/>
          <a:p>
            <a:pPr marL="0" indent="0">
              <a:buNone/>
            </a:pP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2. </a:t>
            </a:r>
            <a:r>
              <a:rPr lang="en-US"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Đảng</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cộng</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sản</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Việt</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Nam </a:t>
            </a:r>
          </a:p>
          <a:p>
            <a:pPr marL="0" indent="0">
              <a:buNone/>
            </a:pP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a:t>
            </a:r>
            <a:r>
              <a:rPr lang="vi-VN"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Hình thành</a:t>
            </a:r>
          </a:p>
          <a:p>
            <a:pPr marL="0" indent="0" algn="just">
              <a:buNone/>
            </a:pPr>
            <a:r>
              <a:rPr lang="en-US" dirty="0" smtClean="0"/>
              <a:t>- </a:t>
            </a:r>
            <a:r>
              <a:rPr lang="vi-VN" dirty="0" smtClean="0"/>
              <a:t>Việc thành lập Đảng Cộng sản Việt Nam do chỉ thị của Đông Phương Bộ (là một bộ phận của Đệ Tam Quốc tế) yêu cầu Nguyễn Ái Quốc triệu tập các đại biểu cộng sản Việt Nam họp từ ngày 6 tháng 1 năm 1930 đến ngày 8 tháng 2 năm 1930 tại Hương Cảng, trên cơ sở thống nhất ba tổ chức cộng sản tại Đông Dương (Đông Dương Cộng sản Đảng và An Nam Cộng sản Đảng; thành viên từ một nhóm thứ ba tên là Đông Dương Cộng sản Liên đoàn không kịp có mặt). Hội nghị hợp nhất này diễn ra tại căn nhà của một công nhân ở bán đảo Cửu Long (Kowloon) từ ngày 6 tháng 1 đến ngày 8 tháng 2 năm 1930, đúng vào dịp Tết năm Canh Ngọ. Tham dự Hội nghị có 2 đại biểu Đông Dương Cộng sản Đảng (Trịnh Đình Cửu và Nguyễn Đức Cảnh), 2 đại biểu An Nam Cộng sản Đảng (Nguyễn Thiệu và Châu Văn Liêm) và 3 đại biểu ở nước ngoài (có Nguyễn Ái Quốc, Hồ Tùng Mậu, Lê Hồng Sơn, đại biểu của Quốc tế Cộng sản). Hội nghị quyết định thành lập một tổ chức cộng sản duy nhất, lấy tên là Đảng Cộng sản Việt Nam, thông qua một số văn kiện quan trọng như: Chính cương vắn tắt, Sách lược vắn tắt, Chương trình tóm tắt, Điều lệ vắn tắt của Đảng, Lời kêu gọi. Ngày 24 tháng 2 năm 1930, Đông Dương Cộng sản Liên đoàn chính thức gia nhập Đảng Cộng sản Việt Nam. Báo cáo chính trị của Hồ Chí Minh tại Đại hội II ghi ngày thành lập Đảng là 6 tháng 1 nhưng Nghị quyết tại Đại hội III năm 1960 đổi là ngày 3 tháng 2 năm 1930.</a:t>
            </a:r>
          </a:p>
          <a:p>
            <a:pPr marL="0" indent="0" algn="just">
              <a:buNone/>
            </a:pPr>
            <a:r>
              <a:rPr lang="en-US" dirty="0" smtClean="0"/>
              <a:t>- </a:t>
            </a:r>
            <a:r>
              <a:rPr lang="vi-VN" dirty="0" smtClean="0"/>
              <a:t>Tại Hội nghị Ban chấp hành Trung ương, họp Hội nghị lần thứ nhất tại Hồng Kông từ ngày 14 đến 31 tháng 10 năm 1930, tên của đảng được đổi thành Đảng Cộng sản Đông Dương theo yêu cầu của Quốc tế thứ ba (Quốc tế Cộng sản) và Trần Phú được bầu làm Tổng Bí thư đầu tiên.</a:t>
            </a:r>
            <a:endParaRPr lang="en-US" dirty="0"/>
          </a:p>
        </p:txBody>
      </p:sp>
    </p:spTree>
    <p:extLst>
      <p:ext uri="{BB962C8B-B14F-4D97-AF65-F5344CB8AC3E}">
        <p14:creationId xmlns:p14="http://schemas.microsoft.com/office/powerpoint/2010/main" val="5366897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marL="0" indent="0" algn="just">
              <a:buNone/>
            </a:pPr>
            <a:r>
              <a:rPr lang="en-US" sz="1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 </a:t>
            </a:r>
            <a:r>
              <a:rPr lang="vi-VN" sz="1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Lãnh đạo</a:t>
            </a:r>
          </a:p>
          <a:p>
            <a:pPr marL="0" indent="0" algn="just">
              <a:buNone/>
            </a:pPr>
            <a:r>
              <a:rPr lang="en-US" sz="1400" dirty="0" smtClean="0"/>
              <a:t>- </a:t>
            </a:r>
            <a:r>
              <a:rPr lang="vi-VN" sz="1400" dirty="0" smtClean="0"/>
              <a:t>Khi Đảng Cộng sản Việt Nam được thành lập vào ngày 3 tháng 2 năm 1930, Nguyễn Ái Quốc, đại diện Quốc tế Cộng sản và người tổ chức Hội nghị thống nhất đã chỉ định người đứng đầu Ban Chấp hành trung ương đầu tiên với cương vị Phụ trách Ban Chấp hành Trung ương Lâm thời Đảng Cộng sản Việt Nam là Trịnh Đình Cửu. Ông giữ chức vụ này cho đến ngày 27 tháng 10 năm 1930, sau khi Hội nghị Trung ương lần thứ nhất kết thúc.</a:t>
            </a:r>
          </a:p>
          <a:p>
            <a:pPr marL="0" indent="0" algn="just">
              <a:buNone/>
            </a:pPr>
            <a:r>
              <a:rPr lang="en-US" sz="1400" dirty="0" smtClean="0"/>
              <a:t>- </a:t>
            </a:r>
            <a:r>
              <a:rPr lang="vi-VN" sz="1400" dirty="0" smtClean="0"/>
              <a:t>Tại Hội nghị Trung ương lần thứ nhất diễn ra từ ngày 12 đến 27 tháng 10 năm 193</a:t>
            </a:r>
            <a:r>
              <a:rPr lang="en-US" sz="1400" dirty="0" smtClean="0"/>
              <a:t>0</a:t>
            </a:r>
            <a:r>
              <a:rPr lang="vi-VN" sz="1400" dirty="0" smtClean="0"/>
              <a:t>, Trần Phú được bầu vào vị trí đứng đầu Ban Chấp hành trung ương với danh xưng Tổng Bí thư Ban Chấp hành Trung ương Đảng Cộng sản Đông Dương.</a:t>
            </a:r>
          </a:p>
          <a:p>
            <a:pPr marL="0" indent="0" algn="just">
              <a:buNone/>
            </a:pPr>
            <a:r>
              <a:rPr lang="en-US" sz="1400" dirty="0" smtClean="0"/>
              <a:t>- </a:t>
            </a:r>
            <a:r>
              <a:rPr lang="vi-VN" sz="1400" dirty="0" smtClean="0"/>
              <a:t>Sau khi Tổng Bí thư Trần Phú bị bắt và mất trong nhà thương Chợ Quán ngày 6 tháng 9 năm 1931, chức vụ Tổng Bí thư bị khuyết do Trung ương Đảng bị truy bắt dữ dội, gần như tê liệt. Trước tình hình đó, dưới sự chỉ đạo của Quốc tế Cộng sản, tháng 3 năm 1934, tại Ma Cao, Ban Chỉ huy hải ngoại của Đảng Cộng sản Đông Dương được thành lập, do Lê Hồng Phong làm Bí thư. Do tình hình Ban Chấp hành Trung ương trong nước gần như bị tê liệt, nên Ban Chỉ huy hải ngoại kiêm Ban Chấp hành Trung ương lâm thời. Chức vụ Bí thư Ban Chỉ huy hải ngoại của Đảng Cộng sản Đông Dương bấy giờ giữ vai trò như Tổng Bí thư. Mãi đến Tháng 7 năm 1936, Bí thư Ban Chỉ huy hải ngoại Hà Huy Tập về nước và giữ chức Tổng Bí thư, trở lại thành chức vụ lãnh đạo cao nhất.</a:t>
            </a:r>
          </a:p>
          <a:p>
            <a:pPr marL="0" indent="0" algn="just">
              <a:buNone/>
            </a:pPr>
            <a:r>
              <a:rPr lang="en-US" sz="1400" dirty="0" smtClean="0"/>
              <a:t>- </a:t>
            </a:r>
            <a:r>
              <a:rPr lang="vi-VN" sz="1400" dirty="0" smtClean="0"/>
              <a:t>Cương vị lãnh đạo cao nhất của Tổng Bí thư được duy trì cho đến Đại hội đại biểu toàn quốc lần thứ II, từ ngày 11 đến ngày 19 tháng 2 năm 1951. Tại đại hội này, xác lập chức vụ danh dự là Chủ tịch Ban chấp hành Trung ương Đảng Lao động Việt Nam, gọi tắt là Chủ tịch Đảng, được xem là cao hơn cương vị Tổng Bí thư. Tuy đây chỉ là chức vụ danh dự, nhưng do uy tín lớn của Chủ tịch Đảng Hồ Chí Minh, nên hầu như đây là chức vụ thực quyền, nhất là sau Hội nghị Trung ương về vấn đề sửa sai cải cách ruộng đất tháng 10 năm 1956, Tổng Bí thư Trường Chinh từ chức, Chủ tịch Đảng Hồ Chí Minh được coi như kiêm giữ luôn chức vụ Tổng Bí thư.</a:t>
            </a:r>
          </a:p>
          <a:p>
            <a:pPr marL="0" indent="0" algn="just">
              <a:buNone/>
            </a:pPr>
            <a:r>
              <a:rPr lang="en-US" sz="1400" dirty="0" smtClean="0"/>
              <a:t>- </a:t>
            </a:r>
            <a:r>
              <a:rPr lang="vi-VN" sz="1400" dirty="0" smtClean="0"/>
              <a:t>Tại Đại hội đại biểu toàn quốc lần thứ III tháng 9 năm 1960, tuy không bầu ra chức vụ Tổng bí thư, nhưng chức vụ Bí thư thứ nhất Ban chấp hành Trung ương Đảng Lao động Việt Nam được thành lập, do Lê Duẩn nắm giữ. Chức vụ này mô phỏng theo Liên Xô, nhưng vẫn duy trì chức vụ Chủ tịch Đảng theo kiểu Trung Quốc. Sau khi Chủ tịch Hồ Chí Minh qua đời năm 1969 thì chức vụ Chủ tịch Đảng cũng bị hủy bỏ.</a:t>
            </a:r>
            <a:r>
              <a:rPr lang="en-US" sz="1400" dirty="0" smtClean="0"/>
              <a:t> </a:t>
            </a:r>
          </a:p>
          <a:p>
            <a:pPr marL="0" indent="0" algn="just">
              <a:buNone/>
            </a:pPr>
            <a:r>
              <a:rPr lang="en-US" sz="1400" dirty="0" smtClean="0"/>
              <a:t>- </a:t>
            </a:r>
            <a:r>
              <a:rPr lang="vi-VN" sz="1400" dirty="0" smtClean="0"/>
              <a:t>Chức vụ Bí thư thứ nhất trở thành chức vụ đứng đầu Ban Chấp hành trung ương cho đến Đại hội đại biểu toàn quốc lần thứ IV tháng 12 năm 1976. Tại đại hội này, chức vụ Bí thư thứ nhất được bãi bỏ và chức vụ đứng đầu Ban Chấp hành trung ương trở thành Tổng Bí thư Ban Chấp hành Trung ương Đảng Cộng sản Việt Nam, vẫn do Lê Duẩn nắm giữ. Từ đó, chức vụ này ổn định vai trò và danh xưng cho đến tận ngày nay.</a:t>
            </a:r>
            <a:endParaRPr lang="en-US" sz="1400" dirty="0" smtClean="0"/>
          </a:p>
          <a:p>
            <a:pPr marL="0" indent="0" algn="just">
              <a:buNone/>
            </a:pPr>
            <a:r>
              <a:rPr lang="en-US" sz="1400" dirty="0" smtClean="0"/>
              <a:t>- </a:t>
            </a:r>
            <a:r>
              <a:rPr lang="vi-VN" sz="1400" dirty="0" smtClean="0"/>
              <a:t>Tổng Bí thư đương nhiệm là Nguyễn Phú Trọng.</a:t>
            </a:r>
          </a:p>
          <a:p>
            <a:pPr marL="0" indent="0" algn="just">
              <a:buNone/>
            </a:pPr>
            <a:endParaRPr lang="vi-VN" sz="1200" dirty="0" smtClean="0"/>
          </a:p>
          <a:p>
            <a:pPr algn="just"/>
            <a:endParaRPr lang="en-US" sz="1200" dirty="0"/>
          </a:p>
        </p:txBody>
      </p:sp>
    </p:spTree>
    <p:extLst>
      <p:ext uri="{BB962C8B-B14F-4D97-AF65-F5344CB8AC3E}">
        <p14:creationId xmlns:p14="http://schemas.microsoft.com/office/powerpoint/2010/main" val="543455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77500" lnSpcReduction="20000"/>
          </a:bodyPr>
          <a:lstStyle/>
          <a:p>
            <a:pPr marL="0" indent="0" algn="just">
              <a:buNone/>
            </a:pP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a:t>
            </a:r>
            <a:r>
              <a:rPr lang="vi-VN"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Vai trò</a:t>
            </a:r>
            <a:endPar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marL="0" indent="0" algn="just">
              <a:buNone/>
            </a:pPr>
            <a:r>
              <a:rPr lang="en-US" dirty="0" smtClean="0"/>
              <a:t>- </a:t>
            </a:r>
            <a:r>
              <a:rPr lang="vi-VN" dirty="0" smtClean="0"/>
              <a:t>Điều 4 của Hiến pháp Việt Nam 2013 khẳng định vai trò lãnh đạo tuyệt đối của Đảng lên Nhà nước và xã hội:</a:t>
            </a:r>
          </a:p>
          <a:p>
            <a:pPr marL="0" indent="0" algn="just">
              <a:buNone/>
            </a:pPr>
            <a:r>
              <a:rPr lang="vi-VN" dirty="0" smtClean="0"/>
              <a:t>“</a:t>
            </a:r>
            <a:r>
              <a:rPr lang="en-US" dirty="0" smtClean="0"/>
              <a:t> </a:t>
            </a:r>
            <a:r>
              <a:rPr lang="vi-VN" dirty="0" smtClean="0"/>
              <a:t>Đảng Cộng sản Việt Nam, đội tiên phong của giai cấp công nhân Việt Nam, đại biểu trung thành quyền lợi của giai cấp công nhân, nhân dân lao động và của cả dân tộc, theo chủ nghĩa Marx - Lenin và Tư tưởng Hồ Chí Minh, là lực lượng lãnh đạo Nhà nước và xã hội.	”</a:t>
            </a:r>
          </a:p>
          <a:p>
            <a:pPr marL="0" indent="0" algn="just">
              <a:buNone/>
            </a:pPr>
            <a:r>
              <a:rPr lang="en-US" dirty="0" smtClean="0"/>
              <a:t>- </a:t>
            </a:r>
            <a:r>
              <a:rPr lang="vi-VN" dirty="0" smtClean="0"/>
              <a:t>Đảng Cộng sản Việt Nam là đảng cầm quyền tại nước Cộng hòa Xã hội Chủ nghĩa Việt Nam và có ảnh hưởng lớn đến sự phát triển kinh tế, xã hội, chính trị của quốc gia này, đảng viên là những người nắm giữ nhiều cương vị chủ chốt trong các cơ quan lãnh đạo của Đảng và Nhà nước Việt Nam.</a:t>
            </a:r>
          </a:p>
          <a:p>
            <a:pPr marL="0" indent="0" algn="just">
              <a:buNone/>
            </a:pPr>
            <a:r>
              <a:rPr lang="vi-VN" dirty="0" smtClean="0"/>
              <a:t>Trong Di chúc của Hồ Chí Minh có viết:</a:t>
            </a:r>
          </a:p>
          <a:p>
            <a:pPr marL="0" indent="0" algn="just">
              <a:buNone/>
            </a:pPr>
            <a:r>
              <a:rPr lang="vi-VN" dirty="0" smtClean="0"/>
              <a:t>“	Đảng ta là một Đảng cầm quyền, mỗi đảng viên và cán bộ phải thật sự thấm nhuần đạo đức cách mạng, thật sự cần kiệm liêm chính, chí công vô tư. Phải giữ gìn Đảng ta thật trong sạch, phải xứng đáng là người lãnh đạo, là người đầy tớ thật trung thành của nhân dân. ”</a:t>
            </a:r>
            <a:endParaRPr lang="en-US" dirty="0"/>
          </a:p>
        </p:txBody>
      </p:sp>
    </p:spTree>
    <p:extLst>
      <p:ext uri="{BB962C8B-B14F-4D97-AF65-F5344CB8AC3E}">
        <p14:creationId xmlns:p14="http://schemas.microsoft.com/office/powerpoint/2010/main" val="22840792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54" y="13063"/>
            <a:ext cx="6477000" cy="1143000"/>
          </a:xfrm>
        </p:spPr>
        <p:txBody>
          <a:bodyPr/>
          <a:lstStyle/>
          <a:p>
            <a:r>
              <a:rPr lang="en-US" dirty="0" err="1" smtClean="0">
                <a:latin typeface="Algerian" pitchFamily="82" charset="0"/>
              </a:rPr>
              <a:t>Nhìn</a:t>
            </a:r>
            <a:r>
              <a:rPr lang="en-US" dirty="0" smtClean="0">
                <a:latin typeface="Algerian" pitchFamily="82" charset="0"/>
              </a:rPr>
              <a:t> </a:t>
            </a:r>
            <a:r>
              <a:rPr lang="en-US" dirty="0" err="1" smtClean="0">
                <a:latin typeface="Algerian" pitchFamily="82" charset="0"/>
              </a:rPr>
              <a:t>hình</a:t>
            </a:r>
            <a:r>
              <a:rPr lang="en-US" dirty="0" smtClean="0">
                <a:latin typeface="Algerian" pitchFamily="82" charset="0"/>
              </a:rPr>
              <a:t> </a:t>
            </a:r>
            <a:r>
              <a:rPr lang="en-US" dirty="0" err="1" smtClean="0">
                <a:latin typeface="Algerian" pitchFamily="82" charset="0"/>
              </a:rPr>
              <a:t>đoán</a:t>
            </a:r>
            <a:r>
              <a:rPr lang="en-US" dirty="0" smtClean="0">
                <a:latin typeface="Algerian" pitchFamily="82" charset="0"/>
              </a:rPr>
              <a:t> </a:t>
            </a:r>
            <a:r>
              <a:rPr lang="en-US" dirty="0" err="1" smtClean="0">
                <a:latin typeface="Algerian" pitchFamily="82" charset="0"/>
              </a:rPr>
              <a:t>chữ</a:t>
            </a:r>
            <a:endParaRPr lang="en-US" dirty="0">
              <a:latin typeface="Algerian" pitchFamily="82" charset="0"/>
            </a:endParaRPr>
          </a:p>
        </p:txBody>
      </p:sp>
      <p:sp>
        <p:nvSpPr>
          <p:cNvPr id="3" name="Content Placeholder 2"/>
          <p:cNvSpPr>
            <a:spLocks noGrp="1"/>
          </p:cNvSpPr>
          <p:nvPr>
            <p:ph idx="1"/>
          </p:nvPr>
        </p:nvSpPr>
        <p:spPr>
          <a:xfrm>
            <a:off x="2177" y="914400"/>
            <a:ext cx="5408023" cy="5943600"/>
          </a:xfrm>
        </p:spPr>
        <p:txBody>
          <a:bodyPr/>
          <a:lstStyle/>
          <a:p>
            <a:pPr marL="0" indent="0" algn="just">
              <a:buNone/>
            </a:pPr>
            <a:r>
              <a:rPr lang="vi-VN"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Ở phần thi  này, các bạn sẽ vận dụng các kiến thức và hình ảnh để chọn các câu trả lời đúng. Chủ đề: về ngày Quốc phòng toàn dân và ngày thành lập Quân đội Nhân dân Việt Nam 22/12 ( 1 câu / 20 điểm)</a:t>
            </a:r>
          </a:p>
          <a:p>
            <a:endParaRPr lang="en-US" dirty="0"/>
          </a:p>
        </p:txBody>
      </p:sp>
    </p:spTree>
    <p:extLst>
      <p:ext uri="{BB962C8B-B14F-4D97-AF65-F5344CB8AC3E}">
        <p14:creationId xmlns:p14="http://schemas.microsoft.com/office/powerpoint/2010/main" val="21883488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434</TotalTime>
  <Words>2972</Words>
  <Application>Microsoft Office PowerPoint</Application>
  <PresentationFormat>On-screen Show (4:3)</PresentationFormat>
  <Paragraphs>165</Paragraphs>
  <Slides>53</Slides>
  <Notes>0</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Office Theme</vt:lpstr>
      <vt:lpstr>Hoạt động ngoài giờ lên lớp tháng 1</vt:lpstr>
      <vt:lpstr>Các phần hoạt động</vt:lpstr>
      <vt:lpstr>Giới thiệu</vt:lpstr>
      <vt:lpstr>PowerPoint Presentation</vt:lpstr>
      <vt:lpstr>PowerPoint Presentation</vt:lpstr>
      <vt:lpstr>PowerPoint Presentation</vt:lpstr>
      <vt:lpstr>PowerPoint Presentation</vt:lpstr>
      <vt:lpstr>PowerPoint Presentation</vt:lpstr>
      <vt:lpstr>Nhìn hình đoán chữ</vt:lpstr>
      <vt:lpstr>Đây là buổi chợ khác hẳn không khí các buổi chợ trong năm?</vt:lpstr>
      <vt:lpstr>Đây là cây gì ?</vt:lpstr>
      <vt:lpstr>Đây là phong tục gì được trẻ em mong đợi nhất trong ngày tết?</vt:lpstr>
      <vt:lpstr>Đây là phong tục gì của người Việt Nam trong ngày Tết?  </vt:lpstr>
      <vt:lpstr>Đảng cộng sản Việt Nam được ra đời vào ngày tháng năm nào?</vt:lpstr>
      <vt:lpstr>Ai là bí thư đầu tiên của Đảng Cộng sản Việt Nam?</vt:lpstr>
      <vt:lpstr>Đây là phong tục gì trong ngày Tết? </vt:lpstr>
      <vt:lpstr>Đây là hoa gì?</vt:lpstr>
      <vt:lpstr>Đây là hoa gì?</vt:lpstr>
      <vt:lpstr>Bánh trưng, bánh giầy tượng trưng cho điều gì?</vt:lpstr>
      <vt:lpstr>Thi trắc nghiệm</vt:lpstr>
      <vt:lpstr>Câu 1: Mùa xuân thường bắt đầu từ tháng nào đến tháng nào trong năm?</vt:lpstr>
      <vt:lpstr>Câu 2: Màu sắc thường được trang trí vào ngày tết?</vt:lpstr>
      <vt:lpstr>Câu 3: Theo em, tục “Xông đất” có ý nghĩa như thế nào?</vt:lpstr>
      <vt:lpstr>Câu 4: Em hiểu thế nào về phong tục bao lì xì đỏ vào ngày Tết cổ truyền?</vt:lpstr>
      <vt:lpstr>Câu 5: Đây là thứ không thể thiếu trên bàn thờ ngày Tết?</vt:lpstr>
      <vt:lpstr>6. Đông Dương cộng sản liên đoàn hợp nhất vào Đảng Cộng sản Việt Nam khi nào? </vt:lpstr>
      <vt:lpstr>7.Sau Hội nghị thành lập Đảng, Ban chấp hành Trung ương lâm thời của Đảng được thành lập do ai đứng đầu? </vt:lpstr>
      <vt:lpstr>8. Tên của lực lượng vũ trang được thành lập ở Nghệ Tĩnh trong cao trào cách mạng năm 1930 là gì? </vt:lpstr>
      <vt:lpstr>9. Hội nghị Ban chấp hành TƯ tháng 10 năm 1930 đã cử ra bao nhiêu uỷ viên?</vt:lpstr>
      <vt:lpstr> Bạn hãy cho biết tên gọi của các tổ chức quần chúng trong mặt trận Việt Minh? </vt:lpstr>
      <vt:lpstr>Câu đố về nhân vật lịch sử</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5. Đuổi hình bắt chữ</vt:lpstr>
      <vt:lpstr>Má đào</vt:lpstr>
      <vt:lpstr>Đồng cảm</vt:lpstr>
      <vt:lpstr>Chổi lông gà</vt:lpstr>
      <vt:lpstr>Đô thị</vt:lpstr>
      <vt:lpstr>Giải mã</vt:lpstr>
      <vt:lpstr>Đánh chén</vt:lpstr>
      <vt:lpstr>Ép giá</vt:lpstr>
      <vt:lpstr>Đình công</vt:lpstr>
      <vt:lpstr>Tranh cãi</vt:lpstr>
      <vt:lpstr>Ngũ quan</vt:lpstr>
      <vt:lpstr>Bài hoạt động của tổ em đến đây là kết thúc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Hoạt động ngoài giờ lên lớp tháng 1</dc:title>
  <dc:creator>Vi Tinh An Tin</dc:creator>
  <cp:lastModifiedBy>Nguyen</cp:lastModifiedBy>
  <cp:revision>23</cp:revision>
  <dcterms:created xsi:type="dcterms:W3CDTF">2017-12-26T04:57:15Z</dcterms:created>
  <dcterms:modified xsi:type="dcterms:W3CDTF">2025-02-21T02:50:21Z</dcterms:modified>
</cp:coreProperties>
</file>