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321" r:id="rId2"/>
    <p:sldId id="316" r:id="rId3"/>
    <p:sldId id="310" r:id="rId4"/>
    <p:sldId id="323" r:id="rId5"/>
    <p:sldId id="324" r:id="rId6"/>
    <p:sldId id="325" r:id="rId7"/>
    <p:sldId id="326" r:id="rId8"/>
    <p:sldId id="327" r:id="rId9"/>
    <p:sldId id="387" r:id="rId10"/>
    <p:sldId id="328" r:id="rId11"/>
    <p:sldId id="392" r:id="rId12"/>
    <p:sldId id="394" r:id="rId13"/>
    <p:sldId id="395" r:id="rId14"/>
    <p:sldId id="388" r:id="rId15"/>
    <p:sldId id="371" r:id="rId16"/>
    <p:sldId id="393" r:id="rId17"/>
    <p:sldId id="372" r:id="rId18"/>
    <p:sldId id="379" r:id="rId19"/>
    <p:sldId id="381" r:id="rId20"/>
    <p:sldId id="382" r:id="rId21"/>
    <p:sldId id="389" r:id="rId22"/>
    <p:sldId id="374" r:id="rId23"/>
    <p:sldId id="378" r:id="rId24"/>
    <p:sldId id="337" r:id="rId25"/>
    <p:sldId id="340" r:id="rId26"/>
    <p:sldId id="338" r:id="rId27"/>
    <p:sldId id="376" r:id="rId28"/>
    <p:sldId id="377" r:id="rId29"/>
    <p:sldId id="332" r:id="rId30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7C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2" d="100"/>
          <a:sy n="92" d="100"/>
        </p:scale>
        <p:origin x="307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4D290D-6C29-42CC-93E2-3885F19B83E5}" type="datetimeFigureOut">
              <a:rPr lang="vi-VN" smtClean="0"/>
              <a:t>10/09/2023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E4F0F8-4E7C-473B-9816-205C29CAA3C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311968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0" name="Google Shape;2650;gb45389a103_0_7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1" name="Google Shape;2651;gb45389a103_0_7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849988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0" name="Google Shape;2650;gb45389a103_0_7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1" name="Google Shape;2651;gb45389a103_0_7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883455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0" name="Google Shape;2650;gb45389a103_0_7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1" name="Google Shape;2651;gb45389a103_0_7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65206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5" name="Google Shape;1625;gaa346aee37_0_6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6" name="Google Shape;1626;gaa346aee37_0_6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126806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5" name="Google Shape;1625;gaa346aee37_0_6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6" name="Google Shape;1626;gaa346aee37_0_6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090547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5" name="Google Shape;1625;gaa346aee37_0_6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6" name="Google Shape;1626;gaa346aee37_0_6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888926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5" name="Google Shape;1625;gaa346aee37_0_6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6" name="Google Shape;1626;gaa346aee37_0_6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964622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2" name="Google Shape;2322;gd38073794d_0_1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3" name="Google Shape;2323;gd38073794d_0_11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993723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16BFCE7-E941-4BDD-AEE5-C0111A2C37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8C8F9BC-993C-47B0-B52F-07FFD8739E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0CE2D7D-C173-4177-8F05-17957466E7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FEE55-0F33-43DF-A8EA-38FF08F60DC3}" type="datetimeFigureOut">
              <a:rPr lang="vi-VN" smtClean="0"/>
              <a:t>10/09/2023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F4F51FF-6270-46C6-93E6-A7C7F8A5F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58E4A18-8C47-489E-BBD3-241241EB9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8C0B3-D05D-47F5-B3EB-6C94A1675FD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825291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650DB4B-A103-4DD9-A29F-5E60F26316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1608570-7FF5-4B89-B7BD-A32AA93B82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330CE60-F770-4C52-9384-BEEF106901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FEE55-0F33-43DF-A8EA-38FF08F60DC3}" type="datetimeFigureOut">
              <a:rPr lang="vi-VN" smtClean="0"/>
              <a:t>10/09/2023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FD3E359-E1A0-4AB1-853E-CB0A6AC1D0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D8E9B9B-2336-4FBF-8A4A-E876D6020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8C0B3-D05D-47F5-B3EB-6C94A1675FD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479260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502ED48B-3083-4CE7-A4D2-4AB4346151A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DE0E952-2792-4626-9B6A-C06E978E8F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C5FC38C-722A-4644-A6CE-93AE294420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FEE55-0F33-43DF-A8EA-38FF08F60DC3}" type="datetimeFigureOut">
              <a:rPr lang="vi-VN" smtClean="0"/>
              <a:t>10/09/2023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A4A8466-1585-4DDA-AA65-FFDC845769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B934956-7C50-4BEB-A11D-6E57DFB85D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8C0B3-D05D-47F5-B3EB-6C94A1675FD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856760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4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59" name="Google Shape;359;p4"/>
          <p:cNvSpPr txBox="1">
            <a:spLocks noGrp="1"/>
          </p:cNvSpPr>
          <p:nvPr>
            <p:ph type="body" idx="1"/>
          </p:nvPr>
        </p:nvSpPr>
        <p:spPr>
          <a:xfrm>
            <a:off x="950967" y="1623233"/>
            <a:ext cx="10290000" cy="45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97923" rtl="0">
              <a:spcBef>
                <a:spcPts val="0"/>
              </a:spcBef>
              <a:spcAft>
                <a:spcPts val="0"/>
              </a:spcAft>
              <a:buSzPts val="1100"/>
              <a:buFont typeface="Livvic"/>
              <a:buAutoNum type="arabicPeriod"/>
              <a:defRPr sz="1600">
                <a:latin typeface="Montserrat"/>
                <a:ea typeface="Montserrat"/>
                <a:cs typeface="Montserrat"/>
                <a:sym typeface="Montserrat"/>
              </a:defRPr>
            </a:lvl1pPr>
            <a:lvl2pPr marL="1219170" lvl="1" indent="-397923" rtl="0">
              <a:spcBef>
                <a:spcPts val="2133"/>
              </a:spcBef>
              <a:spcAft>
                <a:spcPts val="0"/>
              </a:spcAft>
              <a:buSzPts val="1100"/>
              <a:buFont typeface="Roboto Condensed Light"/>
              <a:buAutoNum type="alphaLcPeriod"/>
              <a:defRPr sz="1467"/>
            </a:lvl2pPr>
            <a:lvl3pPr marL="1828754" lvl="2" indent="-397923" rtl="0">
              <a:spcBef>
                <a:spcPts val="2133"/>
              </a:spcBef>
              <a:spcAft>
                <a:spcPts val="0"/>
              </a:spcAft>
              <a:buSzPts val="1100"/>
              <a:buFont typeface="Roboto Condensed Light"/>
              <a:buAutoNum type="romanLcPeriod"/>
              <a:defRPr sz="1467"/>
            </a:lvl3pPr>
            <a:lvl4pPr marL="2438339" lvl="3" indent="-397923" rtl="0">
              <a:spcBef>
                <a:spcPts val="2133"/>
              </a:spcBef>
              <a:spcAft>
                <a:spcPts val="0"/>
              </a:spcAft>
              <a:buSzPts val="1100"/>
              <a:buFont typeface="Roboto Condensed Light"/>
              <a:buAutoNum type="arabicPeriod"/>
              <a:defRPr sz="1467"/>
            </a:lvl4pPr>
            <a:lvl5pPr marL="3047924" lvl="4" indent="-397923" rtl="0">
              <a:spcBef>
                <a:spcPts val="2133"/>
              </a:spcBef>
              <a:spcAft>
                <a:spcPts val="0"/>
              </a:spcAft>
              <a:buSzPts val="1100"/>
              <a:buFont typeface="Roboto Condensed Light"/>
              <a:buAutoNum type="alphaLcPeriod"/>
              <a:defRPr sz="1467"/>
            </a:lvl5pPr>
            <a:lvl6pPr marL="3657509" lvl="5" indent="-397923" rtl="0">
              <a:spcBef>
                <a:spcPts val="2133"/>
              </a:spcBef>
              <a:spcAft>
                <a:spcPts val="0"/>
              </a:spcAft>
              <a:buSzPts val="1100"/>
              <a:buFont typeface="Roboto Condensed Light"/>
              <a:buAutoNum type="romanLcPeriod"/>
              <a:defRPr sz="1467"/>
            </a:lvl6pPr>
            <a:lvl7pPr marL="4267093" lvl="6" indent="-397923" rtl="0">
              <a:spcBef>
                <a:spcPts val="2133"/>
              </a:spcBef>
              <a:spcAft>
                <a:spcPts val="0"/>
              </a:spcAft>
              <a:buSzPts val="1100"/>
              <a:buFont typeface="Roboto Condensed Light"/>
              <a:buAutoNum type="arabicPeriod"/>
              <a:defRPr sz="1467"/>
            </a:lvl7pPr>
            <a:lvl8pPr marL="4876678" lvl="7" indent="-397923" rtl="0">
              <a:spcBef>
                <a:spcPts val="2133"/>
              </a:spcBef>
              <a:spcAft>
                <a:spcPts val="0"/>
              </a:spcAft>
              <a:buSzPts val="1100"/>
              <a:buFont typeface="Roboto Condensed Light"/>
              <a:buAutoNum type="alphaLcPeriod"/>
              <a:defRPr sz="1467"/>
            </a:lvl8pPr>
            <a:lvl9pPr marL="5486263" lvl="8" indent="-397923" rtl="0">
              <a:spcBef>
                <a:spcPts val="2133"/>
              </a:spcBef>
              <a:spcAft>
                <a:spcPts val="2133"/>
              </a:spcAft>
              <a:buSzPts val="1100"/>
              <a:buFont typeface="Roboto Condensed Light"/>
              <a:buAutoNum type="romanLcPeriod"/>
              <a:defRPr sz="1467"/>
            </a:lvl9pPr>
          </a:lstStyle>
          <a:p>
            <a:endParaRPr/>
          </a:p>
        </p:txBody>
      </p:sp>
      <p:sp>
        <p:nvSpPr>
          <p:cNvPr id="360" name="Google Shape;360;p4"/>
          <p:cNvSpPr/>
          <p:nvPr/>
        </p:nvSpPr>
        <p:spPr>
          <a:xfrm rot="10800000" flipH="1">
            <a:off x="880242" y="396141"/>
            <a:ext cx="870921" cy="27292"/>
          </a:xfrm>
          <a:custGeom>
            <a:avLst/>
            <a:gdLst/>
            <a:ahLst/>
            <a:cxnLst/>
            <a:rect l="l" t="t" r="r" b="b"/>
            <a:pathLst>
              <a:path w="12605" h="395" extrusionOk="0">
                <a:moveTo>
                  <a:pt x="260" y="0"/>
                </a:moveTo>
                <a:cubicBezTo>
                  <a:pt x="0" y="0"/>
                  <a:pt x="0" y="394"/>
                  <a:pt x="260" y="394"/>
                </a:cubicBezTo>
                <a:cubicBezTo>
                  <a:pt x="268" y="394"/>
                  <a:pt x="277" y="394"/>
                  <a:pt x="285" y="393"/>
                </a:cubicBezTo>
                <a:lnTo>
                  <a:pt x="12320" y="393"/>
                </a:lnTo>
                <a:cubicBezTo>
                  <a:pt x="12329" y="394"/>
                  <a:pt x="12337" y="394"/>
                  <a:pt x="12346" y="394"/>
                </a:cubicBezTo>
                <a:cubicBezTo>
                  <a:pt x="12605" y="394"/>
                  <a:pt x="12605" y="0"/>
                  <a:pt x="12346" y="0"/>
                </a:cubicBezTo>
                <a:cubicBezTo>
                  <a:pt x="12337" y="0"/>
                  <a:pt x="12329" y="1"/>
                  <a:pt x="12320" y="1"/>
                </a:cubicBezTo>
                <a:lnTo>
                  <a:pt x="285" y="1"/>
                </a:lnTo>
                <a:cubicBezTo>
                  <a:pt x="277" y="1"/>
                  <a:pt x="268" y="0"/>
                  <a:pt x="260" y="0"/>
                </a:cubicBezTo>
                <a:close/>
              </a:path>
            </a:pathLst>
          </a:custGeom>
          <a:solidFill>
            <a:srgbClr val="81B0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1" name="Google Shape;361;p4"/>
          <p:cNvSpPr/>
          <p:nvPr/>
        </p:nvSpPr>
        <p:spPr>
          <a:xfrm rot="10800000" flipH="1">
            <a:off x="1334" y="335134"/>
            <a:ext cx="3600933" cy="2633"/>
          </a:xfrm>
          <a:custGeom>
            <a:avLst/>
            <a:gdLst/>
            <a:ahLst/>
            <a:cxnLst/>
            <a:rect l="l" t="t" r="r" b="b"/>
            <a:pathLst>
              <a:path w="108028" h="79" extrusionOk="0">
                <a:moveTo>
                  <a:pt x="0" y="0"/>
                </a:moveTo>
                <a:lnTo>
                  <a:pt x="100841" y="56"/>
                </a:lnTo>
                <a:lnTo>
                  <a:pt x="108028" y="79"/>
                </a:lnTo>
              </a:path>
            </a:pathLst>
          </a:custGeom>
          <a:noFill/>
          <a:ln w="19050" cap="flat" cmpd="sng">
            <a:solidFill>
              <a:schemeClr val="lt2"/>
            </a:solidFill>
            <a:prstDash val="solid"/>
            <a:round/>
            <a:headEnd type="none" w="med" len="med"/>
            <a:tailEnd type="oval" w="med" len="med"/>
          </a:ln>
        </p:spPr>
      </p:sp>
      <p:sp>
        <p:nvSpPr>
          <p:cNvPr id="362" name="Google Shape;362;p4"/>
          <p:cNvSpPr/>
          <p:nvPr/>
        </p:nvSpPr>
        <p:spPr>
          <a:xfrm flipH="1">
            <a:off x="10583533" y="6439634"/>
            <a:ext cx="1608467" cy="300333"/>
          </a:xfrm>
          <a:custGeom>
            <a:avLst/>
            <a:gdLst/>
            <a:ahLst/>
            <a:cxnLst/>
            <a:rect l="l" t="t" r="r" b="b"/>
            <a:pathLst>
              <a:path w="48254" h="9010" extrusionOk="0">
                <a:moveTo>
                  <a:pt x="0" y="9010"/>
                </a:moveTo>
                <a:lnTo>
                  <a:pt x="10812" y="0"/>
                </a:lnTo>
                <a:lnTo>
                  <a:pt x="48254" y="0"/>
                </a:lnTo>
              </a:path>
            </a:pathLst>
          </a:custGeom>
          <a:noFill/>
          <a:ln w="19050" cap="flat" cmpd="sng">
            <a:solidFill>
              <a:schemeClr val="lt2"/>
            </a:solidFill>
            <a:prstDash val="solid"/>
            <a:round/>
            <a:headEnd type="none" w="med" len="med"/>
            <a:tailEnd type="oval" w="med" len="med"/>
          </a:ln>
        </p:spPr>
      </p:sp>
      <p:sp>
        <p:nvSpPr>
          <p:cNvPr id="363" name="Google Shape;363;p4"/>
          <p:cNvSpPr/>
          <p:nvPr/>
        </p:nvSpPr>
        <p:spPr>
          <a:xfrm rot="10800000" flipH="1">
            <a:off x="11286367" y="6537183"/>
            <a:ext cx="202800" cy="202800"/>
          </a:xfrm>
          <a:prstGeom prst="ellipse">
            <a:avLst/>
          </a:prstGeom>
          <a:solidFill>
            <a:srgbClr val="496A95">
              <a:alpha val="39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4" name="Google Shape;364;p4"/>
          <p:cNvSpPr/>
          <p:nvPr/>
        </p:nvSpPr>
        <p:spPr>
          <a:xfrm rot="10800000" flipH="1">
            <a:off x="11670028" y="6210957"/>
            <a:ext cx="90000" cy="90000"/>
          </a:xfrm>
          <a:prstGeom prst="ellipse">
            <a:avLst/>
          </a:prstGeom>
          <a:solidFill>
            <a:srgbClr val="00899C">
              <a:alpha val="382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65" name="Google Shape;365;p4"/>
          <p:cNvGrpSpPr/>
          <p:nvPr/>
        </p:nvGrpSpPr>
        <p:grpSpPr>
          <a:xfrm>
            <a:off x="1984553" y="6370077"/>
            <a:ext cx="202897" cy="202867"/>
            <a:chOff x="810321" y="2832391"/>
            <a:chExt cx="266457" cy="266416"/>
          </a:xfrm>
        </p:grpSpPr>
        <p:sp>
          <p:nvSpPr>
            <p:cNvPr id="366" name="Google Shape;366;p4"/>
            <p:cNvSpPr/>
            <p:nvPr/>
          </p:nvSpPr>
          <p:spPr>
            <a:xfrm>
              <a:off x="943549" y="2832391"/>
              <a:ext cx="41" cy="133229"/>
            </a:xfrm>
            <a:custGeom>
              <a:avLst/>
              <a:gdLst/>
              <a:ahLst/>
              <a:cxnLst/>
              <a:rect l="l" t="t" r="r" b="b"/>
              <a:pathLst>
                <a:path w="1" h="3230" fill="none" extrusionOk="0">
                  <a:moveTo>
                    <a:pt x="0" y="0"/>
                  </a:moveTo>
                  <a:lnTo>
                    <a:pt x="0" y="3230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4"/>
            <p:cNvSpPr/>
            <p:nvPr/>
          </p:nvSpPr>
          <p:spPr>
            <a:xfrm>
              <a:off x="904983" y="2834329"/>
              <a:ext cx="38608" cy="38608"/>
            </a:xfrm>
            <a:custGeom>
              <a:avLst/>
              <a:gdLst/>
              <a:ahLst/>
              <a:cxnLst/>
              <a:rect l="l" t="t" r="r" b="b"/>
              <a:pathLst>
                <a:path w="936" h="936" fill="none" extrusionOk="0">
                  <a:moveTo>
                    <a:pt x="935" y="935"/>
                  </a:moveTo>
                  <a:lnTo>
                    <a:pt x="1" y="1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4"/>
            <p:cNvSpPr/>
            <p:nvPr/>
          </p:nvSpPr>
          <p:spPr>
            <a:xfrm>
              <a:off x="943549" y="2834329"/>
              <a:ext cx="38566" cy="38608"/>
            </a:xfrm>
            <a:custGeom>
              <a:avLst/>
              <a:gdLst/>
              <a:ahLst/>
              <a:cxnLst/>
              <a:rect l="l" t="t" r="r" b="b"/>
              <a:pathLst>
                <a:path w="935" h="936" fill="none" extrusionOk="0">
                  <a:moveTo>
                    <a:pt x="0" y="935"/>
                  </a:moveTo>
                  <a:lnTo>
                    <a:pt x="935" y="1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4"/>
            <p:cNvSpPr/>
            <p:nvPr/>
          </p:nvSpPr>
          <p:spPr>
            <a:xfrm>
              <a:off x="827892" y="2898757"/>
              <a:ext cx="115699" cy="66862"/>
            </a:xfrm>
            <a:custGeom>
              <a:avLst/>
              <a:gdLst/>
              <a:ahLst/>
              <a:cxnLst/>
              <a:rect l="l" t="t" r="r" b="b"/>
              <a:pathLst>
                <a:path w="2805" h="1621" fill="none" extrusionOk="0">
                  <a:moveTo>
                    <a:pt x="1" y="0"/>
                  </a:moveTo>
                  <a:lnTo>
                    <a:pt x="2804" y="1621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4"/>
            <p:cNvSpPr/>
            <p:nvPr/>
          </p:nvSpPr>
          <p:spPr>
            <a:xfrm>
              <a:off x="810321" y="2919216"/>
              <a:ext cx="52756" cy="14189"/>
            </a:xfrm>
            <a:custGeom>
              <a:avLst/>
              <a:gdLst/>
              <a:ahLst/>
              <a:cxnLst/>
              <a:rect l="l" t="t" r="r" b="b"/>
              <a:pathLst>
                <a:path w="1279" h="344" fill="none" extrusionOk="0">
                  <a:moveTo>
                    <a:pt x="1278" y="1"/>
                  </a:moveTo>
                  <a:lnTo>
                    <a:pt x="1" y="344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4"/>
            <p:cNvSpPr/>
            <p:nvPr/>
          </p:nvSpPr>
          <p:spPr>
            <a:xfrm>
              <a:off x="848887" y="2866048"/>
              <a:ext cx="14189" cy="53209"/>
            </a:xfrm>
            <a:custGeom>
              <a:avLst/>
              <a:gdLst/>
              <a:ahLst/>
              <a:cxnLst/>
              <a:rect l="l" t="t" r="r" b="b"/>
              <a:pathLst>
                <a:path w="344" h="1290" fill="none" extrusionOk="0">
                  <a:moveTo>
                    <a:pt x="343" y="1290"/>
                  </a:moveTo>
                  <a:lnTo>
                    <a:pt x="0" y="0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4"/>
            <p:cNvSpPr/>
            <p:nvPr/>
          </p:nvSpPr>
          <p:spPr>
            <a:xfrm>
              <a:off x="827892" y="2965577"/>
              <a:ext cx="115699" cy="66903"/>
            </a:xfrm>
            <a:custGeom>
              <a:avLst/>
              <a:gdLst/>
              <a:ahLst/>
              <a:cxnLst/>
              <a:rect l="l" t="t" r="r" b="b"/>
              <a:pathLst>
                <a:path w="2805" h="1622" fill="none" extrusionOk="0">
                  <a:moveTo>
                    <a:pt x="1" y="1621"/>
                  </a:moveTo>
                  <a:lnTo>
                    <a:pt x="2804" y="1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4"/>
            <p:cNvSpPr/>
            <p:nvPr/>
          </p:nvSpPr>
          <p:spPr>
            <a:xfrm>
              <a:off x="848887" y="3011939"/>
              <a:ext cx="14189" cy="52714"/>
            </a:xfrm>
            <a:custGeom>
              <a:avLst/>
              <a:gdLst/>
              <a:ahLst/>
              <a:cxnLst/>
              <a:rect l="l" t="t" r="r" b="b"/>
              <a:pathLst>
                <a:path w="344" h="1278" fill="none" extrusionOk="0">
                  <a:moveTo>
                    <a:pt x="343" y="0"/>
                  </a:moveTo>
                  <a:lnTo>
                    <a:pt x="0" y="1278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4"/>
            <p:cNvSpPr/>
            <p:nvPr/>
          </p:nvSpPr>
          <p:spPr>
            <a:xfrm>
              <a:off x="810321" y="2997791"/>
              <a:ext cx="52756" cy="14189"/>
            </a:xfrm>
            <a:custGeom>
              <a:avLst/>
              <a:gdLst/>
              <a:ahLst/>
              <a:cxnLst/>
              <a:rect l="l" t="t" r="r" b="b"/>
              <a:pathLst>
                <a:path w="1279" h="344" fill="none" extrusionOk="0">
                  <a:moveTo>
                    <a:pt x="1278" y="343"/>
                  </a:moveTo>
                  <a:lnTo>
                    <a:pt x="1" y="0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4"/>
            <p:cNvSpPr/>
            <p:nvPr/>
          </p:nvSpPr>
          <p:spPr>
            <a:xfrm>
              <a:off x="943549" y="2965577"/>
              <a:ext cx="41" cy="133229"/>
            </a:xfrm>
            <a:custGeom>
              <a:avLst/>
              <a:gdLst/>
              <a:ahLst/>
              <a:cxnLst/>
              <a:rect l="l" t="t" r="r" b="b"/>
              <a:pathLst>
                <a:path w="1" h="3230" fill="none" extrusionOk="0">
                  <a:moveTo>
                    <a:pt x="0" y="3230"/>
                  </a:moveTo>
                  <a:lnTo>
                    <a:pt x="0" y="1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4"/>
            <p:cNvSpPr/>
            <p:nvPr/>
          </p:nvSpPr>
          <p:spPr>
            <a:xfrm>
              <a:off x="943549" y="3058301"/>
              <a:ext cx="38566" cy="38566"/>
            </a:xfrm>
            <a:custGeom>
              <a:avLst/>
              <a:gdLst/>
              <a:ahLst/>
              <a:cxnLst/>
              <a:rect l="l" t="t" r="r" b="b"/>
              <a:pathLst>
                <a:path w="935" h="935" fill="none" extrusionOk="0">
                  <a:moveTo>
                    <a:pt x="0" y="0"/>
                  </a:moveTo>
                  <a:lnTo>
                    <a:pt x="935" y="935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4"/>
            <p:cNvSpPr/>
            <p:nvPr/>
          </p:nvSpPr>
          <p:spPr>
            <a:xfrm>
              <a:off x="904983" y="3058301"/>
              <a:ext cx="38608" cy="38566"/>
            </a:xfrm>
            <a:custGeom>
              <a:avLst/>
              <a:gdLst/>
              <a:ahLst/>
              <a:cxnLst/>
              <a:rect l="l" t="t" r="r" b="b"/>
              <a:pathLst>
                <a:path w="936" h="935" fill="none" extrusionOk="0">
                  <a:moveTo>
                    <a:pt x="935" y="0"/>
                  </a:moveTo>
                  <a:lnTo>
                    <a:pt x="1" y="935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4"/>
            <p:cNvSpPr/>
            <p:nvPr/>
          </p:nvSpPr>
          <p:spPr>
            <a:xfrm>
              <a:off x="943549" y="2965577"/>
              <a:ext cx="115658" cy="66903"/>
            </a:xfrm>
            <a:custGeom>
              <a:avLst/>
              <a:gdLst/>
              <a:ahLst/>
              <a:cxnLst/>
              <a:rect l="l" t="t" r="r" b="b"/>
              <a:pathLst>
                <a:path w="2804" h="1622" fill="none" extrusionOk="0">
                  <a:moveTo>
                    <a:pt x="2804" y="1621"/>
                  </a:moveTo>
                  <a:lnTo>
                    <a:pt x="0" y="1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4"/>
            <p:cNvSpPr/>
            <p:nvPr/>
          </p:nvSpPr>
          <p:spPr>
            <a:xfrm>
              <a:off x="1024063" y="2997791"/>
              <a:ext cx="52714" cy="14189"/>
            </a:xfrm>
            <a:custGeom>
              <a:avLst/>
              <a:gdLst/>
              <a:ahLst/>
              <a:cxnLst/>
              <a:rect l="l" t="t" r="r" b="b"/>
              <a:pathLst>
                <a:path w="1278" h="344" fill="none" extrusionOk="0">
                  <a:moveTo>
                    <a:pt x="0" y="343"/>
                  </a:moveTo>
                  <a:lnTo>
                    <a:pt x="1278" y="0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4"/>
            <p:cNvSpPr/>
            <p:nvPr/>
          </p:nvSpPr>
          <p:spPr>
            <a:xfrm>
              <a:off x="1024063" y="3011939"/>
              <a:ext cx="14189" cy="52714"/>
            </a:xfrm>
            <a:custGeom>
              <a:avLst/>
              <a:gdLst/>
              <a:ahLst/>
              <a:cxnLst/>
              <a:rect l="l" t="t" r="r" b="b"/>
              <a:pathLst>
                <a:path w="344" h="1278" fill="none" extrusionOk="0">
                  <a:moveTo>
                    <a:pt x="0" y="0"/>
                  </a:moveTo>
                  <a:lnTo>
                    <a:pt x="343" y="1278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4"/>
            <p:cNvSpPr/>
            <p:nvPr/>
          </p:nvSpPr>
          <p:spPr>
            <a:xfrm>
              <a:off x="943549" y="2898757"/>
              <a:ext cx="115658" cy="66862"/>
            </a:xfrm>
            <a:custGeom>
              <a:avLst/>
              <a:gdLst/>
              <a:ahLst/>
              <a:cxnLst/>
              <a:rect l="l" t="t" r="r" b="b"/>
              <a:pathLst>
                <a:path w="2804" h="1621" fill="none" extrusionOk="0">
                  <a:moveTo>
                    <a:pt x="2804" y="0"/>
                  </a:moveTo>
                  <a:lnTo>
                    <a:pt x="0" y="1621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4"/>
            <p:cNvSpPr/>
            <p:nvPr/>
          </p:nvSpPr>
          <p:spPr>
            <a:xfrm>
              <a:off x="1024063" y="2866048"/>
              <a:ext cx="14189" cy="53209"/>
            </a:xfrm>
            <a:custGeom>
              <a:avLst/>
              <a:gdLst/>
              <a:ahLst/>
              <a:cxnLst/>
              <a:rect l="l" t="t" r="r" b="b"/>
              <a:pathLst>
                <a:path w="344" h="1290" fill="none" extrusionOk="0">
                  <a:moveTo>
                    <a:pt x="0" y="1290"/>
                  </a:moveTo>
                  <a:lnTo>
                    <a:pt x="343" y="0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" name="Google Shape;383;p4"/>
            <p:cNvSpPr/>
            <p:nvPr/>
          </p:nvSpPr>
          <p:spPr>
            <a:xfrm>
              <a:off x="1024063" y="2919216"/>
              <a:ext cx="52714" cy="14189"/>
            </a:xfrm>
            <a:custGeom>
              <a:avLst/>
              <a:gdLst/>
              <a:ahLst/>
              <a:cxnLst/>
              <a:rect l="l" t="t" r="r" b="b"/>
              <a:pathLst>
                <a:path w="1278" h="344" fill="none" extrusionOk="0">
                  <a:moveTo>
                    <a:pt x="0" y="1"/>
                  </a:moveTo>
                  <a:lnTo>
                    <a:pt x="1278" y="344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84" name="Google Shape;384;p4"/>
          <p:cNvSpPr/>
          <p:nvPr/>
        </p:nvSpPr>
        <p:spPr>
          <a:xfrm rot="10800000" flipH="1">
            <a:off x="1" y="6306767"/>
            <a:ext cx="1461833" cy="265967"/>
          </a:xfrm>
          <a:custGeom>
            <a:avLst/>
            <a:gdLst/>
            <a:ahLst/>
            <a:cxnLst/>
            <a:rect l="l" t="t" r="r" b="b"/>
            <a:pathLst>
              <a:path w="43855" h="7979" extrusionOk="0">
                <a:moveTo>
                  <a:pt x="0" y="0"/>
                </a:moveTo>
                <a:lnTo>
                  <a:pt x="31366" y="0"/>
                </a:lnTo>
                <a:lnTo>
                  <a:pt x="43855" y="7979"/>
                </a:lnTo>
              </a:path>
            </a:pathLst>
          </a:custGeom>
          <a:noFill/>
          <a:ln w="19050" cap="flat" cmpd="sng">
            <a:solidFill>
              <a:schemeClr val="lt2"/>
            </a:solidFill>
            <a:prstDash val="solid"/>
            <a:round/>
            <a:headEnd type="none" w="med" len="med"/>
            <a:tailEnd type="oval" w="med" len="med"/>
          </a:ln>
        </p:spPr>
      </p:sp>
      <p:grpSp>
        <p:nvGrpSpPr>
          <p:cNvPr id="385" name="Google Shape;385;p4"/>
          <p:cNvGrpSpPr/>
          <p:nvPr/>
        </p:nvGrpSpPr>
        <p:grpSpPr>
          <a:xfrm>
            <a:off x="441513" y="6143564"/>
            <a:ext cx="191720" cy="204331"/>
            <a:chOff x="461025" y="2465625"/>
            <a:chExt cx="170650" cy="181875"/>
          </a:xfrm>
        </p:grpSpPr>
        <p:sp>
          <p:nvSpPr>
            <p:cNvPr id="386" name="Google Shape;386;p4"/>
            <p:cNvSpPr/>
            <p:nvPr/>
          </p:nvSpPr>
          <p:spPr>
            <a:xfrm>
              <a:off x="546475" y="2465625"/>
              <a:ext cx="25" cy="90800"/>
            </a:xfrm>
            <a:custGeom>
              <a:avLst/>
              <a:gdLst/>
              <a:ahLst/>
              <a:cxnLst/>
              <a:rect l="l" t="t" r="r" b="b"/>
              <a:pathLst>
                <a:path w="1" h="3632" fill="none" extrusionOk="0">
                  <a:moveTo>
                    <a:pt x="1" y="0"/>
                  </a:moveTo>
                  <a:lnTo>
                    <a:pt x="1" y="3632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" name="Google Shape;387;p4"/>
            <p:cNvSpPr/>
            <p:nvPr/>
          </p:nvSpPr>
          <p:spPr>
            <a:xfrm>
              <a:off x="546475" y="2477450"/>
              <a:ext cx="33450" cy="33725"/>
            </a:xfrm>
            <a:custGeom>
              <a:avLst/>
              <a:gdLst/>
              <a:ahLst/>
              <a:cxnLst/>
              <a:rect l="l" t="t" r="r" b="b"/>
              <a:pathLst>
                <a:path w="1338" h="1349" fill="none" extrusionOk="0">
                  <a:moveTo>
                    <a:pt x="1" y="1349"/>
                  </a:moveTo>
                  <a:lnTo>
                    <a:pt x="1337" y="0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" name="Google Shape;388;p4"/>
            <p:cNvSpPr/>
            <p:nvPr/>
          </p:nvSpPr>
          <p:spPr>
            <a:xfrm>
              <a:off x="512775" y="2477450"/>
              <a:ext cx="33725" cy="33725"/>
            </a:xfrm>
            <a:custGeom>
              <a:avLst/>
              <a:gdLst/>
              <a:ahLst/>
              <a:cxnLst/>
              <a:rect l="l" t="t" r="r" b="b"/>
              <a:pathLst>
                <a:path w="1349" h="1349" fill="none" extrusionOk="0">
                  <a:moveTo>
                    <a:pt x="1349" y="1349"/>
                  </a:moveTo>
                  <a:lnTo>
                    <a:pt x="0" y="0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9" name="Google Shape;389;p4"/>
            <p:cNvSpPr/>
            <p:nvPr/>
          </p:nvSpPr>
          <p:spPr>
            <a:xfrm>
              <a:off x="467525" y="2511150"/>
              <a:ext cx="78975" cy="45275"/>
            </a:xfrm>
            <a:custGeom>
              <a:avLst/>
              <a:gdLst/>
              <a:ahLst/>
              <a:cxnLst/>
              <a:rect l="l" t="t" r="r" b="b"/>
              <a:pathLst>
                <a:path w="3159" h="1811" fill="none" extrusionOk="0">
                  <a:moveTo>
                    <a:pt x="0" y="1"/>
                  </a:moveTo>
                  <a:lnTo>
                    <a:pt x="3159" y="1811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0" name="Google Shape;390;p4"/>
            <p:cNvSpPr/>
            <p:nvPr/>
          </p:nvSpPr>
          <p:spPr>
            <a:xfrm>
              <a:off x="494725" y="2487800"/>
              <a:ext cx="12450" cy="46150"/>
            </a:xfrm>
            <a:custGeom>
              <a:avLst/>
              <a:gdLst/>
              <a:ahLst/>
              <a:cxnLst/>
              <a:rect l="l" t="t" r="r" b="b"/>
              <a:pathLst>
                <a:path w="498" h="1846" fill="none" extrusionOk="0">
                  <a:moveTo>
                    <a:pt x="497" y="1846"/>
                  </a:moveTo>
                  <a:lnTo>
                    <a:pt x="1" y="0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4"/>
            <p:cNvSpPr/>
            <p:nvPr/>
          </p:nvSpPr>
          <p:spPr>
            <a:xfrm>
              <a:off x="461025" y="2533925"/>
              <a:ext cx="46150" cy="12150"/>
            </a:xfrm>
            <a:custGeom>
              <a:avLst/>
              <a:gdLst/>
              <a:ahLst/>
              <a:cxnLst/>
              <a:rect l="l" t="t" r="r" b="b"/>
              <a:pathLst>
                <a:path w="1846" h="486" fill="none" extrusionOk="0">
                  <a:moveTo>
                    <a:pt x="1845" y="1"/>
                  </a:moveTo>
                  <a:lnTo>
                    <a:pt x="0" y="486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4"/>
            <p:cNvSpPr/>
            <p:nvPr/>
          </p:nvSpPr>
          <p:spPr>
            <a:xfrm>
              <a:off x="467525" y="2556400"/>
              <a:ext cx="78975" cy="45575"/>
            </a:xfrm>
            <a:custGeom>
              <a:avLst/>
              <a:gdLst/>
              <a:ahLst/>
              <a:cxnLst/>
              <a:rect l="l" t="t" r="r" b="b"/>
              <a:pathLst>
                <a:path w="3159" h="1823" fill="none" extrusionOk="0">
                  <a:moveTo>
                    <a:pt x="0" y="1822"/>
                  </a:moveTo>
                  <a:lnTo>
                    <a:pt x="3159" y="1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4"/>
            <p:cNvSpPr/>
            <p:nvPr/>
          </p:nvSpPr>
          <p:spPr>
            <a:xfrm>
              <a:off x="461025" y="2567050"/>
              <a:ext cx="46150" cy="12150"/>
            </a:xfrm>
            <a:custGeom>
              <a:avLst/>
              <a:gdLst/>
              <a:ahLst/>
              <a:cxnLst/>
              <a:rect l="l" t="t" r="r" b="b"/>
              <a:pathLst>
                <a:path w="1846" h="486" fill="none" extrusionOk="0">
                  <a:moveTo>
                    <a:pt x="1845" y="485"/>
                  </a:moveTo>
                  <a:lnTo>
                    <a:pt x="0" y="0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4"/>
            <p:cNvSpPr/>
            <p:nvPr/>
          </p:nvSpPr>
          <p:spPr>
            <a:xfrm>
              <a:off x="494725" y="2579175"/>
              <a:ext cx="12450" cy="45850"/>
            </a:xfrm>
            <a:custGeom>
              <a:avLst/>
              <a:gdLst/>
              <a:ahLst/>
              <a:cxnLst/>
              <a:rect l="l" t="t" r="r" b="b"/>
              <a:pathLst>
                <a:path w="498" h="1834" fill="none" extrusionOk="0">
                  <a:moveTo>
                    <a:pt x="497" y="0"/>
                  </a:moveTo>
                  <a:lnTo>
                    <a:pt x="1" y="1834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4"/>
            <p:cNvSpPr/>
            <p:nvPr/>
          </p:nvSpPr>
          <p:spPr>
            <a:xfrm>
              <a:off x="546475" y="2556400"/>
              <a:ext cx="25" cy="91100"/>
            </a:xfrm>
            <a:custGeom>
              <a:avLst/>
              <a:gdLst/>
              <a:ahLst/>
              <a:cxnLst/>
              <a:rect l="l" t="t" r="r" b="b"/>
              <a:pathLst>
                <a:path w="1" h="3644" fill="none" extrusionOk="0">
                  <a:moveTo>
                    <a:pt x="1" y="3644"/>
                  </a:moveTo>
                  <a:lnTo>
                    <a:pt x="1" y="1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4"/>
            <p:cNvSpPr/>
            <p:nvPr/>
          </p:nvSpPr>
          <p:spPr>
            <a:xfrm>
              <a:off x="512775" y="2601950"/>
              <a:ext cx="33725" cy="33725"/>
            </a:xfrm>
            <a:custGeom>
              <a:avLst/>
              <a:gdLst/>
              <a:ahLst/>
              <a:cxnLst/>
              <a:rect l="l" t="t" r="r" b="b"/>
              <a:pathLst>
                <a:path w="1349" h="1349" fill="none" extrusionOk="0">
                  <a:moveTo>
                    <a:pt x="1349" y="0"/>
                  </a:moveTo>
                  <a:lnTo>
                    <a:pt x="0" y="1349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4"/>
            <p:cNvSpPr/>
            <p:nvPr/>
          </p:nvSpPr>
          <p:spPr>
            <a:xfrm>
              <a:off x="546475" y="2601950"/>
              <a:ext cx="33450" cy="33725"/>
            </a:xfrm>
            <a:custGeom>
              <a:avLst/>
              <a:gdLst/>
              <a:ahLst/>
              <a:cxnLst/>
              <a:rect l="l" t="t" r="r" b="b"/>
              <a:pathLst>
                <a:path w="1338" h="1349" fill="none" extrusionOk="0">
                  <a:moveTo>
                    <a:pt x="1" y="0"/>
                  </a:moveTo>
                  <a:lnTo>
                    <a:pt x="1337" y="1349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4"/>
            <p:cNvSpPr/>
            <p:nvPr/>
          </p:nvSpPr>
          <p:spPr>
            <a:xfrm>
              <a:off x="546475" y="2556400"/>
              <a:ext cx="78700" cy="45575"/>
            </a:xfrm>
            <a:custGeom>
              <a:avLst/>
              <a:gdLst/>
              <a:ahLst/>
              <a:cxnLst/>
              <a:rect l="l" t="t" r="r" b="b"/>
              <a:pathLst>
                <a:path w="3148" h="1823" fill="none" extrusionOk="0">
                  <a:moveTo>
                    <a:pt x="3147" y="1822"/>
                  </a:moveTo>
                  <a:lnTo>
                    <a:pt x="1" y="1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4"/>
            <p:cNvSpPr/>
            <p:nvPr/>
          </p:nvSpPr>
          <p:spPr>
            <a:xfrm>
              <a:off x="585800" y="2579175"/>
              <a:ext cx="12150" cy="45850"/>
            </a:xfrm>
            <a:custGeom>
              <a:avLst/>
              <a:gdLst/>
              <a:ahLst/>
              <a:cxnLst/>
              <a:rect l="l" t="t" r="r" b="b"/>
              <a:pathLst>
                <a:path w="486" h="1834" fill="none" extrusionOk="0">
                  <a:moveTo>
                    <a:pt x="1" y="0"/>
                  </a:moveTo>
                  <a:lnTo>
                    <a:pt x="486" y="1834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4"/>
            <p:cNvSpPr/>
            <p:nvPr/>
          </p:nvSpPr>
          <p:spPr>
            <a:xfrm>
              <a:off x="585800" y="2567050"/>
              <a:ext cx="45875" cy="12150"/>
            </a:xfrm>
            <a:custGeom>
              <a:avLst/>
              <a:gdLst/>
              <a:ahLst/>
              <a:cxnLst/>
              <a:rect l="l" t="t" r="r" b="b"/>
              <a:pathLst>
                <a:path w="1835" h="486" fill="none" extrusionOk="0">
                  <a:moveTo>
                    <a:pt x="1" y="485"/>
                  </a:moveTo>
                  <a:lnTo>
                    <a:pt x="1834" y="0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4"/>
            <p:cNvSpPr/>
            <p:nvPr/>
          </p:nvSpPr>
          <p:spPr>
            <a:xfrm>
              <a:off x="546475" y="2511150"/>
              <a:ext cx="78700" cy="45275"/>
            </a:xfrm>
            <a:custGeom>
              <a:avLst/>
              <a:gdLst/>
              <a:ahLst/>
              <a:cxnLst/>
              <a:rect l="l" t="t" r="r" b="b"/>
              <a:pathLst>
                <a:path w="3148" h="1811" fill="none" extrusionOk="0">
                  <a:moveTo>
                    <a:pt x="3147" y="1"/>
                  </a:moveTo>
                  <a:lnTo>
                    <a:pt x="1" y="1811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4"/>
            <p:cNvSpPr/>
            <p:nvPr/>
          </p:nvSpPr>
          <p:spPr>
            <a:xfrm>
              <a:off x="585800" y="2533925"/>
              <a:ext cx="45875" cy="12150"/>
            </a:xfrm>
            <a:custGeom>
              <a:avLst/>
              <a:gdLst/>
              <a:ahLst/>
              <a:cxnLst/>
              <a:rect l="l" t="t" r="r" b="b"/>
              <a:pathLst>
                <a:path w="1835" h="486" fill="none" extrusionOk="0">
                  <a:moveTo>
                    <a:pt x="1" y="1"/>
                  </a:moveTo>
                  <a:lnTo>
                    <a:pt x="1834" y="486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4"/>
            <p:cNvSpPr/>
            <p:nvPr/>
          </p:nvSpPr>
          <p:spPr>
            <a:xfrm>
              <a:off x="585800" y="2487800"/>
              <a:ext cx="12150" cy="46150"/>
            </a:xfrm>
            <a:custGeom>
              <a:avLst/>
              <a:gdLst/>
              <a:ahLst/>
              <a:cxnLst/>
              <a:rect l="l" t="t" r="r" b="b"/>
              <a:pathLst>
                <a:path w="486" h="1846" fill="none" extrusionOk="0">
                  <a:moveTo>
                    <a:pt x="1" y="1846"/>
                  </a:moveTo>
                  <a:lnTo>
                    <a:pt x="486" y="0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04" name="Google Shape;404;p4"/>
          <p:cNvSpPr/>
          <p:nvPr/>
        </p:nvSpPr>
        <p:spPr>
          <a:xfrm rot="10800000" flipH="1">
            <a:off x="1651133" y="6370067"/>
            <a:ext cx="412800" cy="412800"/>
          </a:xfrm>
          <a:prstGeom prst="ellipse">
            <a:avLst/>
          </a:prstGeom>
          <a:solidFill>
            <a:srgbClr val="00899C">
              <a:alpha val="382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05" name="Google Shape;405;p4"/>
          <p:cNvGrpSpPr/>
          <p:nvPr/>
        </p:nvGrpSpPr>
        <p:grpSpPr>
          <a:xfrm>
            <a:off x="11822569" y="203411"/>
            <a:ext cx="202897" cy="202867"/>
            <a:chOff x="810321" y="2832391"/>
            <a:chExt cx="266457" cy="266416"/>
          </a:xfrm>
        </p:grpSpPr>
        <p:sp>
          <p:nvSpPr>
            <p:cNvPr id="406" name="Google Shape;406;p4"/>
            <p:cNvSpPr/>
            <p:nvPr/>
          </p:nvSpPr>
          <p:spPr>
            <a:xfrm>
              <a:off x="943549" y="2832391"/>
              <a:ext cx="41" cy="133229"/>
            </a:xfrm>
            <a:custGeom>
              <a:avLst/>
              <a:gdLst/>
              <a:ahLst/>
              <a:cxnLst/>
              <a:rect l="l" t="t" r="r" b="b"/>
              <a:pathLst>
                <a:path w="1" h="3230" fill="none" extrusionOk="0">
                  <a:moveTo>
                    <a:pt x="0" y="0"/>
                  </a:moveTo>
                  <a:lnTo>
                    <a:pt x="0" y="3230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4"/>
            <p:cNvSpPr/>
            <p:nvPr/>
          </p:nvSpPr>
          <p:spPr>
            <a:xfrm>
              <a:off x="904983" y="2834329"/>
              <a:ext cx="38608" cy="38608"/>
            </a:xfrm>
            <a:custGeom>
              <a:avLst/>
              <a:gdLst/>
              <a:ahLst/>
              <a:cxnLst/>
              <a:rect l="l" t="t" r="r" b="b"/>
              <a:pathLst>
                <a:path w="936" h="936" fill="none" extrusionOk="0">
                  <a:moveTo>
                    <a:pt x="935" y="935"/>
                  </a:moveTo>
                  <a:lnTo>
                    <a:pt x="1" y="1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4"/>
            <p:cNvSpPr/>
            <p:nvPr/>
          </p:nvSpPr>
          <p:spPr>
            <a:xfrm>
              <a:off x="943549" y="2834329"/>
              <a:ext cx="38566" cy="38608"/>
            </a:xfrm>
            <a:custGeom>
              <a:avLst/>
              <a:gdLst/>
              <a:ahLst/>
              <a:cxnLst/>
              <a:rect l="l" t="t" r="r" b="b"/>
              <a:pathLst>
                <a:path w="935" h="936" fill="none" extrusionOk="0">
                  <a:moveTo>
                    <a:pt x="0" y="935"/>
                  </a:moveTo>
                  <a:lnTo>
                    <a:pt x="935" y="1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4"/>
            <p:cNvSpPr/>
            <p:nvPr/>
          </p:nvSpPr>
          <p:spPr>
            <a:xfrm>
              <a:off x="827892" y="2898757"/>
              <a:ext cx="115699" cy="66862"/>
            </a:xfrm>
            <a:custGeom>
              <a:avLst/>
              <a:gdLst/>
              <a:ahLst/>
              <a:cxnLst/>
              <a:rect l="l" t="t" r="r" b="b"/>
              <a:pathLst>
                <a:path w="2805" h="1621" fill="none" extrusionOk="0">
                  <a:moveTo>
                    <a:pt x="1" y="0"/>
                  </a:moveTo>
                  <a:lnTo>
                    <a:pt x="2804" y="1621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4"/>
            <p:cNvSpPr/>
            <p:nvPr/>
          </p:nvSpPr>
          <p:spPr>
            <a:xfrm>
              <a:off x="810321" y="2919216"/>
              <a:ext cx="52756" cy="14189"/>
            </a:xfrm>
            <a:custGeom>
              <a:avLst/>
              <a:gdLst/>
              <a:ahLst/>
              <a:cxnLst/>
              <a:rect l="l" t="t" r="r" b="b"/>
              <a:pathLst>
                <a:path w="1279" h="344" fill="none" extrusionOk="0">
                  <a:moveTo>
                    <a:pt x="1278" y="1"/>
                  </a:moveTo>
                  <a:lnTo>
                    <a:pt x="1" y="344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4"/>
            <p:cNvSpPr/>
            <p:nvPr/>
          </p:nvSpPr>
          <p:spPr>
            <a:xfrm>
              <a:off x="848887" y="2866048"/>
              <a:ext cx="14189" cy="53209"/>
            </a:xfrm>
            <a:custGeom>
              <a:avLst/>
              <a:gdLst/>
              <a:ahLst/>
              <a:cxnLst/>
              <a:rect l="l" t="t" r="r" b="b"/>
              <a:pathLst>
                <a:path w="344" h="1290" fill="none" extrusionOk="0">
                  <a:moveTo>
                    <a:pt x="343" y="1290"/>
                  </a:moveTo>
                  <a:lnTo>
                    <a:pt x="0" y="0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4"/>
            <p:cNvSpPr/>
            <p:nvPr/>
          </p:nvSpPr>
          <p:spPr>
            <a:xfrm>
              <a:off x="827892" y="2965577"/>
              <a:ext cx="115699" cy="66903"/>
            </a:xfrm>
            <a:custGeom>
              <a:avLst/>
              <a:gdLst/>
              <a:ahLst/>
              <a:cxnLst/>
              <a:rect l="l" t="t" r="r" b="b"/>
              <a:pathLst>
                <a:path w="2805" h="1622" fill="none" extrusionOk="0">
                  <a:moveTo>
                    <a:pt x="1" y="1621"/>
                  </a:moveTo>
                  <a:lnTo>
                    <a:pt x="2804" y="1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4"/>
            <p:cNvSpPr/>
            <p:nvPr/>
          </p:nvSpPr>
          <p:spPr>
            <a:xfrm>
              <a:off x="848887" y="3011939"/>
              <a:ext cx="14189" cy="52714"/>
            </a:xfrm>
            <a:custGeom>
              <a:avLst/>
              <a:gdLst/>
              <a:ahLst/>
              <a:cxnLst/>
              <a:rect l="l" t="t" r="r" b="b"/>
              <a:pathLst>
                <a:path w="344" h="1278" fill="none" extrusionOk="0">
                  <a:moveTo>
                    <a:pt x="343" y="0"/>
                  </a:moveTo>
                  <a:lnTo>
                    <a:pt x="0" y="1278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4"/>
            <p:cNvSpPr/>
            <p:nvPr/>
          </p:nvSpPr>
          <p:spPr>
            <a:xfrm>
              <a:off x="810321" y="2997791"/>
              <a:ext cx="52756" cy="14189"/>
            </a:xfrm>
            <a:custGeom>
              <a:avLst/>
              <a:gdLst/>
              <a:ahLst/>
              <a:cxnLst/>
              <a:rect l="l" t="t" r="r" b="b"/>
              <a:pathLst>
                <a:path w="1279" h="344" fill="none" extrusionOk="0">
                  <a:moveTo>
                    <a:pt x="1278" y="343"/>
                  </a:moveTo>
                  <a:lnTo>
                    <a:pt x="1" y="0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4"/>
            <p:cNvSpPr/>
            <p:nvPr/>
          </p:nvSpPr>
          <p:spPr>
            <a:xfrm>
              <a:off x="943549" y="2965577"/>
              <a:ext cx="41" cy="133229"/>
            </a:xfrm>
            <a:custGeom>
              <a:avLst/>
              <a:gdLst/>
              <a:ahLst/>
              <a:cxnLst/>
              <a:rect l="l" t="t" r="r" b="b"/>
              <a:pathLst>
                <a:path w="1" h="3230" fill="none" extrusionOk="0">
                  <a:moveTo>
                    <a:pt x="0" y="3230"/>
                  </a:moveTo>
                  <a:lnTo>
                    <a:pt x="0" y="1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4"/>
            <p:cNvSpPr/>
            <p:nvPr/>
          </p:nvSpPr>
          <p:spPr>
            <a:xfrm>
              <a:off x="943549" y="3058301"/>
              <a:ext cx="38566" cy="38566"/>
            </a:xfrm>
            <a:custGeom>
              <a:avLst/>
              <a:gdLst/>
              <a:ahLst/>
              <a:cxnLst/>
              <a:rect l="l" t="t" r="r" b="b"/>
              <a:pathLst>
                <a:path w="935" h="935" fill="none" extrusionOk="0">
                  <a:moveTo>
                    <a:pt x="0" y="0"/>
                  </a:moveTo>
                  <a:lnTo>
                    <a:pt x="935" y="935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4"/>
            <p:cNvSpPr/>
            <p:nvPr/>
          </p:nvSpPr>
          <p:spPr>
            <a:xfrm>
              <a:off x="904983" y="3058301"/>
              <a:ext cx="38608" cy="38566"/>
            </a:xfrm>
            <a:custGeom>
              <a:avLst/>
              <a:gdLst/>
              <a:ahLst/>
              <a:cxnLst/>
              <a:rect l="l" t="t" r="r" b="b"/>
              <a:pathLst>
                <a:path w="936" h="935" fill="none" extrusionOk="0">
                  <a:moveTo>
                    <a:pt x="935" y="0"/>
                  </a:moveTo>
                  <a:lnTo>
                    <a:pt x="1" y="935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4"/>
            <p:cNvSpPr/>
            <p:nvPr/>
          </p:nvSpPr>
          <p:spPr>
            <a:xfrm>
              <a:off x="943549" y="2965577"/>
              <a:ext cx="115658" cy="66903"/>
            </a:xfrm>
            <a:custGeom>
              <a:avLst/>
              <a:gdLst/>
              <a:ahLst/>
              <a:cxnLst/>
              <a:rect l="l" t="t" r="r" b="b"/>
              <a:pathLst>
                <a:path w="2804" h="1622" fill="none" extrusionOk="0">
                  <a:moveTo>
                    <a:pt x="2804" y="1621"/>
                  </a:moveTo>
                  <a:lnTo>
                    <a:pt x="0" y="1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4"/>
            <p:cNvSpPr/>
            <p:nvPr/>
          </p:nvSpPr>
          <p:spPr>
            <a:xfrm>
              <a:off x="1024063" y="2997791"/>
              <a:ext cx="52714" cy="14189"/>
            </a:xfrm>
            <a:custGeom>
              <a:avLst/>
              <a:gdLst/>
              <a:ahLst/>
              <a:cxnLst/>
              <a:rect l="l" t="t" r="r" b="b"/>
              <a:pathLst>
                <a:path w="1278" h="344" fill="none" extrusionOk="0">
                  <a:moveTo>
                    <a:pt x="0" y="343"/>
                  </a:moveTo>
                  <a:lnTo>
                    <a:pt x="1278" y="0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4"/>
            <p:cNvSpPr/>
            <p:nvPr/>
          </p:nvSpPr>
          <p:spPr>
            <a:xfrm>
              <a:off x="1024063" y="3011939"/>
              <a:ext cx="14189" cy="52714"/>
            </a:xfrm>
            <a:custGeom>
              <a:avLst/>
              <a:gdLst/>
              <a:ahLst/>
              <a:cxnLst/>
              <a:rect l="l" t="t" r="r" b="b"/>
              <a:pathLst>
                <a:path w="344" h="1278" fill="none" extrusionOk="0">
                  <a:moveTo>
                    <a:pt x="0" y="0"/>
                  </a:moveTo>
                  <a:lnTo>
                    <a:pt x="343" y="1278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4"/>
            <p:cNvSpPr/>
            <p:nvPr/>
          </p:nvSpPr>
          <p:spPr>
            <a:xfrm>
              <a:off x="943549" y="2898757"/>
              <a:ext cx="115658" cy="66862"/>
            </a:xfrm>
            <a:custGeom>
              <a:avLst/>
              <a:gdLst/>
              <a:ahLst/>
              <a:cxnLst/>
              <a:rect l="l" t="t" r="r" b="b"/>
              <a:pathLst>
                <a:path w="2804" h="1621" fill="none" extrusionOk="0">
                  <a:moveTo>
                    <a:pt x="2804" y="0"/>
                  </a:moveTo>
                  <a:lnTo>
                    <a:pt x="0" y="1621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4"/>
            <p:cNvSpPr/>
            <p:nvPr/>
          </p:nvSpPr>
          <p:spPr>
            <a:xfrm>
              <a:off x="1024063" y="2866048"/>
              <a:ext cx="14189" cy="53209"/>
            </a:xfrm>
            <a:custGeom>
              <a:avLst/>
              <a:gdLst/>
              <a:ahLst/>
              <a:cxnLst/>
              <a:rect l="l" t="t" r="r" b="b"/>
              <a:pathLst>
                <a:path w="344" h="1290" fill="none" extrusionOk="0">
                  <a:moveTo>
                    <a:pt x="0" y="1290"/>
                  </a:moveTo>
                  <a:lnTo>
                    <a:pt x="343" y="0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4"/>
            <p:cNvSpPr/>
            <p:nvPr/>
          </p:nvSpPr>
          <p:spPr>
            <a:xfrm>
              <a:off x="1024063" y="2919216"/>
              <a:ext cx="52714" cy="14189"/>
            </a:xfrm>
            <a:custGeom>
              <a:avLst/>
              <a:gdLst/>
              <a:ahLst/>
              <a:cxnLst/>
              <a:rect l="l" t="t" r="r" b="b"/>
              <a:pathLst>
                <a:path w="1278" h="344" fill="none" extrusionOk="0">
                  <a:moveTo>
                    <a:pt x="0" y="1"/>
                  </a:moveTo>
                  <a:lnTo>
                    <a:pt x="1278" y="344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4" name="Google Shape;424;p4"/>
          <p:cNvSpPr/>
          <p:nvPr/>
        </p:nvSpPr>
        <p:spPr>
          <a:xfrm rot="10800000" flipH="1">
            <a:off x="9415201" y="1"/>
            <a:ext cx="2189433" cy="337767"/>
          </a:xfrm>
          <a:custGeom>
            <a:avLst/>
            <a:gdLst/>
            <a:ahLst/>
            <a:cxnLst/>
            <a:rect l="l" t="t" r="r" b="b"/>
            <a:pathLst>
              <a:path w="65683" h="10133" extrusionOk="0">
                <a:moveTo>
                  <a:pt x="0" y="0"/>
                </a:moveTo>
                <a:lnTo>
                  <a:pt x="54952" y="221"/>
                </a:lnTo>
                <a:lnTo>
                  <a:pt x="65683" y="10133"/>
                </a:lnTo>
              </a:path>
            </a:pathLst>
          </a:custGeom>
          <a:noFill/>
          <a:ln w="9525" cap="flat" cmpd="sng">
            <a:solidFill>
              <a:schemeClr val="lt2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425" name="Google Shape;425;p4"/>
          <p:cNvSpPr/>
          <p:nvPr/>
        </p:nvSpPr>
        <p:spPr>
          <a:xfrm rot="10800000" flipH="1">
            <a:off x="11489151" y="203400"/>
            <a:ext cx="412800" cy="412800"/>
          </a:xfrm>
          <a:prstGeom prst="ellipse">
            <a:avLst/>
          </a:prstGeom>
          <a:solidFill>
            <a:srgbClr val="00899C">
              <a:alpha val="382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6" name="Google Shape;426;p4"/>
          <p:cNvSpPr/>
          <p:nvPr/>
        </p:nvSpPr>
        <p:spPr>
          <a:xfrm rot="10800000" flipH="1">
            <a:off x="9686842" y="249474"/>
            <a:ext cx="870921" cy="27292"/>
          </a:xfrm>
          <a:custGeom>
            <a:avLst/>
            <a:gdLst/>
            <a:ahLst/>
            <a:cxnLst/>
            <a:rect l="l" t="t" r="r" b="b"/>
            <a:pathLst>
              <a:path w="12605" h="395" extrusionOk="0">
                <a:moveTo>
                  <a:pt x="260" y="0"/>
                </a:moveTo>
                <a:cubicBezTo>
                  <a:pt x="0" y="0"/>
                  <a:pt x="0" y="394"/>
                  <a:pt x="260" y="394"/>
                </a:cubicBezTo>
                <a:cubicBezTo>
                  <a:pt x="268" y="394"/>
                  <a:pt x="277" y="394"/>
                  <a:pt x="285" y="393"/>
                </a:cubicBezTo>
                <a:lnTo>
                  <a:pt x="12320" y="393"/>
                </a:lnTo>
                <a:cubicBezTo>
                  <a:pt x="12329" y="394"/>
                  <a:pt x="12337" y="394"/>
                  <a:pt x="12346" y="394"/>
                </a:cubicBezTo>
                <a:cubicBezTo>
                  <a:pt x="12605" y="394"/>
                  <a:pt x="12605" y="0"/>
                  <a:pt x="12346" y="0"/>
                </a:cubicBezTo>
                <a:cubicBezTo>
                  <a:pt x="12337" y="0"/>
                  <a:pt x="12329" y="1"/>
                  <a:pt x="12320" y="1"/>
                </a:cubicBezTo>
                <a:lnTo>
                  <a:pt x="285" y="1"/>
                </a:lnTo>
                <a:cubicBezTo>
                  <a:pt x="277" y="1"/>
                  <a:pt x="268" y="0"/>
                  <a:pt x="260" y="0"/>
                </a:cubicBezTo>
                <a:close/>
              </a:path>
            </a:pathLst>
          </a:custGeom>
          <a:solidFill>
            <a:srgbClr val="81B0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3806770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13"/>
          <p:cNvSpPr txBox="1">
            <a:spLocks noGrp="1"/>
          </p:cNvSpPr>
          <p:nvPr>
            <p:ph type="title" hasCustomPrompt="1"/>
          </p:nvPr>
        </p:nvSpPr>
        <p:spPr>
          <a:xfrm>
            <a:off x="2119733" y="4035484"/>
            <a:ext cx="1172000" cy="5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488" name="Google Shape;488;p13"/>
          <p:cNvSpPr/>
          <p:nvPr/>
        </p:nvSpPr>
        <p:spPr>
          <a:xfrm rot="1356523" flipH="1">
            <a:off x="9812640" y="-138396"/>
            <a:ext cx="15520" cy="46096"/>
          </a:xfrm>
          <a:custGeom>
            <a:avLst/>
            <a:gdLst/>
            <a:ahLst/>
            <a:cxnLst/>
            <a:rect l="l" t="t" r="r" b="b"/>
            <a:pathLst>
              <a:path w="368" h="1093" extrusionOk="0">
                <a:moveTo>
                  <a:pt x="334" y="0"/>
                </a:moveTo>
                <a:cubicBezTo>
                  <a:pt x="368" y="200"/>
                  <a:pt x="334" y="367"/>
                  <a:pt x="301" y="567"/>
                </a:cubicBezTo>
                <a:cubicBezTo>
                  <a:pt x="268" y="734"/>
                  <a:pt x="168" y="901"/>
                  <a:pt x="34" y="1034"/>
                </a:cubicBezTo>
                <a:cubicBezTo>
                  <a:pt x="1" y="1034"/>
                  <a:pt x="1" y="1067"/>
                  <a:pt x="34" y="1067"/>
                </a:cubicBezTo>
                <a:cubicBezTo>
                  <a:pt x="34" y="1084"/>
                  <a:pt x="34" y="1092"/>
                  <a:pt x="38" y="1092"/>
                </a:cubicBezTo>
                <a:cubicBezTo>
                  <a:pt x="43" y="1092"/>
                  <a:pt x="51" y="1084"/>
                  <a:pt x="68" y="1067"/>
                </a:cubicBezTo>
                <a:cubicBezTo>
                  <a:pt x="201" y="934"/>
                  <a:pt x="301" y="767"/>
                  <a:pt x="334" y="567"/>
                </a:cubicBezTo>
                <a:cubicBezTo>
                  <a:pt x="368" y="367"/>
                  <a:pt x="368" y="200"/>
                  <a:pt x="334" y="0"/>
                </a:cubicBezTo>
                <a:close/>
              </a:path>
            </a:pathLst>
          </a:custGeom>
          <a:solidFill>
            <a:srgbClr val="11675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9" name="Google Shape;489;p13"/>
          <p:cNvSpPr txBox="1">
            <a:spLocks noGrp="1"/>
          </p:cNvSpPr>
          <p:nvPr>
            <p:ph type="title" idx="2"/>
          </p:nvPr>
        </p:nvSpPr>
        <p:spPr>
          <a:xfrm>
            <a:off x="1132800" y="560133"/>
            <a:ext cx="9926400" cy="8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90" name="Google Shape;490;p13"/>
          <p:cNvSpPr txBox="1">
            <a:spLocks noGrp="1"/>
          </p:cNvSpPr>
          <p:nvPr>
            <p:ph type="title" idx="3"/>
          </p:nvPr>
        </p:nvSpPr>
        <p:spPr>
          <a:xfrm>
            <a:off x="1478133" y="2659668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933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1" name="Google Shape;491;p13"/>
          <p:cNvSpPr txBox="1">
            <a:spLocks noGrp="1"/>
          </p:cNvSpPr>
          <p:nvPr>
            <p:ph type="subTitle" idx="1"/>
          </p:nvPr>
        </p:nvSpPr>
        <p:spPr>
          <a:xfrm>
            <a:off x="1055933" y="3010967"/>
            <a:ext cx="3299600" cy="7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492" name="Google Shape;492;p13"/>
          <p:cNvSpPr txBox="1">
            <a:spLocks noGrp="1"/>
          </p:cNvSpPr>
          <p:nvPr>
            <p:ph type="title" idx="4"/>
          </p:nvPr>
        </p:nvSpPr>
        <p:spPr>
          <a:xfrm>
            <a:off x="8157067" y="2668935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933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3" name="Google Shape;493;p13"/>
          <p:cNvSpPr txBox="1">
            <a:spLocks noGrp="1"/>
          </p:cNvSpPr>
          <p:nvPr>
            <p:ph type="subTitle" idx="5"/>
          </p:nvPr>
        </p:nvSpPr>
        <p:spPr>
          <a:xfrm>
            <a:off x="7734867" y="3010967"/>
            <a:ext cx="3299600" cy="7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494" name="Google Shape;494;p13"/>
          <p:cNvSpPr txBox="1">
            <a:spLocks noGrp="1"/>
          </p:cNvSpPr>
          <p:nvPr>
            <p:ph type="title" idx="6"/>
          </p:nvPr>
        </p:nvSpPr>
        <p:spPr>
          <a:xfrm>
            <a:off x="4868400" y="4947009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933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5" name="Google Shape;495;p13"/>
          <p:cNvSpPr txBox="1">
            <a:spLocks noGrp="1"/>
          </p:cNvSpPr>
          <p:nvPr>
            <p:ph type="subTitle" idx="7"/>
          </p:nvPr>
        </p:nvSpPr>
        <p:spPr>
          <a:xfrm>
            <a:off x="4446200" y="5382233"/>
            <a:ext cx="3299600" cy="7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496" name="Google Shape;496;p13"/>
          <p:cNvSpPr txBox="1">
            <a:spLocks noGrp="1"/>
          </p:cNvSpPr>
          <p:nvPr>
            <p:ph type="title" idx="8"/>
          </p:nvPr>
        </p:nvSpPr>
        <p:spPr>
          <a:xfrm>
            <a:off x="4868400" y="2668935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933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7" name="Google Shape;497;p13"/>
          <p:cNvSpPr txBox="1">
            <a:spLocks noGrp="1"/>
          </p:cNvSpPr>
          <p:nvPr>
            <p:ph type="subTitle" idx="9"/>
          </p:nvPr>
        </p:nvSpPr>
        <p:spPr>
          <a:xfrm>
            <a:off x="4446200" y="3010967"/>
            <a:ext cx="3299600" cy="7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498" name="Google Shape;498;p13"/>
          <p:cNvSpPr txBox="1">
            <a:spLocks noGrp="1"/>
          </p:cNvSpPr>
          <p:nvPr>
            <p:ph type="title" idx="13"/>
          </p:nvPr>
        </p:nvSpPr>
        <p:spPr>
          <a:xfrm>
            <a:off x="1478133" y="4947009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933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9" name="Google Shape;499;p13"/>
          <p:cNvSpPr txBox="1">
            <a:spLocks noGrp="1"/>
          </p:cNvSpPr>
          <p:nvPr>
            <p:ph type="subTitle" idx="14"/>
          </p:nvPr>
        </p:nvSpPr>
        <p:spPr>
          <a:xfrm>
            <a:off x="1055933" y="5382233"/>
            <a:ext cx="3299600" cy="7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500" name="Google Shape;500;p13"/>
          <p:cNvSpPr txBox="1">
            <a:spLocks noGrp="1"/>
          </p:cNvSpPr>
          <p:nvPr>
            <p:ph type="title" idx="15"/>
          </p:nvPr>
        </p:nvSpPr>
        <p:spPr>
          <a:xfrm>
            <a:off x="8157067" y="4947009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50799" lvl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933" i="0">
                <a:solidFill>
                  <a:srgbClr val="20212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501" name="Google Shape;501;p13"/>
          <p:cNvSpPr txBox="1">
            <a:spLocks noGrp="1"/>
          </p:cNvSpPr>
          <p:nvPr>
            <p:ph type="subTitle" idx="16"/>
          </p:nvPr>
        </p:nvSpPr>
        <p:spPr>
          <a:xfrm>
            <a:off x="7734867" y="5382233"/>
            <a:ext cx="3299600" cy="7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502" name="Google Shape;502;p13"/>
          <p:cNvSpPr txBox="1">
            <a:spLocks noGrp="1"/>
          </p:cNvSpPr>
          <p:nvPr>
            <p:ph type="title" idx="17" hasCustomPrompt="1"/>
          </p:nvPr>
        </p:nvSpPr>
        <p:spPr>
          <a:xfrm>
            <a:off x="5510000" y="4035484"/>
            <a:ext cx="1172000" cy="5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503" name="Google Shape;503;p13"/>
          <p:cNvSpPr txBox="1">
            <a:spLocks noGrp="1"/>
          </p:cNvSpPr>
          <p:nvPr>
            <p:ph type="title" idx="18" hasCustomPrompt="1"/>
          </p:nvPr>
        </p:nvSpPr>
        <p:spPr>
          <a:xfrm>
            <a:off x="8798667" y="4035484"/>
            <a:ext cx="1172000" cy="5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504" name="Google Shape;504;p13"/>
          <p:cNvSpPr txBox="1">
            <a:spLocks noGrp="1"/>
          </p:cNvSpPr>
          <p:nvPr>
            <p:ph type="title" idx="19" hasCustomPrompt="1"/>
          </p:nvPr>
        </p:nvSpPr>
        <p:spPr>
          <a:xfrm>
            <a:off x="2119733" y="1842509"/>
            <a:ext cx="1172000" cy="5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505" name="Google Shape;505;p13"/>
          <p:cNvSpPr txBox="1">
            <a:spLocks noGrp="1"/>
          </p:cNvSpPr>
          <p:nvPr>
            <p:ph type="title" idx="20" hasCustomPrompt="1"/>
          </p:nvPr>
        </p:nvSpPr>
        <p:spPr>
          <a:xfrm>
            <a:off x="5510000" y="1842509"/>
            <a:ext cx="1172000" cy="5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506" name="Google Shape;506;p13"/>
          <p:cNvSpPr txBox="1">
            <a:spLocks noGrp="1"/>
          </p:cNvSpPr>
          <p:nvPr>
            <p:ph type="title" idx="21" hasCustomPrompt="1"/>
          </p:nvPr>
        </p:nvSpPr>
        <p:spPr>
          <a:xfrm>
            <a:off x="8798667" y="1842509"/>
            <a:ext cx="1172000" cy="5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grpSp>
        <p:nvGrpSpPr>
          <p:cNvPr id="507" name="Google Shape;507;p13"/>
          <p:cNvGrpSpPr/>
          <p:nvPr/>
        </p:nvGrpSpPr>
        <p:grpSpPr>
          <a:xfrm>
            <a:off x="-362855" y="1551017"/>
            <a:ext cx="1367964" cy="1081376"/>
            <a:chOff x="855987" y="2204128"/>
            <a:chExt cx="1217483" cy="962421"/>
          </a:xfrm>
        </p:grpSpPr>
        <p:grpSp>
          <p:nvGrpSpPr>
            <p:cNvPr id="508" name="Google Shape;508;p13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509" name="Google Shape;509;p13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0" name="Google Shape;510;p13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" name="Google Shape;511;p13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" name="Google Shape;512;p13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3" name="Google Shape;513;p13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4" name="Google Shape;514;p13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15" name="Google Shape;515;p13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16" name="Google Shape;516;p13"/>
          <p:cNvGrpSpPr/>
          <p:nvPr/>
        </p:nvGrpSpPr>
        <p:grpSpPr>
          <a:xfrm>
            <a:off x="9609021" y="205197"/>
            <a:ext cx="2202244" cy="959963"/>
            <a:chOff x="3965010" y="571479"/>
            <a:chExt cx="1651683" cy="719972"/>
          </a:xfrm>
        </p:grpSpPr>
        <p:grpSp>
          <p:nvGrpSpPr>
            <p:cNvPr id="517" name="Google Shape;517;p13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518" name="Google Shape;518;p13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519" name="Google Shape;519;p13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0" name="Google Shape;520;p13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1" name="Google Shape;521;p13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" name="Google Shape;522;p13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523" name="Google Shape;523;p13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4" name="Google Shape;524;p13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25" name="Google Shape;525;p13"/>
          <p:cNvGrpSpPr/>
          <p:nvPr/>
        </p:nvGrpSpPr>
        <p:grpSpPr>
          <a:xfrm>
            <a:off x="6999109" y="141289"/>
            <a:ext cx="1941479" cy="651648"/>
            <a:chOff x="-951443" y="1326624"/>
            <a:chExt cx="441888" cy="148633"/>
          </a:xfrm>
        </p:grpSpPr>
        <p:sp>
          <p:nvSpPr>
            <p:cNvPr id="526" name="Google Shape;526;p13"/>
            <p:cNvSpPr/>
            <p:nvPr/>
          </p:nvSpPr>
          <p:spPr>
            <a:xfrm>
              <a:off x="-535145" y="1372897"/>
              <a:ext cx="25590" cy="22903"/>
            </a:xfrm>
            <a:custGeom>
              <a:avLst/>
              <a:gdLst/>
              <a:ahLst/>
              <a:cxnLst/>
              <a:rect l="l" t="t" r="r" b="b"/>
              <a:pathLst>
                <a:path w="657" h="588" extrusionOk="0">
                  <a:moveTo>
                    <a:pt x="76" y="0"/>
                  </a:moveTo>
                  <a:cubicBezTo>
                    <a:pt x="20" y="0"/>
                    <a:pt x="6" y="80"/>
                    <a:pt x="49" y="102"/>
                  </a:cubicBezTo>
                  <a:cubicBezTo>
                    <a:pt x="219" y="174"/>
                    <a:pt x="414" y="247"/>
                    <a:pt x="511" y="296"/>
                  </a:cubicBezTo>
                  <a:lnTo>
                    <a:pt x="1" y="490"/>
                  </a:lnTo>
                  <a:lnTo>
                    <a:pt x="49" y="587"/>
                  </a:lnTo>
                  <a:lnTo>
                    <a:pt x="608" y="344"/>
                  </a:lnTo>
                  <a:cubicBezTo>
                    <a:pt x="632" y="344"/>
                    <a:pt x="657" y="320"/>
                    <a:pt x="657" y="296"/>
                  </a:cubicBezTo>
                  <a:cubicBezTo>
                    <a:pt x="657" y="272"/>
                    <a:pt x="657" y="223"/>
                    <a:pt x="98" y="4"/>
                  </a:cubicBezTo>
                  <a:cubicBezTo>
                    <a:pt x="90" y="2"/>
                    <a:pt x="82" y="0"/>
                    <a:pt x="76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" name="Google Shape;527;p13"/>
            <p:cNvSpPr/>
            <p:nvPr/>
          </p:nvSpPr>
          <p:spPr>
            <a:xfrm>
              <a:off x="-636493" y="1326624"/>
              <a:ext cx="123160" cy="113656"/>
            </a:xfrm>
            <a:custGeom>
              <a:avLst/>
              <a:gdLst/>
              <a:ahLst/>
              <a:cxnLst/>
              <a:rect l="l" t="t" r="r" b="b"/>
              <a:pathLst>
                <a:path w="3162" h="2918" extrusionOk="0">
                  <a:moveTo>
                    <a:pt x="867" y="1"/>
                  </a:moveTo>
                  <a:cubicBezTo>
                    <a:pt x="678" y="1"/>
                    <a:pt x="1" y="1109"/>
                    <a:pt x="1024" y="1775"/>
                  </a:cubicBezTo>
                  <a:lnTo>
                    <a:pt x="514" y="1873"/>
                  </a:lnTo>
                  <a:cubicBezTo>
                    <a:pt x="514" y="1873"/>
                    <a:pt x="586" y="2917"/>
                    <a:pt x="1582" y="2917"/>
                  </a:cubicBezTo>
                  <a:cubicBezTo>
                    <a:pt x="2554" y="2917"/>
                    <a:pt x="3161" y="1265"/>
                    <a:pt x="2676" y="755"/>
                  </a:cubicBezTo>
                  <a:cubicBezTo>
                    <a:pt x="2577" y="662"/>
                    <a:pt x="2490" y="624"/>
                    <a:pt x="2413" y="624"/>
                  </a:cubicBezTo>
                  <a:cubicBezTo>
                    <a:pt x="2089" y="624"/>
                    <a:pt x="1947" y="1290"/>
                    <a:pt x="1947" y="1290"/>
                  </a:cubicBezTo>
                  <a:cubicBezTo>
                    <a:pt x="1947" y="1290"/>
                    <a:pt x="1048" y="51"/>
                    <a:pt x="878" y="2"/>
                  </a:cubicBezTo>
                  <a:cubicBezTo>
                    <a:pt x="874" y="1"/>
                    <a:pt x="871" y="1"/>
                    <a:pt x="8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" name="Google Shape;528;p13"/>
            <p:cNvSpPr/>
            <p:nvPr/>
          </p:nvSpPr>
          <p:spPr>
            <a:xfrm>
              <a:off x="-605139" y="1345593"/>
              <a:ext cx="35990" cy="47363"/>
            </a:xfrm>
            <a:custGeom>
              <a:avLst/>
              <a:gdLst/>
              <a:ahLst/>
              <a:cxnLst/>
              <a:rect l="l" t="t" r="r" b="b"/>
              <a:pathLst>
                <a:path w="924" h="1216" extrusionOk="0">
                  <a:moveTo>
                    <a:pt x="146" y="1"/>
                  </a:moveTo>
                  <a:cubicBezTo>
                    <a:pt x="121" y="1"/>
                    <a:pt x="121" y="25"/>
                    <a:pt x="97" y="49"/>
                  </a:cubicBezTo>
                  <a:cubicBezTo>
                    <a:pt x="49" y="122"/>
                    <a:pt x="121" y="268"/>
                    <a:pt x="219" y="438"/>
                  </a:cubicBezTo>
                  <a:cubicBezTo>
                    <a:pt x="194" y="414"/>
                    <a:pt x="146" y="390"/>
                    <a:pt x="97" y="390"/>
                  </a:cubicBezTo>
                  <a:cubicBezTo>
                    <a:pt x="73" y="390"/>
                    <a:pt x="49" y="414"/>
                    <a:pt x="49" y="438"/>
                  </a:cubicBezTo>
                  <a:cubicBezTo>
                    <a:pt x="0" y="584"/>
                    <a:pt x="24" y="730"/>
                    <a:pt x="97" y="851"/>
                  </a:cubicBezTo>
                  <a:cubicBezTo>
                    <a:pt x="219" y="1070"/>
                    <a:pt x="437" y="1215"/>
                    <a:pt x="704" y="1215"/>
                  </a:cubicBezTo>
                  <a:cubicBezTo>
                    <a:pt x="729" y="1215"/>
                    <a:pt x="753" y="1215"/>
                    <a:pt x="753" y="1191"/>
                  </a:cubicBezTo>
                  <a:cubicBezTo>
                    <a:pt x="753" y="1143"/>
                    <a:pt x="753" y="1118"/>
                    <a:pt x="704" y="1118"/>
                  </a:cubicBezTo>
                  <a:cubicBezTo>
                    <a:pt x="510" y="1118"/>
                    <a:pt x="316" y="997"/>
                    <a:pt x="219" y="827"/>
                  </a:cubicBezTo>
                  <a:cubicBezTo>
                    <a:pt x="146" y="730"/>
                    <a:pt x="121" y="632"/>
                    <a:pt x="146" y="511"/>
                  </a:cubicBezTo>
                  <a:lnTo>
                    <a:pt x="146" y="511"/>
                  </a:lnTo>
                  <a:cubicBezTo>
                    <a:pt x="267" y="608"/>
                    <a:pt x="389" y="705"/>
                    <a:pt x="486" y="827"/>
                  </a:cubicBezTo>
                  <a:cubicBezTo>
                    <a:pt x="498" y="839"/>
                    <a:pt x="510" y="845"/>
                    <a:pt x="522" y="845"/>
                  </a:cubicBezTo>
                  <a:cubicBezTo>
                    <a:pt x="534" y="845"/>
                    <a:pt x="547" y="839"/>
                    <a:pt x="559" y="827"/>
                  </a:cubicBezTo>
                  <a:cubicBezTo>
                    <a:pt x="559" y="803"/>
                    <a:pt x="559" y="778"/>
                    <a:pt x="559" y="754"/>
                  </a:cubicBezTo>
                  <a:cubicBezTo>
                    <a:pt x="413" y="560"/>
                    <a:pt x="292" y="365"/>
                    <a:pt x="194" y="122"/>
                  </a:cubicBezTo>
                  <a:lnTo>
                    <a:pt x="194" y="122"/>
                  </a:lnTo>
                  <a:cubicBezTo>
                    <a:pt x="437" y="341"/>
                    <a:pt x="632" y="560"/>
                    <a:pt x="826" y="827"/>
                  </a:cubicBezTo>
                  <a:lnTo>
                    <a:pt x="899" y="827"/>
                  </a:lnTo>
                  <a:cubicBezTo>
                    <a:pt x="923" y="803"/>
                    <a:pt x="923" y="754"/>
                    <a:pt x="899" y="754"/>
                  </a:cubicBezTo>
                  <a:cubicBezTo>
                    <a:pt x="680" y="462"/>
                    <a:pt x="292" y="1"/>
                    <a:pt x="146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" name="Google Shape;529;p13"/>
            <p:cNvSpPr/>
            <p:nvPr/>
          </p:nvSpPr>
          <p:spPr>
            <a:xfrm>
              <a:off x="-551232" y="1364133"/>
              <a:ext cx="16125" cy="15580"/>
            </a:xfrm>
            <a:custGeom>
              <a:avLst/>
              <a:gdLst/>
              <a:ahLst/>
              <a:cxnLst/>
              <a:rect l="l" t="t" r="r" b="b"/>
              <a:pathLst>
                <a:path w="414" h="400" extrusionOk="0">
                  <a:moveTo>
                    <a:pt x="75" y="1"/>
                  </a:moveTo>
                  <a:cubicBezTo>
                    <a:pt x="66" y="1"/>
                    <a:pt x="56" y="4"/>
                    <a:pt x="49" y="11"/>
                  </a:cubicBezTo>
                  <a:cubicBezTo>
                    <a:pt x="25" y="11"/>
                    <a:pt x="1" y="35"/>
                    <a:pt x="25" y="59"/>
                  </a:cubicBezTo>
                  <a:cubicBezTo>
                    <a:pt x="74" y="302"/>
                    <a:pt x="122" y="399"/>
                    <a:pt x="195" y="399"/>
                  </a:cubicBezTo>
                  <a:cubicBezTo>
                    <a:pt x="316" y="399"/>
                    <a:pt x="389" y="181"/>
                    <a:pt x="414" y="59"/>
                  </a:cubicBezTo>
                  <a:cubicBezTo>
                    <a:pt x="414" y="35"/>
                    <a:pt x="389" y="11"/>
                    <a:pt x="365" y="11"/>
                  </a:cubicBezTo>
                  <a:cubicBezTo>
                    <a:pt x="358" y="4"/>
                    <a:pt x="351" y="1"/>
                    <a:pt x="344" y="1"/>
                  </a:cubicBezTo>
                  <a:cubicBezTo>
                    <a:pt x="329" y="1"/>
                    <a:pt x="316" y="18"/>
                    <a:pt x="316" y="35"/>
                  </a:cubicBezTo>
                  <a:cubicBezTo>
                    <a:pt x="292" y="132"/>
                    <a:pt x="268" y="229"/>
                    <a:pt x="219" y="302"/>
                  </a:cubicBezTo>
                  <a:cubicBezTo>
                    <a:pt x="219" y="302"/>
                    <a:pt x="171" y="278"/>
                    <a:pt x="122" y="35"/>
                  </a:cubicBezTo>
                  <a:cubicBezTo>
                    <a:pt x="122" y="18"/>
                    <a:pt x="98" y="1"/>
                    <a:pt x="75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" name="Google Shape;530;p13"/>
            <p:cNvSpPr/>
            <p:nvPr/>
          </p:nvSpPr>
          <p:spPr>
            <a:xfrm>
              <a:off x="-584339" y="1423532"/>
              <a:ext cx="19475" cy="7284"/>
            </a:xfrm>
            <a:custGeom>
              <a:avLst/>
              <a:gdLst/>
              <a:ahLst/>
              <a:cxnLst/>
              <a:rect l="l" t="t" r="r" b="b"/>
              <a:pathLst>
                <a:path w="500" h="187" extrusionOk="0">
                  <a:moveTo>
                    <a:pt x="415" y="0"/>
                  </a:moveTo>
                  <a:cubicBezTo>
                    <a:pt x="404" y="0"/>
                    <a:pt x="395" y="5"/>
                    <a:pt x="389" y="16"/>
                  </a:cubicBezTo>
                  <a:cubicBezTo>
                    <a:pt x="316" y="71"/>
                    <a:pt x="243" y="98"/>
                    <a:pt x="160" y="98"/>
                  </a:cubicBezTo>
                  <a:cubicBezTo>
                    <a:pt x="133" y="98"/>
                    <a:pt x="104" y="95"/>
                    <a:pt x="73" y="89"/>
                  </a:cubicBezTo>
                  <a:cubicBezTo>
                    <a:pt x="25" y="89"/>
                    <a:pt x="0" y="186"/>
                    <a:pt x="49" y="186"/>
                  </a:cubicBezTo>
                  <a:lnTo>
                    <a:pt x="146" y="186"/>
                  </a:lnTo>
                  <a:cubicBezTo>
                    <a:pt x="243" y="186"/>
                    <a:pt x="365" y="162"/>
                    <a:pt x="462" y="89"/>
                  </a:cubicBezTo>
                  <a:cubicBezTo>
                    <a:pt x="499" y="52"/>
                    <a:pt x="451" y="0"/>
                    <a:pt x="415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" name="Google Shape;531;p13"/>
            <p:cNvSpPr/>
            <p:nvPr/>
          </p:nvSpPr>
          <p:spPr>
            <a:xfrm>
              <a:off x="-587183" y="1408303"/>
              <a:ext cx="18034" cy="7362"/>
            </a:xfrm>
            <a:custGeom>
              <a:avLst/>
              <a:gdLst/>
              <a:ahLst/>
              <a:cxnLst/>
              <a:rect l="l" t="t" r="r" b="b"/>
              <a:pathLst>
                <a:path w="463" h="189" extrusionOk="0">
                  <a:moveTo>
                    <a:pt x="401" y="0"/>
                  </a:moveTo>
                  <a:cubicBezTo>
                    <a:pt x="389" y="0"/>
                    <a:pt x="377" y="6"/>
                    <a:pt x="365" y="18"/>
                  </a:cubicBezTo>
                  <a:cubicBezTo>
                    <a:pt x="310" y="73"/>
                    <a:pt x="228" y="100"/>
                    <a:pt x="150" y="100"/>
                  </a:cubicBezTo>
                  <a:cubicBezTo>
                    <a:pt x="124" y="100"/>
                    <a:pt x="98" y="97"/>
                    <a:pt x="73" y="91"/>
                  </a:cubicBezTo>
                  <a:cubicBezTo>
                    <a:pt x="25" y="91"/>
                    <a:pt x="1" y="116"/>
                    <a:pt x="1" y="140"/>
                  </a:cubicBezTo>
                  <a:cubicBezTo>
                    <a:pt x="1" y="164"/>
                    <a:pt x="1" y="189"/>
                    <a:pt x="49" y="189"/>
                  </a:cubicBezTo>
                  <a:lnTo>
                    <a:pt x="122" y="189"/>
                  </a:lnTo>
                  <a:cubicBezTo>
                    <a:pt x="243" y="189"/>
                    <a:pt x="341" y="140"/>
                    <a:pt x="438" y="67"/>
                  </a:cubicBezTo>
                  <a:cubicBezTo>
                    <a:pt x="462" y="67"/>
                    <a:pt x="462" y="18"/>
                    <a:pt x="438" y="18"/>
                  </a:cubicBezTo>
                  <a:cubicBezTo>
                    <a:pt x="426" y="6"/>
                    <a:pt x="414" y="0"/>
                    <a:pt x="401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" name="Google Shape;532;p13"/>
            <p:cNvSpPr/>
            <p:nvPr/>
          </p:nvSpPr>
          <p:spPr>
            <a:xfrm>
              <a:off x="-561631" y="1408303"/>
              <a:ext cx="18034" cy="7362"/>
            </a:xfrm>
            <a:custGeom>
              <a:avLst/>
              <a:gdLst/>
              <a:ahLst/>
              <a:cxnLst/>
              <a:rect l="l" t="t" r="r" b="b"/>
              <a:pathLst>
                <a:path w="463" h="189" extrusionOk="0">
                  <a:moveTo>
                    <a:pt x="401" y="0"/>
                  </a:moveTo>
                  <a:cubicBezTo>
                    <a:pt x="389" y="0"/>
                    <a:pt x="377" y="6"/>
                    <a:pt x="365" y="18"/>
                  </a:cubicBezTo>
                  <a:cubicBezTo>
                    <a:pt x="292" y="73"/>
                    <a:pt x="219" y="100"/>
                    <a:pt x="136" y="100"/>
                  </a:cubicBezTo>
                  <a:cubicBezTo>
                    <a:pt x="108" y="100"/>
                    <a:pt x="79" y="97"/>
                    <a:pt x="49" y="91"/>
                  </a:cubicBezTo>
                  <a:cubicBezTo>
                    <a:pt x="25" y="91"/>
                    <a:pt x="0" y="116"/>
                    <a:pt x="0" y="140"/>
                  </a:cubicBezTo>
                  <a:cubicBezTo>
                    <a:pt x="0" y="164"/>
                    <a:pt x="0" y="189"/>
                    <a:pt x="25" y="189"/>
                  </a:cubicBezTo>
                  <a:lnTo>
                    <a:pt x="122" y="189"/>
                  </a:lnTo>
                  <a:cubicBezTo>
                    <a:pt x="243" y="189"/>
                    <a:pt x="341" y="140"/>
                    <a:pt x="438" y="67"/>
                  </a:cubicBezTo>
                  <a:cubicBezTo>
                    <a:pt x="462" y="67"/>
                    <a:pt x="462" y="18"/>
                    <a:pt x="438" y="18"/>
                  </a:cubicBezTo>
                  <a:cubicBezTo>
                    <a:pt x="426" y="6"/>
                    <a:pt x="413" y="0"/>
                    <a:pt x="401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" name="Google Shape;533;p13"/>
            <p:cNvSpPr/>
            <p:nvPr/>
          </p:nvSpPr>
          <p:spPr>
            <a:xfrm>
              <a:off x="-951443" y="1415119"/>
              <a:ext cx="303732" cy="60139"/>
            </a:xfrm>
            <a:custGeom>
              <a:avLst/>
              <a:gdLst/>
              <a:ahLst/>
              <a:cxnLst/>
              <a:rect l="l" t="t" r="r" b="b"/>
              <a:pathLst>
                <a:path w="7798" h="1544" extrusionOk="0">
                  <a:moveTo>
                    <a:pt x="292" y="111"/>
                  </a:moveTo>
                  <a:cubicBezTo>
                    <a:pt x="194" y="111"/>
                    <a:pt x="122" y="111"/>
                    <a:pt x="49" y="135"/>
                  </a:cubicBezTo>
                  <a:cubicBezTo>
                    <a:pt x="0" y="135"/>
                    <a:pt x="0" y="159"/>
                    <a:pt x="0" y="184"/>
                  </a:cubicBezTo>
                  <a:cubicBezTo>
                    <a:pt x="0" y="208"/>
                    <a:pt x="24" y="232"/>
                    <a:pt x="49" y="232"/>
                  </a:cubicBezTo>
                  <a:lnTo>
                    <a:pt x="73" y="232"/>
                  </a:lnTo>
                  <a:cubicBezTo>
                    <a:pt x="146" y="208"/>
                    <a:pt x="219" y="208"/>
                    <a:pt x="292" y="208"/>
                  </a:cubicBezTo>
                  <a:cubicBezTo>
                    <a:pt x="316" y="208"/>
                    <a:pt x="340" y="184"/>
                    <a:pt x="340" y="159"/>
                  </a:cubicBezTo>
                  <a:cubicBezTo>
                    <a:pt x="340" y="135"/>
                    <a:pt x="316" y="111"/>
                    <a:pt x="292" y="111"/>
                  </a:cubicBezTo>
                  <a:close/>
                  <a:moveTo>
                    <a:pt x="583" y="135"/>
                  </a:moveTo>
                  <a:cubicBezTo>
                    <a:pt x="559" y="135"/>
                    <a:pt x="534" y="135"/>
                    <a:pt x="534" y="184"/>
                  </a:cubicBezTo>
                  <a:cubicBezTo>
                    <a:pt x="534" y="208"/>
                    <a:pt x="534" y="232"/>
                    <a:pt x="583" y="232"/>
                  </a:cubicBezTo>
                  <a:cubicBezTo>
                    <a:pt x="656" y="256"/>
                    <a:pt x="753" y="281"/>
                    <a:pt x="850" y="329"/>
                  </a:cubicBezTo>
                  <a:lnTo>
                    <a:pt x="875" y="329"/>
                  </a:lnTo>
                  <a:cubicBezTo>
                    <a:pt x="923" y="329"/>
                    <a:pt x="947" y="256"/>
                    <a:pt x="899" y="232"/>
                  </a:cubicBezTo>
                  <a:cubicBezTo>
                    <a:pt x="802" y="184"/>
                    <a:pt x="705" y="159"/>
                    <a:pt x="583" y="135"/>
                  </a:cubicBezTo>
                  <a:close/>
                  <a:moveTo>
                    <a:pt x="4926" y="0"/>
                  </a:moveTo>
                  <a:cubicBezTo>
                    <a:pt x="4884" y="0"/>
                    <a:pt x="4848" y="67"/>
                    <a:pt x="4907" y="86"/>
                  </a:cubicBezTo>
                  <a:lnTo>
                    <a:pt x="4931" y="111"/>
                  </a:lnTo>
                  <a:cubicBezTo>
                    <a:pt x="4980" y="159"/>
                    <a:pt x="5004" y="232"/>
                    <a:pt x="5029" y="305"/>
                  </a:cubicBezTo>
                  <a:cubicBezTo>
                    <a:pt x="5029" y="354"/>
                    <a:pt x="5053" y="354"/>
                    <a:pt x="5077" y="354"/>
                  </a:cubicBezTo>
                  <a:cubicBezTo>
                    <a:pt x="5101" y="354"/>
                    <a:pt x="5126" y="329"/>
                    <a:pt x="5126" y="305"/>
                  </a:cubicBezTo>
                  <a:cubicBezTo>
                    <a:pt x="5101" y="208"/>
                    <a:pt x="5053" y="111"/>
                    <a:pt x="5004" y="38"/>
                  </a:cubicBezTo>
                  <a:cubicBezTo>
                    <a:pt x="4980" y="14"/>
                    <a:pt x="4980" y="14"/>
                    <a:pt x="4956" y="14"/>
                  </a:cubicBezTo>
                  <a:cubicBezTo>
                    <a:pt x="4946" y="4"/>
                    <a:pt x="4936" y="0"/>
                    <a:pt x="4926" y="0"/>
                  </a:cubicBezTo>
                  <a:close/>
                  <a:moveTo>
                    <a:pt x="4688" y="62"/>
                  </a:moveTo>
                  <a:cubicBezTo>
                    <a:pt x="4664" y="62"/>
                    <a:pt x="4640" y="62"/>
                    <a:pt x="4640" y="86"/>
                  </a:cubicBezTo>
                  <a:cubicBezTo>
                    <a:pt x="4591" y="159"/>
                    <a:pt x="4567" y="208"/>
                    <a:pt x="4591" y="281"/>
                  </a:cubicBezTo>
                  <a:cubicBezTo>
                    <a:pt x="4591" y="329"/>
                    <a:pt x="4591" y="378"/>
                    <a:pt x="4616" y="426"/>
                  </a:cubicBezTo>
                  <a:cubicBezTo>
                    <a:pt x="4616" y="444"/>
                    <a:pt x="4628" y="461"/>
                    <a:pt x="4643" y="461"/>
                  </a:cubicBezTo>
                  <a:cubicBezTo>
                    <a:pt x="4650" y="461"/>
                    <a:pt x="4657" y="458"/>
                    <a:pt x="4664" y="451"/>
                  </a:cubicBezTo>
                  <a:cubicBezTo>
                    <a:pt x="4688" y="451"/>
                    <a:pt x="4713" y="426"/>
                    <a:pt x="4713" y="402"/>
                  </a:cubicBezTo>
                  <a:cubicBezTo>
                    <a:pt x="4688" y="354"/>
                    <a:pt x="4688" y="329"/>
                    <a:pt x="4688" y="281"/>
                  </a:cubicBezTo>
                  <a:cubicBezTo>
                    <a:pt x="4688" y="232"/>
                    <a:pt x="4688" y="184"/>
                    <a:pt x="4713" y="135"/>
                  </a:cubicBezTo>
                  <a:cubicBezTo>
                    <a:pt x="4737" y="111"/>
                    <a:pt x="4713" y="86"/>
                    <a:pt x="4688" y="62"/>
                  </a:cubicBezTo>
                  <a:close/>
                  <a:moveTo>
                    <a:pt x="7749" y="135"/>
                  </a:moveTo>
                  <a:cubicBezTo>
                    <a:pt x="7725" y="135"/>
                    <a:pt x="7701" y="159"/>
                    <a:pt x="7701" y="184"/>
                  </a:cubicBezTo>
                  <a:cubicBezTo>
                    <a:pt x="7676" y="281"/>
                    <a:pt x="7652" y="354"/>
                    <a:pt x="7604" y="451"/>
                  </a:cubicBezTo>
                  <a:cubicBezTo>
                    <a:pt x="7579" y="451"/>
                    <a:pt x="7579" y="499"/>
                    <a:pt x="7604" y="524"/>
                  </a:cubicBezTo>
                  <a:lnTo>
                    <a:pt x="7628" y="524"/>
                  </a:lnTo>
                  <a:lnTo>
                    <a:pt x="7628" y="499"/>
                  </a:lnTo>
                  <a:lnTo>
                    <a:pt x="7676" y="499"/>
                  </a:lnTo>
                  <a:cubicBezTo>
                    <a:pt x="7749" y="402"/>
                    <a:pt x="7774" y="305"/>
                    <a:pt x="7798" y="184"/>
                  </a:cubicBezTo>
                  <a:cubicBezTo>
                    <a:pt x="7798" y="159"/>
                    <a:pt x="7774" y="135"/>
                    <a:pt x="7749" y="135"/>
                  </a:cubicBezTo>
                  <a:close/>
                  <a:moveTo>
                    <a:pt x="1148" y="349"/>
                  </a:moveTo>
                  <a:cubicBezTo>
                    <a:pt x="1112" y="349"/>
                    <a:pt x="1100" y="409"/>
                    <a:pt x="1142" y="451"/>
                  </a:cubicBezTo>
                  <a:cubicBezTo>
                    <a:pt x="1215" y="475"/>
                    <a:pt x="1312" y="524"/>
                    <a:pt x="1409" y="597"/>
                  </a:cubicBezTo>
                  <a:lnTo>
                    <a:pt x="1433" y="597"/>
                  </a:lnTo>
                  <a:lnTo>
                    <a:pt x="1433" y="572"/>
                  </a:lnTo>
                  <a:lnTo>
                    <a:pt x="1458" y="572"/>
                  </a:lnTo>
                  <a:cubicBezTo>
                    <a:pt x="1482" y="548"/>
                    <a:pt x="1482" y="524"/>
                    <a:pt x="1458" y="499"/>
                  </a:cubicBezTo>
                  <a:cubicBezTo>
                    <a:pt x="1360" y="451"/>
                    <a:pt x="1263" y="402"/>
                    <a:pt x="1166" y="354"/>
                  </a:cubicBezTo>
                  <a:cubicBezTo>
                    <a:pt x="1159" y="350"/>
                    <a:pt x="1153" y="349"/>
                    <a:pt x="1148" y="349"/>
                  </a:cubicBezTo>
                  <a:close/>
                  <a:moveTo>
                    <a:pt x="1725" y="645"/>
                  </a:moveTo>
                  <a:cubicBezTo>
                    <a:pt x="1676" y="645"/>
                    <a:pt x="1652" y="645"/>
                    <a:pt x="1652" y="669"/>
                  </a:cubicBezTo>
                  <a:cubicBezTo>
                    <a:pt x="1628" y="694"/>
                    <a:pt x="1628" y="718"/>
                    <a:pt x="1652" y="742"/>
                  </a:cubicBezTo>
                  <a:lnTo>
                    <a:pt x="1919" y="888"/>
                  </a:lnTo>
                  <a:lnTo>
                    <a:pt x="1943" y="888"/>
                  </a:lnTo>
                  <a:cubicBezTo>
                    <a:pt x="1968" y="888"/>
                    <a:pt x="1992" y="888"/>
                    <a:pt x="1992" y="864"/>
                  </a:cubicBezTo>
                  <a:cubicBezTo>
                    <a:pt x="2016" y="839"/>
                    <a:pt x="1992" y="815"/>
                    <a:pt x="1968" y="815"/>
                  </a:cubicBezTo>
                  <a:lnTo>
                    <a:pt x="1725" y="645"/>
                  </a:lnTo>
                  <a:close/>
                  <a:moveTo>
                    <a:pt x="7421" y="629"/>
                  </a:moveTo>
                  <a:cubicBezTo>
                    <a:pt x="7409" y="629"/>
                    <a:pt x="7396" y="634"/>
                    <a:pt x="7385" y="645"/>
                  </a:cubicBezTo>
                  <a:cubicBezTo>
                    <a:pt x="7312" y="694"/>
                    <a:pt x="7215" y="742"/>
                    <a:pt x="7142" y="791"/>
                  </a:cubicBezTo>
                  <a:cubicBezTo>
                    <a:pt x="7118" y="815"/>
                    <a:pt x="7093" y="839"/>
                    <a:pt x="7118" y="864"/>
                  </a:cubicBezTo>
                  <a:cubicBezTo>
                    <a:pt x="7118" y="888"/>
                    <a:pt x="7142" y="888"/>
                    <a:pt x="7166" y="888"/>
                  </a:cubicBezTo>
                  <a:lnTo>
                    <a:pt x="7191" y="888"/>
                  </a:lnTo>
                  <a:cubicBezTo>
                    <a:pt x="7288" y="839"/>
                    <a:pt x="7361" y="791"/>
                    <a:pt x="7458" y="718"/>
                  </a:cubicBezTo>
                  <a:cubicBezTo>
                    <a:pt x="7495" y="681"/>
                    <a:pt x="7461" y="629"/>
                    <a:pt x="7421" y="629"/>
                  </a:cubicBezTo>
                  <a:close/>
                  <a:moveTo>
                    <a:pt x="5077" y="548"/>
                  </a:moveTo>
                  <a:cubicBezTo>
                    <a:pt x="5053" y="548"/>
                    <a:pt x="5029" y="572"/>
                    <a:pt x="5029" y="597"/>
                  </a:cubicBezTo>
                  <a:cubicBezTo>
                    <a:pt x="5004" y="645"/>
                    <a:pt x="5004" y="669"/>
                    <a:pt x="4980" y="718"/>
                  </a:cubicBezTo>
                  <a:cubicBezTo>
                    <a:pt x="4931" y="694"/>
                    <a:pt x="4907" y="645"/>
                    <a:pt x="4859" y="621"/>
                  </a:cubicBezTo>
                  <a:cubicBezTo>
                    <a:pt x="4846" y="609"/>
                    <a:pt x="4834" y="603"/>
                    <a:pt x="4822" y="603"/>
                  </a:cubicBezTo>
                  <a:cubicBezTo>
                    <a:pt x="4810" y="603"/>
                    <a:pt x="4798" y="609"/>
                    <a:pt x="4786" y="621"/>
                  </a:cubicBezTo>
                  <a:cubicBezTo>
                    <a:pt x="4761" y="645"/>
                    <a:pt x="4761" y="669"/>
                    <a:pt x="4786" y="694"/>
                  </a:cubicBezTo>
                  <a:cubicBezTo>
                    <a:pt x="4834" y="742"/>
                    <a:pt x="4883" y="767"/>
                    <a:pt x="4931" y="791"/>
                  </a:cubicBezTo>
                  <a:lnTo>
                    <a:pt x="4907" y="864"/>
                  </a:lnTo>
                  <a:cubicBezTo>
                    <a:pt x="4907" y="888"/>
                    <a:pt x="4907" y="912"/>
                    <a:pt x="4931" y="937"/>
                  </a:cubicBezTo>
                  <a:lnTo>
                    <a:pt x="4956" y="937"/>
                  </a:lnTo>
                  <a:lnTo>
                    <a:pt x="4956" y="912"/>
                  </a:lnTo>
                  <a:cubicBezTo>
                    <a:pt x="4956" y="924"/>
                    <a:pt x="4962" y="931"/>
                    <a:pt x="4971" y="931"/>
                  </a:cubicBezTo>
                  <a:cubicBezTo>
                    <a:pt x="4980" y="931"/>
                    <a:pt x="4992" y="924"/>
                    <a:pt x="5004" y="912"/>
                  </a:cubicBezTo>
                  <a:lnTo>
                    <a:pt x="5029" y="864"/>
                  </a:lnTo>
                  <a:lnTo>
                    <a:pt x="5053" y="864"/>
                  </a:lnTo>
                  <a:cubicBezTo>
                    <a:pt x="5060" y="871"/>
                    <a:pt x="5067" y="874"/>
                    <a:pt x="5074" y="874"/>
                  </a:cubicBezTo>
                  <a:cubicBezTo>
                    <a:pt x="5091" y="874"/>
                    <a:pt x="5109" y="857"/>
                    <a:pt x="5126" y="839"/>
                  </a:cubicBezTo>
                  <a:cubicBezTo>
                    <a:pt x="5150" y="815"/>
                    <a:pt x="5126" y="791"/>
                    <a:pt x="5101" y="767"/>
                  </a:cubicBezTo>
                  <a:lnTo>
                    <a:pt x="5077" y="767"/>
                  </a:lnTo>
                  <a:cubicBezTo>
                    <a:pt x="5101" y="718"/>
                    <a:pt x="5101" y="669"/>
                    <a:pt x="5126" y="621"/>
                  </a:cubicBezTo>
                  <a:cubicBezTo>
                    <a:pt x="5126" y="597"/>
                    <a:pt x="5101" y="548"/>
                    <a:pt x="5077" y="548"/>
                  </a:cubicBezTo>
                  <a:close/>
                  <a:moveTo>
                    <a:pt x="5393" y="864"/>
                  </a:moveTo>
                  <a:cubicBezTo>
                    <a:pt x="5369" y="864"/>
                    <a:pt x="5320" y="864"/>
                    <a:pt x="5320" y="912"/>
                  </a:cubicBezTo>
                  <a:cubicBezTo>
                    <a:pt x="5320" y="937"/>
                    <a:pt x="5344" y="961"/>
                    <a:pt x="5369" y="961"/>
                  </a:cubicBezTo>
                  <a:cubicBezTo>
                    <a:pt x="5466" y="985"/>
                    <a:pt x="5563" y="1009"/>
                    <a:pt x="5660" y="1034"/>
                  </a:cubicBezTo>
                  <a:lnTo>
                    <a:pt x="5684" y="1034"/>
                  </a:lnTo>
                  <a:cubicBezTo>
                    <a:pt x="5733" y="1009"/>
                    <a:pt x="5733" y="937"/>
                    <a:pt x="5684" y="937"/>
                  </a:cubicBezTo>
                  <a:cubicBezTo>
                    <a:pt x="5587" y="912"/>
                    <a:pt x="5490" y="888"/>
                    <a:pt x="5393" y="864"/>
                  </a:cubicBezTo>
                  <a:close/>
                  <a:moveTo>
                    <a:pt x="5976" y="961"/>
                  </a:moveTo>
                  <a:cubicBezTo>
                    <a:pt x="5952" y="961"/>
                    <a:pt x="5927" y="985"/>
                    <a:pt x="5927" y="1009"/>
                  </a:cubicBezTo>
                  <a:cubicBezTo>
                    <a:pt x="5903" y="1034"/>
                    <a:pt x="5927" y="1058"/>
                    <a:pt x="5952" y="1058"/>
                  </a:cubicBezTo>
                  <a:lnTo>
                    <a:pt x="6267" y="1058"/>
                  </a:lnTo>
                  <a:cubicBezTo>
                    <a:pt x="6292" y="1058"/>
                    <a:pt x="6316" y="1058"/>
                    <a:pt x="6316" y="1009"/>
                  </a:cubicBezTo>
                  <a:cubicBezTo>
                    <a:pt x="6316" y="985"/>
                    <a:pt x="6292" y="961"/>
                    <a:pt x="6267" y="961"/>
                  </a:cubicBezTo>
                  <a:close/>
                  <a:moveTo>
                    <a:pt x="6875" y="888"/>
                  </a:moveTo>
                  <a:cubicBezTo>
                    <a:pt x="6778" y="912"/>
                    <a:pt x="6680" y="937"/>
                    <a:pt x="6559" y="937"/>
                  </a:cubicBezTo>
                  <a:cubicBezTo>
                    <a:pt x="6535" y="961"/>
                    <a:pt x="6510" y="985"/>
                    <a:pt x="6535" y="1009"/>
                  </a:cubicBezTo>
                  <a:cubicBezTo>
                    <a:pt x="6535" y="1034"/>
                    <a:pt x="6559" y="1058"/>
                    <a:pt x="6583" y="1058"/>
                  </a:cubicBezTo>
                  <a:lnTo>
                    <a:pt x="6608" y="1058"/>
                  </a:lnTo>
                  <a:cubicBezTo>
                    <a:pt x="6705" y="1034"/>
                    <a:pt x="6802" y="1009"/>
                    <a:pt x="6899" y="985"/>
                  </a:cubicBezTo>
                  <a:cubicBezTo>
                    <a:pt x="6923" y="985"/>
                    <a:pt x="6948" y="961"/>
                    <a:pt x="6948" y="937"/>
                  </a:cubicBezTo>
                  <a:cubicBezTo>
                    <a:pt x="6923" y="912"/>
                    <a:pt x="6899" y="888"/>
                    <a:pt x="6875" y="888"/>
                  </a:cubicBezTo>
                  <a:close/>
                  <a:moveTo>
                    <a:pt x="2235" y="937"/>
                  </a:moveTo>
                  <a:cubicBezTo>
                    <a:pt x="2211" y="937"/>
                    <a:pt x="2186" y="937"/>
                    <a:pt x="2162" y="961"/>
                  </a:cubicBezTo>
                  <a:cubicBezTo>
                    <a:pt x="2162" y="985"/>
                    <a:pt x="2162" y="1009"/>
                    <a:pt x="2186" y="1034"/>
                  </a:cubicBezTo>
                  <a:cubicBezTo>
                    <a:pt x="2284" y="1082"/>
                    <a:pt x="2381" y="1131"/>
                    <a:pt x="2454" y="1180"/>
                  </a:cubicBezTo>
                  <a:lnTo>
                    <a:pt x="2478" y="1180"/>
                  </a:lnTo>
                  <a:cubicBezTo>
                    <a:pt x="2502" y="1180"/>
                    <a:pt x="2526" y="1180"/>
                    <a:pt x="2526" y="1155"/>
                  </a:cubicBezTo>
                  <a:cubicBezTo>
                    <a:pt x="2551" y="1131"/>
                    <a:pt x="2526" y="1107"/>
                    <a:pt x="2502" y="1082"/>
                  </a:cubicBezTo>
                  <a:lnTo>
                    <a:pt x="2235" y="937"/>
                  </a:lnTo>
                  <a:close/>
                  <a:moveTo>
                    <a:pt x="4754" y="1076"/>
                  </a:moveTo>
                  <a:cubicBezTo>
                    <a:pt x="4748" y="1076"/>
                    <a:pt x="4741" y="1078"/>
                    <a:pt x="4737" y="1082"/>
                  </a:cubicBezTo>
                  <a:cubicBezTo>
                    <a:pt x="4664" y="1155"/>
                    <a:pt x="4567" y="1204"/>
                    <a:pt x="4494" y="1252"/>
                  </a:cubicBezTo>
                  <a:cubicBezTo>
                    <a:pt x="4470" y="1277"/>
                    <a:pt x="4446" y="1301"/>
                    <a:pt x="4470" y="1325"/>
                  </a:cubicBezTo>
                  <a:cubicBezTo>
                    <a:pt x="4470" y="1350"/>
                    <a:pt x="4494" y="1350"/>
                    <a:pt x="4518" y="1350"/>
                  </a:cubicBezTo>
                  <a:lnTo>
                    <a:pt x="4543" y="1350"/>
                  </a:lnTo>
                  <a:cubicBezTo>
                    <a:pt x="4640" y="1301"/>
                    <a:pt x="4713" y="1228"/>
                    <a:pt x="4786" y="1155"/>
                  </a:cubicBezTo>
                  <a:cubicBezTo>
                    <a:pt x="4825" y="1116"/>
                    <a:pt x="4784" y="1076"/>
                    <a:pt x="4754" y="1076"/>
                  </a:cubicBezTo>
                  <a:close/>
                  <a:moveTo>
                    <a:pt x="2772" y="1218"/>
                  </a:moveTo>
                  <a:cubicBezTo>
                    <a:pt x="2755" y="1218"/>
                    <a:pt x="2738" y="1235"/>
                    <a:pt x="2721" y="1252"/>
                  </a:cubicBezTo>
                  <a:cubicBezTo>
                    <a:pt x="2721" y="1277"/>
                    <a:pt x="2721" y="1301"/>
                    <a:pt x="2745" y="1325"/>
                  </a:cubicBezTo>
                  <a:cubicBezTo>
                    <a:pt x="2842" y="1350"/>
                    <a:pt x="2939" y="1398"/>
                    <a:pt x="3037" y="1422"/>
                  </a:cubicBezTo>
                  <a:lnTo>
                    <a:pt x="3061" y="1422"/>
                  </a:lnTo>
                  <a:cubicBezTo>
                    <a:pt x="3134" y="1422"/>
                    <a:pt x="3134" y="1325"/>
                    <a:pt x="3061" y="1325"/>
                  </a:cubicBezTo>
                  <a:cubicBezTo>
                    <a:pt x="2988" y="1301"/>
                    <a:pt x="2891" y="1252"/>
                    <a:pt x="2794" y="1228"/>
                  </a:cubicBezTo>
                  <a:cubicBezTo>
                    <a:pt x="2787" y="1221"/>
                    <a:pt x="2779" y="1218"/>
                    <a:pt x="2772" y="1218"/>
                  </a:cubicBezTo>
                  <a:close/>
                  <a:moveTo>
                    <a:pt x="3340" y="1395"/>
                  </a:moveTo>
                  <a:cubicBezTo>
                    <a:pt x="3300" y="1395"/>
                    <a:pt x="3286" y="1495"/>
                    <a:pt x="3352" y="1495"/>
                  </a:cubicBezTo>
                  <a:cubicBezTo>
                    <a:pt x="3450" y="1520"/>
                    <a:pt x="3547" y="1520"/>
                    <a:pt x="3644" y="1544"/>
                  </a:cubicBezTo>
                  <a:cubicBezTo>
                    <a:pt x="3668" y="1544"/>
                    <a:pt x="3717" y="1520"/>
                    <a:pt x="3717" y="1495"/>
                  </a:cubicBezTo>
                  <a:cubicBezTo>
                    <a:pt x="3717" y="1447"/>
                    <a:pt x="3692" y="1447"/>
                    <a:pt x="3668" y="1422"/>
                  </a:cubicBezTo>
                  <a:cubicBezTo>
                    <a:pt x="3571" y="1422"/>
                    <a:pt x="3474" y="1422"/>
                    <a:pt x="3352" y="1398"/>
                  </a:cubicBezTo>
                  <a:cubicBezTo>
                    <a:pt x="3348" y="1396"/>
                    <a:pt x="3344" y="1395"/>
                    <a:pt x="3340" y="1395"/>
                  </a:cubicBezTo>
                  <a:close/>
                  <a:moveTo>
                    <a:pt x="4251" y="1374"/>
                  </a:moveTo>
                  <a:cubicBezTo>
                    <a:pt x="4154" y="1398"/>
                    <a:pt x="4033" y="1422"/>
                    <a:pt x="3935" y="1422"/>
                  </a:cubicBezTo>
                  <a:cubicBezTo>
                    <a:pt x="3911" y="1447"/>
                    <a:pt x="3887" y="1471"/>
                    <a:pt x="3911" y="1495"/>
                  </a:cubicBezTo>
                  <a:cubicBezTo>
                    <a:pt x="3911" y="1520"/>
                    <a:pt x="3911" y="1544"/>
                    <a:pt x="3960" y="1544"/>
                  </a:cubicBezTo>
                  <a:cubicBezTo>
                    <a:pt x="4081" y="1520"/>
                    <a:pt x="4178" y="1495"/>
                    <a:pt x="4275" y="1471"/>
                  </a:cubicBezTo>
                  <a:cubicBezTo>
                    <a:pt x="4300" y="1471"/>
                    <a:pt x="4324" y="1447"/>
                    <a:pt x="4300" y="1398"/>
                  </a:cubicBezTo>
                  <a:cubicBezTo>
                    <a:pt x="4300" y="1374"/>
                    <a:pt x="4275" y="1374"/>
                    <a:pt x="4251" y="13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34" name="Google Shape;534;p13"/>
          <p:cNvGrpSpPr/>
          <p:nvPr/>
        </p:nvGrpSpPr>
        <p:grpSpPr>
          <a:xfrm rot="3617422">
            <a:off x="106688" y="6028108"/>
            <a:ext cx="852331" cy="509352"/>
            <a:chOff x="1202177" y="4613417"/>
            <a:chExt cx="528376" cy="315757"/>
          </a:xfrm>
        </p:grpSpPr>
        <p:sp>
          <p:nvSpPr>
            <p:cNvPr id="535" name="Google Shape;535;p13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" name="Google Shape;536;p13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" name="Google Shape;537;p13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" name="Google Shape;538;p13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" name="Google Shape;539;p13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" name="Google Shape;540;p13"/>
            <p:cNvSpPr/>
            <p:nvPr/>
          </p:nvSpPr>
          <p:spPr>
            <a:xfrm>
              <a:off x="1389928" y="4832385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41" name="Google Shape;541;p13"/>
          <p:cNvGrpSpPr/>
          <p:nvPr/>
        </p:nvGrpSpPr>
        <p:grpSpPr>
          <a:xfrm>
            <a:off x="11077881" y="5593040"/>
            <a:ext cx="888153" cy="1297929"/>
            <a:chOff x="-1047799" y="3300294"/>
            <a:chExt cx="439014" cy="641607"/>
          </a:xfrm>
        </p:grpSpPr>
        <p:sp>
          <p:nvSpPr>
            <p:cNvPr id="542" name="Google Shape;542;p13"/>
            <p:cNvSpPr/>
            <p:nvPr/>
          </p:nvSpPr>
          <p:spPr>
            <a:xfrm>
              <a:off x="-994003" y="3750695"/>
              <a:ext cx="138774" cy="63785"/>
            </a:xfrm>
            <a:custGeom>
              <a:avLst/>
              <a:gdLst/>
              <a:ahLst/>
              <a:cxnLst/>
              <a:rect l="l" t="t" r="r" b="b"/>
              <a:pathLst>
                <a:path w="1847" h="849" extrusionOk="0">
                  <a:moveTo>
                    <a:pt x="728" y="0"/>
                  </a:moveTo>
                  <a:cubicBezTo>
                    <a:pt x="502" y="0"/>
                    <a:pt x="254" y="68"/>
                    <a:pt x="1" y="252"/>
                  </a:cubicBezTo>
                  <a:cubicBezTo>
                    <a:pt x="1" y="252"/>
                    <a:pt x="350" y="848"/>
                    <a:pt x="1002" y="848"/>
                  </a:cubicBezTo>
                  <a:cubicBezTo>
                    <a:pt x="1243" y="848"/>
                    <a:pt x="1526" y="767"/>
                    <a:pt x="1847" y="544"/>
                  </a:cubicBezTo>
                  <a:cubicBezTo>
                    <a:pt x="1847" y="544"/>
                    <a:pt x="1369" y="0"/>
                    <a:pt x="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13"/>
            <p:cNvSpPr/>
            <p:nvPr/>
          </p:nvSpPr>
          <p:spPr>
            <a:xfrm>
              <a:off x="-950199" y="3777592"/>
              <a:ext cx="98652" cy="17656"/>
            </a:xfrm>
            <a:custGeom>
              <a:avLst/>
              <a:gdLst/>
              <a:ahLst/>
              <a:cxnLst/>
              <a:rect l="l" t="t" r="r" b="b"/>
              <a:pathLst>
                <a:path w="1313" h="235" extrusionOk="0">
                  <a:moveTo>
                    <a:pt x="500" y="0"/>
                  </a:moveTo>
                  <a:cubicBezTo>
                    <a:pt x="349" y="0"/>
                    <a:pt x="197" y="14"/>
                    <a:pt x="49" y="40"/>
                  </a:cubicBezTo>
                  <a:cubicBezTo>
                    <a:pt x="25" y="40"/>
                    <a:pt x="1" y="64"/>
                    <a:pt x="25" y="89"/>
                  </a:cubicBezTo>
                  <a:cubicBezTo>
                    <a:pt x="25" y="113"/>
                    <a:pt x="49" y="113"/>
                    <a:pt x="73" y="113"/>
                  </a:cubicBezTo>
                  <a:cubicBezTo>
                    <a:pt x="191" y="98"/>
                    <a:pt x="311" y="90"/>
                    <a:pt x="431" y="90"/>
                  </a:cubicBezTo>
                  <a:cubicBezTo>
                    <a:pt x="708" y="90"/>
                    <a:pt x="985" y="133"/>
                    <a:pt x="1239" y="234"/>
                  </a:cubicBezTo>
                  <a:lnTo>
                    <a:pt x="1264" y="234"/>
                  </a:lnTo>
                  <a:cubicBezTo>
                    <a:pt x="1288" y="234"/>
                    <a:pt x="1288" y="210"/>
                    <a:pt x="1312" y="210"/>
                  </a:cubicBezTo>
                  <a:cubicBezTo>
                    <a:pt x="1312" y="186"/>
                    <a:pt x="1312" y="162"/>
                    <a:pt x="1288" y="137"/>
                  </a:cubicBezTo>
                  <a:cubicBezTo>
                    <a:pt x="1039" y="44"/>
                    <a:pt x="770" y="0"/>
                    <a:pt x="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13"/>
            <p:cNvSpPr/>
            <p:nvPr/>
          </p:nvSpPr>
          <p:spPr>
            <a:xfrm>
              <a:off x="-949448" y="3639053"/>
              <a:ext cx="114280" cy="249281"/>
            </a:xfrm>
            <a:custGeom>
              <a:avLst/>
              <a:gdLst/>
              <a:ahLst/>
              <a:cxnLst/>
              <a:rect l="l" t="t" r="r" b="b"/>
              <a:pathLst>
                <a:path w="1521" h="3318" extrusionOk="0">
                  <a:moveTo>
                    <a:pt x="69" y="0"/>
                  </a:moveTo>
                  <a:cubicBezTo>
                    <a:pt x="40" y="0"/>
                    <a:pt x="0" y="67"/>
                    <a:pt x="39" y="86"/>
                  </a:cubicBezTo>
                  <a:cubicBezTo>
                    <a:pt x="63" y="86"/>
                    <a:pt x="1327" y="961"/>
                    <a:pt x="1424" y="3269"/>
                  </a:cubicBezTo>
                  <a:cubicBezTo>
                    <a:pt x="1424" y="3293"/>
                    <a:pt x="1448" y="3317"/>
                    <a:pt x="1472" y="3317"/>
                  </a:cubicBezTo>
                  <a:cubicBezTo>
                    <a:pt x="1497" y="3293"/>
                    <a:pt x="1521" y="3293"/>
                    <a:pt x="1521" y="3269"/>
                  </a:cubicBezTo>
                  <a:cubicBezTo>
                    <a:pt x="1424" y="912"/>
                    <a:pt x="88" y="14"/>
                    <a:pt x="88" y="14"/>
                  </a:cubicBezTo>
                  <a:cubicBezTo>
                    <a:pt x="83" y="4"/>
                    <a:pt x="76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13"/>
            <p:cNvSpPr/>
            <p:nvPr/>
          </p:nvSpPr>
          <p:spPr>
            <a:xfrm>
              <a:off x="-1047799" y="3504796"/>
              <a:ext cx="229087" cy="179936"/>
            </a:xfrm>
            <a:custGeom>
              <a:avLst/>
              <a:gdLst/>
              <a:ahLst/>
              <a:cxnLst/>
              <a:rect l="l" t="t" r="r" b="b"/>
              <a:pathLst>
                <a:path w="3049" h="2395" extrusionOk="0">
                  <a:moveTo>
                    <a:pt x="2055" y="1"/>
                  </a:moveTo>
                  <a:cubicBezTo>
                    <a:pt x="1883" y="1"/>
                    <a:pt x="1883" y="562"/>
                    <a:pt x="1883" y="562"/>
                  </a:cubicBezTo>
                  <a:cubicBezTo>
                    <a:pt x="1761" y="416"/>
                    <a:pt x="1615" y="294"/>
                    <a:pt x="1445" y="197"/>
                  </a:cubicBezTo>
                  <a:cubicBezTo>
                    <a:pt x="1434" y="193"/>
                    <a:pt x="1423" y="192"/>
                    <a:pt x="1413" y="192"/>
                  </a:cubicBezTo>
                  <a:cubicBezTo>
                    <a:pt x="1234" y="192"/>
                    <a:pt x="1300" y="780"/>
                    <a:pt x="1300" y="780"/>
                  </a:cubicBezTo>
                  <a:cubicBezTo>
                    <a:pt x="1154" y="635"/>
                    <a:pt x="984" y="537"/>
                    <a:pt x="814" y="416"/>
                  </a:cubicBezTo>
                  <a:cubicBezTo>
                    <a:pt x="785" y="400"/>
                    <a:pt x="760" y="393"/>
                    <a:pt x="740" y="393"/>
                  </a:cubicBezTo>
                  <a:cubicBezTo>
                    <a:pt x="532" y="393"/>
                    <a:pt x="692" y="1096"/>
                    <a:pt x="692" y="1096"/>
                  </a:cubicBezTo>
                  <a:cubicBezTo>
                    <a:pt x="692" y="1096"/>
                    <a:pt x="357" y="857"/>
                    <a:pt x="178" y="857"/>
                  </a:cubicBezTo>
                  <a:cubicBezTo>
                    <a:pt x="136" y="857"/>
                    <a:pt x="103" y="870"/>
                    <a:pt x="85" y="902"/>
                  </a:cubicBezTo>
                  <a:cubicBezTo>
                    <a:pt x="1" y="1049"/>
                    <a:pt x="662" y="2395"/>
                    <a:pt x="1533" y="2395"/>
                  </a:cubicBezTo>
                  <a:cubicBezTo>
                    <a:pt x="1669" y="2395"/>
                    <a:pt x="1811" y="2362"/>
                    <a:pt x="1955" y="2286"/>
                  </a:cubicBezTo>
                  <a:cubicBezTo>
                    <a:pt x="3049" y="1728"/>
                    <a:pt x="2684" y="926"/>
                    <a:pt x="2684" y="926"/>
                  </a:cubicBezTo>
                  <a:cubicBezTo>
                    <a:pt x="2684" y="926"/>
                    <a:pt x="2368" y="197"/>
                    <a:pt x="2125" y="27"/>
                  </a:cubicBezTo>
                  <a:cubicBezTo>
                    <a:pt x="2099" y="9"/>
                    <a:pt x="2076" y="1"/>
                    <a:pt x="2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" name="Google Shape;546;p13"/>
            <p:cNvSpPr/>
            <p:nvPr/>
          </p:nvSpPr>
          <p:spPr>
            <a:xfrm>
              <a:off x="-1006775" y="3550625"/>
              <a:ext cx="157032" cy="111418"/>
            </a:xfrm>
            <a:custGeom>
              <a:avLst/>
              <a:gdLst/>
              <a:ahLst/>
              <a:cxnLst/>
              <a:rect l="l" t="t" r="r" b="b"/>
              <a:pathLst>
                <a:path w="2090" h="1483" extrusionOk="0">
                  <a:moveTo>
                    <a:pt x="1652" y="292"/>
                  </a:moveTo>
                  <a:cubicBezTo>
                    <a:pt x="1677" y="292"/>
                    <a:pt x="1701" y="316"/>
                    <a:pt x="1725" y="340"/>
                  </a:cubicBezTo>
                  <a:cubicBezTo>
                    <a:pt x="1749" y="365"/>
                    <a:pt x="1749" y="389"/>
                    <a:pt x="1774" y="413"/>
                  </a:cubicBezTo>
                  <a:lnTo>
                    <a:pt x="1725" y="389"/>
                  </a:lnTo>
                  <a:cubicBezTo>
                    <a:pt x="1701" y="365"/>
                    <a:pt x="1677" y="316"/>
                    <a:pt x="1652" y="292"/>
                  </a:cubicBezTo>
                  <a:close/>
                  <a:moveTo>
                    <a:pt x="802" y="656"/>
                  </a:moveTo>
                  <a:lnTo>
                    <a:pt x="802" y="656"/>
                  </a:lnTo>
                  <a:cubicBezTo>
                    <a:pt x="826" y="680"/>
                    <a:pt x="851" y="729"/>
                    <a:pt x="875" y="778"/>
                  </a:cubicBezTo>
                  <a:cubicBezTo>
                    <a:pt x="851" y="729"/>
                    <a:pt x="826" y="705"/>
                    <a:pt x="802" y="656"/>
                  </a:cubicBezTo>
                  <a:close/>
                  <a:moveTo>
                    <a:pt x="535" y="923"/>
                  </a:moveTo>
                  <a:lnTo>
                    <a:pt x="535" y="923"/>
                  </a:lnTo>
                  <a:cubicBezTo>
                    <a:pt x="583" y="948"/>
                    <a:pt x="608" y="996"/>
                    <a:pt x="608" y="1045"/>
                  </a:cubicBezTo>
                  <a:cubicBezTo>
                    <a:pt x="583" y="996"/>
                    <a:pt x="559" y="972"/>
                    <a:pt x="535" y="923"/>
                  </a:cubicBezTo>
                  <a:close/>
                  <a:moveTo>
                    <a:pt x="1944" y="0"/>
                  </a:moveTo>
                  <a:cubicBezTo>
                    <a:pt x="1920" y="25"/>
                    <a:pt x="1920" y="49"/>
                    <a:pt x="1920" y="73"/>
                  </a:cubicBezTo>
                  <a:cubicBezTo>
                    <a:pt x="1944" y="146"/>
                    <a:pt x="2017" y="292"/>
                    <a:pt x="1968" y="365"/>
                  </a:cubicBezTo>
                  <a:cubicBezTo>
                    <a:pt x="1968" y="389"/>
                    <a:pt x="1944" y="413"/>
                    <a:pt x="1920" y="413"/>
                  </a:cubicBezTo>
                  <a:lnTo>
                    <a:pt x="1847" y="413"/>
                  </a:lnTo>
                  <a:cubicBezTo>
                    <a:pt x="1847" y="365"/>
                    <a:pt x="1822" y="316"/>
                    <a:pt x="1798" y="267"/>
                  </a:cubicBezTo>
                  <a:cubicBezTo>
                    <a:pt x="1774" y="195"/>
                    <a:pt x="1701" y="170"/>
                    <a:pt x="1628" y="146"/>
                  </a:cubicBezTo>
                  <a:cubicBezTo>
                    <a:pt x="1604" y="146"/>
                    <a:pt x="1579" y="170"/>
                    <a:pt x="1555" y="195"/>
                  </a:cubicBezTo>
                  <a:cubicBezTo>
                    <a:pt x="1531" y="243"/>
                    <a:pt x="1555" y="316"/>
                    <a:pt x="1604" y="365"/>
                  </a:cubicBezTo>
                  <a:cubicBezTo>
                    <a:pt x="1652" y="413"/>
                    <a:pt x="1701" y="462"/>
                    <a:pt x="1749" y="486"/>
                  </a:cubicBezTo>
                  <a:lnTo>
                    <a:pt x="1749" y="510"/>
                  </a:lnTo>
                  <a:cubicBezTo>
                    <a:pt x="1749" y="559"/>
                    <a:pt x="1701" y="559"/>
                    <a:pt x="1628" y="559"/>
                  </a:cubicBezTo>
                  <a:cubicBezTo>
                    <a:pt x="1555" y="559"/>
                    <a:pt x="1482" y="535"/>
                    <a:pt x="1409" y="510"/>
                  </a:cubicBezTo>
                  <a:cubicBezTo>
                    <a:pt x="1385" y="437"/>
                    <a:pt x="1337" y="389"/>
                    <a:pt x="1288" y="365"/>
                  </a:cubicBezTo>
                  <a:cubicBezTo>
                    <a:pt x="1256" y="365"/>
                    <a:pt x="1234" y="354"/>
                    <a:pt x="1209" y="354"/>
                  </a:cubicBezTo>
                  <a:cubicBezTo>
                    <a:pt x="1196" y="354"/>
                    <a:pt x="1183" y="357"/>
                    <a:pt x="1166" y="365"/>
                  </a:cubicBezTo>
                  <a:cubicBezTo>
                    <a:pt x="1166" y="389"/>
                    <a:pt x="1142" y="413"/>
                    <a:pt x="1166" y="437"/>
                  </a:cubicBezTo>
                  <a:cubicBezTo>
                    <a:pt x="1215" y="486"/>
                    <a:pt x="1264" y="559"/>
                    <a:pt x="1337" y="583"/>
                  </a:cubicBezTo>
                  <a:cubicBezTo>
                    <a:pt x="1385" y="656"/>
                    <a:pt x="1385" y="753"/>
                    <a:pt x="1361" y="850"/>
                  </a:cubicBezTo>
                  <a:cubicBezTo>
                    <a:pt x="1343" y="905"/>
                    <a:pt x="1311" y="932"/>
                    <a:pt x="1255" y="932"/>
                  </a:cubicBezTo>
                  <a:cubicBezTo>
                    <a:pt x="1236" y="932"/>
                    <a:pt x="1215" y="929"/>
                    <a:pt x="1191" y="923"/>
                  </a:cubicBezTo>
                  <a:cubicBezTo>
                    <a:pt x="1142" y="923"/>
                    <a:pt x="1069" y="899"/>
                    <a:pt x="1021" y="850"/>
                  </a:cubicBezTo>
                  <a:cubicBezTo>
                    <a:pt x="996" y="729"/>
                    <a:pt x="924" y="608"/>
                    <a:pt x="826" y="535"/>
                  </a:cubicBezTo>
                  <a:lnTo>
                    <a:pt x="729" y="535"/>
                  </a:lnTo>
                  <a:cubicBezTo>
                    <a:pt x="705" y="559"/>
                    <a:pt x="705" y="583"/>
                    <a:pt x="705" y="632"/>
                  </a:cubicBezTo>
                  <a:cubicBezTo>
                    <a:pt x="754" y="753"/>
                    <a:pt x="826" y="850"/>
                    <a:pt x="924" y="923"/>
                  </a:cubicBezTo>
                  <a:cubicBezTo>
                    <a:pt x="948" y="972"/>
                    <a:pt x="948" y="1021"/>
                    <a:pt x="924" y="1093"/>
                  </a:cubicBezTo>
                  <a:cubicBezTo>
                    <a:pt x="924" y="1129"/>
                    <a:pt x="898" y="1151"/>
                    <a:pt x="874" y="1151"/>
                  </a:cubicBezTo>
                  <a:cubicBezTo>
                    <a:pt x="865" y="1151"/>
                    <a:pt x="857" y="1148"/>
                    <a:pt x="851" y="1142"/>
                  </a:cubicBezTo>
                  <a:cubicBezTo>
                    <a:pt x="802" y="1142"/>
                    <a:pt x="754" y="1118"/>
                    <a:pt x="729" y="1093"/>
                  </a:cubicBezTo>
                  <a:cubicBezTo>
                    <a:pt x="729" y="972"/>
                    <a:pt x="656" y="875"/>
                    <a:pt x="559" y="826"/>
                  </a:cubicBezTo>
                  <a:cubicBezTo>
                    <a:pt x="547" y="814"/>
                    <a:pt x="529" y="808"/>
                    <a:pt x="508" y="808"/>
                  </a:cubicBezTo>
                  <a:cubicBezTo>
                    <a:pt x="486" y="808"/>
                    <a:pt x="462" y="814"/>
                    <a:pt x="438" y="826"/>
                  </a:cubicBezTo>
                  <a:cubicBezTo>
                    <a:pt x="438" y="826"/>
                    <a:pt x="413" y="875"/>
                    <a:pt x="438" y="899"/>
                  </a:cubicBezTo>
                  <a:cubicBezTo>
                    <a:pt x="462" y="996"/>
                    <a:pt x="535" y="1093"/>
                    <a:pt x="632" y="1166"/>
                  </a:cubicBezTo>
                  <a:cubicBezTo>
                    <a:pt x="608" y="1239"/>
                    <a:pt x="559" y="1312"/>
                    <a:pt x="486" y="1336"/>
                  </a:cubicBezTo>
                  <a:cubicBezTo>
                    <a:pt x="455" y="1356"/>
                    <a:pt x="424" y="1364"/>
                    <a:pt x="393" y="1364"/>
                  </a:cubicBezTo>
                  <a:cubicBezTo>
                    <a:pt x="234" y="1364"/>
                    <a:pt x="98" y="1142"/>
                    <a:pt x="98" y="1142"/>
                  </a:cubicBezTo>
                  <a:cubicBezTo>
                    <a:pt x="85" y="1130"/>
                    <a:pt x="73" y="1124"/>
                    <a:pt x="64" y="1124"/>
                  </a:cubicBezTo>
                  <a:cubicBezTo>
                    <a:pt x="55" y="1124"/>
                    <a:pt x="49" y="1130"/>
                    <a:pt x="49" y="1142"/>
                  </a:cubicBezTo>
                  <a:cubicBezTo>
                    <a:pt x="25" y="1166"/>
                    <a:pt x="0" y="1191"/>
                    <a:pt x="25" y="1215"/>
                  </a:cubicBezTo>
                  <a:cubicBezTo>
                    <a:pt x="25" y="1215"/>
                    <a:pt x="195" y="1482"/>
                    <a:pt x="389" y="1482"/>
                  </a:cubicBezTo>
                  <a:cubicBezTo>
                    <a:pt x="438" y="1458"/>
                    <a:pt x="486" y="1433"/>
                    <a:pt x="535" y="1385"/>
                  </a:cubicBezTo>
                  <a:cubicBezTo>
                    <a:pt x="608" y="1336"/>
                    <a:pt x="681" y="1263"/>
                    <a:pt x="705" y="1166"/>
                  </a:cubicBezTo>
                  <a:cubicBezTo>
                    <a:pt x="754" y="1191"/>
                    <a:pt x="778" y="1191"/>
                    <a:pt x="826" y="1215"/>
                  </a:cubicBezTo>
                  <a:cubicBezTo>
                    <a:pt x="839" y="1219"/>
                    <a:pt x="852" y="1221"/>
                    <a:pt x="866" y="1221"/>
                  </a:cubicBezTo>
                  <a:cubicBezTo>
                    <a:pt x="930" y="1221"/>
                    <a:pt x="1001" y="1174"/>
                    <a:pt x="1021" y="1093"/>
                  </a:cubicBezTo>
                  <a:cubicBezTo>
                    <a:pt x="1021" y="1045"/>
                    <a:pt x="1021" y="996"/>
                    <a:pt x="1021" y="948"/>
                  </a:cubicBezTo>
                  <a:cubicBezTo>
                    <a:pt x="1069" y="972"/>
                    <a:pt x="1118" y="996"/>
                    <a:pt x="1166" y="996"/>
                  </a:cubicBezTo>
                  <a:cubicBezTo>
                    <a:pt x="1192" y="1007"/>
                    <a:pt x="1218" y="1011"/>
                    <a:pt x="1243" y="1011"/>
                  </a:cubicBezTo>
                  <a:cubicBezTo>
                    <a:pt x="1335" y="1011"/>
                    <a:pt x="1415" y="946"/>
                    <a:pt x="1434" y="850"/>
                  </a:cubicBezTo>
                  <a:cubicBezTo>
                    <a:pt x="1458" y="778"/>
                    <a:pt x="1458" y="680"/>
                    <a:pt x="1434" y="608"/>
                  </a:cubicBezTo>
                  <a:cubicBezTo>
                    <a:pt x="1507" y="608"/>
                    <a:pt x="1555" y="632"/>
                    <a:pt x="1628" y="632"/>
                  </a:cubicBezTo>
                  <a:cubicBezTo>
                    <a:pt x="1701" y="632"/>
                    <a:pt x="1798" y="608"/>
                    <a:pt x="1822" y="535"/>
                  </a:cubicBezTo>
                  <a:cubicBezTo>
                    <a:pt x="1847" y="510"/>
                    <a:pt x="1847" y="510"/>
                    <a:pt x="1847" y="486"/>
                  </a:cubicBezTo>
                  <a:cubicBezTo>
                    <a:pt x="1859" y="498"/>
                    <a:pt x="1877" y="504"/>
                    <a:pt x="1895" y="504"/>
                  </a:cubicBezTo>
                  <a:cubicBezTo>
                    <a:pt x="1913" y="504"/>
                    <a:pt x="1932" y="498"/>
                    <a:pt x="1944" y="486"/>
                  </a:cubicBezTo>
                  <a:cubicBezTo>
                    <a:pt x="1992" y="486"/>
                    <a:pt x="2041" y="462"/>
                    <a:pt x="2065" y="413"/>
                  </a:cubicBezTo>
                  <a:cubicBezTo>
                    <a:pt x="2090" y="267"/>
                    <a:pt x="2065" y="146"/>
                    <a:pt x="2017" y="25"/>
                  </a:cubicBezTo>
                  <a:cubicBezTo>
                    <a:pt x="1992" y="0"/>
                    <a:pt x="1968" y="0"/>
                    <a:pt x="19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13"/>
            <p:cNvSpPr/>
            <p:nvPr/>
          </p:nvSpPr>
          <p:spPr>
            <a:xfrm>
              <a:off x="-868753" y="3630488"/>
              <a:ext cx="108420" cy="91959"/>
            </a:xfrm>
            <a:custGeom>
              <a:avLst/>
              <a:gdLst/>
              <a:ahLst/>
              <a:cxnLst/>
              <a:rect l="l" t="t" r="r" b="b"/>
              <a:pathLst>
                <a:path w="1443" h="1224" extrusionOk="0">
                  <a:moveTo>
                    <a:pt x="158" y="1"/>
                  </a:moveTo>
                  <a:cubicBezTo>
                    <a:pt x="118" y="1"/>
                    <a:pt x="76" y="3"/>
                    <a:pt x="34" y="6"/>
                  </a:cubicBezTo>
                  <a:cubicBezTo>
                    <a:pt x="34" y="6"/>
                    <a:pt x="34" y="6"/>
                    <a:pt x="34" y="6"/>
                  </a:cubicBezTo>
                  <a:lnTo>
                    <a:pt x="34" y="6"/>
                  </a:lnTo>
                  <a:cubicBezTo>
                    <a:pt x="33" y="6"/>
                    <a:pt x="1" y="1224"/>
                    <a:pt x="1328" y="1224"/>
                  </a:cubicBezTo>
                  <a:cubicBezTo>
                    <a:pt x="1365" y="1224"/>
                    <a:pt x="1404" y="1223"/>
                    <a:pt x="1443" y="1221"/>
                  </a:cubicBezTo>
                  <a:cubicBezTo>
                    <a:pt x="1443" y="1221"/>
                    <a:pt x="1240" y="1"/>
                    <a:pt x="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3"/>
            <p:cNvSpPr/>
            <p:nvPr/>
          </p:nvSpPr>
          <p:spPr>
            <a:xfrm>
              <a:off x="-837046" y="3663019"/>
              <a:ext cx="80394" cy="62884"/>
            </a:xfrm>
            <a:custGeom>
              <a:avLst/>
              <a:gdLst/>
              <a:ahLst/>
              <a:cxnLst/>
              <a:rect l="l" t="t" r="r" b="b"/>
              <a:pathLst>
                <a:path w="1070" h="837" extrusionOk="0">
                  <a:moveTo>
                    <a:pt x="53" y="0"/>
                  </a:moveTo>
                  <a:cubicBezTo>
                    <a:pt x="37" y="0"/>
                    <a:pt x="25" y="17"/>
                    <a:pt x="25" y="35"/>
                  </a:cubicBezTo>
                  <a:cubicBezTo>
                    <a:pt x="1" y="59"/>
                    <a:pt x="25" y="83"/>
                    <a:pt x="49" y="83"/>
                  </a:cubicBezTo>
                  <a:cubicBezTo>
                    <a:pt x="414" y="253"/>
                    <a:pt x="729" y="496"/>
                    <a:pt x="997" y="812"/>
                  </a:cubicBezTo>
                  <a:cubicBezTo>
                    <a:pt x="997" y="812"/>
                    <a:pt x="1021" y="836"/>
                    <a:pt x="1021" y="836"/>
                  </a:cubicBezTo>
                  <a:lnTo>
                    <a:pt x="1045" y="812"/>
                  </a:lnTo>
                  <a:cubicBezTo>
                    <a:pt x="1069" y="812"/>
                    <a:pt x="1069" y="788"/>
                    <a:pt x="1069" y="763"/>
                  </a:cubicBezTo>
                  <a:cubicBezTo>
                    <a:pt x="802" y="423"/>
                    <a:pt x="462" y="156"/>
                    <a:pt x="74" y="10"/>
                  </a:cubicBezTo>
                  <a:cubicBezTo>
                    <a:pt x="66" y="3"/>
                    <a:pt x="59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3"/>
            <p:cNvSpPr/>
            <p:nvPr/>
          </p:nvSpPr>
          <p:spPr>
            <a:xfrm>
              <a:off x="-764015" y="3539732"/>
              <a:ext cx="129683" cy="73101"/>
            </a:xfrm>
            <a:custGeom>
              <a:avLst/>
              <a:gdLst/>
              <a:ahLst/>
              <a:cxnLst/>
              <a:rect l="l" t="t" r="r" b="b"/>
              <a:pathLst>
                <a:path w="1726" h="973" extrusionOk="0">
                  <a:moveTo>
                    <a:pt x="1242" y="0"/>
                  </a:moveTo>
                  <a:cubicBezTo>
                    <a:pt x="434" y="0"/>
                    <a:pt x="0" y="850"/>
                    <a:pt x="0" y="850"/>
                  </a:cubicBezTo>
                  <a:cubicBezTo>
                    <a:pt x="232" y="937"/>
                    <a:pt x="435" y="973"/>
                    <a:pt x="612" y="973"/>
                  </a:cubicBezTo>
                  <a:cubicBezTo>
                    <a:pt x="1474" y="973"/>
                    <a:pt x="1725" y="117"/>
                    <a:pt x="1725" y="97"/>
                  </a:cubicBezTo>
                  <a:cubicBezTo>
                    <a:pt x="1552" y="29"/>
                    <a:pt x="1391" y="0"/>
                    <a:pt x="1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3"/>
            <p:cNvSpPr/>
            <p:nvPr/>
          </p:nvSpPr>
          <p:spPr>
            <a:xfrm>
              <a:off x="-769500" y="3568882"/>
              <a:ext cx="94971" cy="38391"/>
            </a:xfrm>
            <a:custGeom>
              <a:avLst/>
              <a:gdLst/>
              <a:ahLst/>
              <a:cxnLst/>
              <a:rect l="l" t="t" r="r" b="b"/>
              <a:pathLst>
                <a:path w="1264" h="511" extrusionOk="0">
                  <a:moveTo>
                    <a:pt x="1191" y="0"/>
                  </a:moveTo>
                  <a:cubicBezTo>
                    <a:pt x="778" y="49"/>
                    <a:pt x="389" y="194"/>
                    <a:pt x="25" y="413"/>
                  </a:cubicBezTo>
                  <a:cubicBezTo>
                    <a:pt x="0" y="462"/>
                    <a:pt x="25" y="510"/>
                    <a:pt x="73" y="510"/>
                  </a:cubicBezTo>
                  <a:cubicBezTo>
                    <a:pt x="73" y="510"/>
                    <a:pt x="98" y="510"/>
                    <a:pt x="98" y="486"/>
                  </a:cubicBezTo>
                  <a:cubicBezTo>
                    <a:pt x="438" y="267"/>
                    <a:pt x="802" y="146"/>
                    <a:pt x="1215" y="97"/>
                  </a:cubicBezTo>
                  <a:cubicBezTo>
                    <a:pt x="1239" y="97"/>
                    <a:pt x="1264" y="73"/>
                    <a:pt x="1264" y="49"/>
                  </a:cubicBezTo>
                  <a:cubicBezTo>
                    <a:pt x="1239" y="24"/>
                    <a:pt x="1215" y="0"/>
                    <a:pt x="1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3"/>
            <p:cNvSpPr/>
            <p:nvPr/>
          </p:nvSpPr>
          <p:spPr>
            <a:xfrm>
              <a:off x="-800981" y="3409081"/>
              <a:ext cx="60784" cy="462801"/>
            </a:xfrm>
            <a:custGeom>
              <a:avLst/>
              <a:gdLst/>
              <a:ahLst/>
              <a:cxnLst/>
              <a:rect l="l" t="t" r="r" b="b"/>
              <a:pathLst>
                <a:path w="809" h="6160" extrusionOk="0">
                  <a:moveTo>
                    <a:pt x="69" y="1"/>
                  </a:moveTo>
                  <a:cubicBezTo>
                    <a:pt x="37" y="1"/>
                    <a:pt x="0" y="32"/>
                    <a:pt x="31" y="62"/>
                  </a:cubicBezTo>
                  <a:cubicBezTo>
                    <a:pt x="711" y="1860"/>
                    <a:pt x="541" y="6063"/>
                    <a:pt x="541" y="6111"/>
                  </a:cubicBezTo>
                  <a:cubicBezTo>
                    <a:pt x="541" y="6135"/>
                    <a:pt x="565" y="6135"/>
                    <a:pt x="589" y="6160"/>
                  </a:cubicBezTo>
                  <a:cubicBezTo>
                    <a:pt x="614" y="6135"/>
                    <a:pt x="638" y="6135"/>
                    <a:pt x="638" y="6111"/>
                  </a:cubicBezTo>
                  <a:cubicBezTo>
                    <a:pt x="638" y="6063"/>
                    <a:pt x="808" y="1836"/>
                    <a:pt x="104" y="38"/>
                  </a:cubicBezTo>
                  <a:cubicBezTo>
                    <a:pt x="104" y="11"/>
                    <a:pt x="87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13"/>
            <p:cNvSpPr/>
            <p:nvPr/>
          </p:nvSpPr>
          <p:spPr>
            <a:xfrm>
              <a:off x="-905869" y="3300294"/>
              <a:ext cx="198507" cy="165361"/>
            </a:xfrm>
            <a:custGeom>
              <a:avLst/>
              <a:gdLst/>
              <a:ahLst/>
              <a:cxnLst/>
              <a:rect l="l" t="t" r="r" b="b"/>
              <a:pathLst>
                <a:path w="2642" h="2201" extrusionOk="0">
                  <a:moveTo>
                    <a:pt x="898" y="1"/>
                  </a:moveTo>
                  <a:cubicBezTo>
                    <a:pt x="722" y="1"/>
                    <a:pt x="649" y="636"/>
                    <a:pt x="649" y="636"/>
                  </a:cubicBezTo>
                  <a:cubicBezTo>
                    <a:pt x="649" y="636"/>
                    <a:pt x="381" y="252"/>
                    <a:pt x="219" y="252"/>
                  </a:cubicBezTo>
                  <a:cubicBezTo>
                    <a:pt x="198" y="252"/>
                    <a:pt x="180" y="258"/>
                    <a:pt x="164" y="271"/>
                  </a:cubicBezTo>
                  <a:cubicBezTo>
                    <a:pt x="0" y="365"/>
                    <a:pt x="217" y="2201"/>
                    <a:pt x="1307" y="2201"/>
                  </a:cubicBezTo>
                  <a:cubicBezTo>
                    <a:pt x="1353" y="2201"/>
                    <a:pt x="1401" y="2197"/>
                    <a:pt x="1451" y="2190"/>
                  </a:cubicBezTo>
                  <a:cubicBezTo>
                    <a:pt x="2641" y="2045"/>
                    <a:pt x="2569" y="1170"/>
                    <a:pt x="2569" y="1170"/>
                  </a:cubicBezTo>
                  <a:cubicBezTo>
                    <a:pt x="2569" y="1170"/>
                    <a:pt x="2544" y="369"/>
                    <a:pt x="2374" y="126"/>
                  </a:cubicBezTo>
                  <a:cubicBezTo>
                    <a:pt x="2348" y="89"/>
                    <a:pt x="2321" y="73"/>
                    <a:pt x="2293" y="73"/>
                  </a:cubicBezTo>
                  <a:cubicBezTo>
                    <a:pt x="2136" y="73"/>
                    <a:pt x="1961" y="563"/>
                    <a:pt x="1961" y="563"/>
                  </a:cubicBezTo>
                  <a:cubicBezTo>
                    <a:pt x="1888" y="369"/>
                    <a:pt x="1791" y="199"/>
                    <a:pt x="1670" y="53"/>
                  </a:cubicBezTo>
                  <a:cubicBezTo>
                    <a:pt x="1650" y="38"/>
                    <a:pt x="1631" y="32"/>
                    <a:pt x="1612" y="32"/>
                  </a:cubicBezTo>
                  <a:cubicBezTo>
                    <a:pt x="1443" y="32"/>
                    <a:pt x="1305" y="563"/>
                    <a:pt x="1305" y="563"/>
                  </a:cubicBezTo>
                  <a:cubicBezTo>
                    <a:pt x="1232" y="369"/>
                    <a:pt x="1111" y="199"/>
                    <a:pt x="990" y="53"/>
                  </a:cubicBezTo>
                  <a:cubicBezTo>
                    <a:pt x="957" y="16"/>
                    <a:pt x="926" y="1"/>
                    <a:pt x="8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13"/>
            <p:cNvSpPr/>
            <p:nvPr/>
          </p:nvSpPr>
          <p:spPr>
            <a:xfrm>
              <a:off x="-884456" y="3364454"/>
              <a:ext cx="171608" cy="62133"/>
            </a:xfrm>
            <a:custGeom>
              <a:avLst/>
              <a:gdLst/>
              <a:ahLst/>
              <a:cxnLst/>
              <a:rect l="l" t="t" r="r" b="b"/>
              <a:pathLst>
                <a:path w="2284" h="827" extrusionOk="0">
                  <a:moveTo>
                    <a:pt x="1846" y="122"/>
                  </a:moveTo>
                  <a:lnTo>
                    <a:pt x="1846" y="122"/>
                  </a:lnTo>
                  <a:cubicBezTo>
                    <a:pt x="1871" y="146"/>
                    <a:pt x="1895" y="146"/>
                    <a:pt x="1919" y="195"/>
                  </a:cubicBezTo>
                  <a:cubicBezTo>
                    <a:pt x="1919" y="219"/>
                    <a:pt x="1919" y="243"/>
                    <a:pt x="1919" y="268"/>
                  </a:cubicBezTo>
                  <a:cubicBezTo>
                    <a:pt x="1895" y="268"/>
                    <a:pt x="1895" y="243"/>
                    <a:pt x="1895" y="243"/>
                  </a:cubicBezTo>
                  <a:cubicBezTo>
                    <a:pt x="1871" y="195"/>
                    <a:pt x="1846" y="146"/>
                    <a:pt x="1846" y="122"/>
                  </a:cubicBezTo>
                  <a:close/>
                  <a:moveTo>
                    <a:pt x="923" y="170"/>
                  </a:moveTo>
                  <a:lnTo>
                    <a:pt x="923" y="170"/>
                  </a:lnTo>
                  <a:cubicBezTo>
                    <a:pt x="947" y="219"/>
                    <a:pt x="947" y="268"/>
                    <a:pt x="972" y="292"/>
                  </a:cubicBezTo>
                  <a:cubicBezTo>
                    <a:pt x="947" y="268"/>
                    <a:pt x="923" y="219"/>
                    <a:pt x="923" y="170"/>
                  </a:cubicBezTo>
                  <a:close/>
                  <a:moveTo>
                    <a:pt x="583" y="341"/>
                  </a:moveTo>
                  <a:lnTo>
                    <a:pt x="583" y="341"/>
                  </a:lnTo>
                  <a:cubicBezTo>
                    <a:pt x="607" y="365"/>
                    <a:pt x="632" y="413"/>
                    <a:pt x="632" y="486"/>
                  </a:cubicBezTo>
                  <a:cubicBezTo>
                    <a:pt x="607" y="438"/>
                    <a:pt x="583" y="389"/>
                    <a:pt x="583" y="341"/>
                  </a:cubicBezTo>
                  <a:close/>
                  <a:moveTo>
                    <a:pt x="2211" y="0"/>
                  </a:moveTo>
                  <a:cubicBezTo>
                    <a:pt x="2186" y="0"/>
                    <a:pt x="2162" y="25"/>
                    <a:pt x="2186" y="49"/>
                  </a:cubicBezTo>
                  <a:cubicBezTo>
                    <a:pt x="2186" y="122"/>
                    <a:pt x="2186" y="292"/>
                    <a:pt x="2138" y="341"/>
                  </a:cubicBezTo>
                  <a:cubicBezTo>
                    <a:pt x="2113" y="365"/>
                    <a:pt x="2089" y="365"/>
                    <a:pt x="2065" y="365"/>
                  </a:cubicBezTo>
                  <a:cubicBezTo>
                    <a:pt x="2041" y="365"/>
                    <a:pt x="2016" y="365"/>
                    <a:pt x="1992" y="341"/>
                  </a:cubicBezTo>
                  <a:cubicBezTo>
                    <a:pt x="2016" y="292"/>
                    <a:pt x="2016" y="243"/>
                    <a:pt x="1992" y="195"/>
                  </a:cubicBezTo>
                  <a:cubicBezTo>
                    <a:pt x="1992" y="122"/>
                    <a:pt x="1943" y="49"/>
                    <a:pt x="1895" y="25"/>
                  </a:cubicBezTo>
                  <a:cubicBezTo>
                    <a:pt x="1846" y="25"/>
                    <a:pt x="1822" y="25"/>
                    <a:pt x="1798" y="49"/>
                  </a:cubicBezTo>
                  <a:cubicBezTo>
                    <a:pt x="1749" y="98"/>
                    <a:pt x="1749" y="170"/>
                    <a:pt x="1798" y="219"/>
                  </a:cubicBezTo>
                  <a:cubicBezTo>
                    <a:pt x="1822" y="292"/>
                    <a:pt x="1846" y="341"/>
                    <a:pt x="1895" y="365"/>
                  </a:cubicBezTo>
                  <a:lnTo>
                    <a:pt x="1871" y="389"/>
                  </a:lnTo>
                  <a:cubicBezTo>
                    <a:pt x="1858" y="401"/>
                    <a:pt x="1834" y="407"/>
                    <a:pt x="1810" y="407"/>
                  </a:cubicBezTo>
                  <a:cubicBezTo>
                    <a:pt x="1786" y="407"/>
                    <a:pt x="1761" y="401"/>
                    <a:pt x="1749" y="389"/>
                  </a:cubicBezTo>
                  <a:cubicBezTo>
                    <a:pt x="1676" y="365"/>
                    <a:pt x="1603" y="316"/>
                    <a:pt x="1555" y="268"/>
                  </a:cubicBezTo>
                  <a:cubicBezTo>
                    <a:pt x="1555" y="195"/>
                    <a:pt x="1530" y="146"/>
                    <a:pt x="1482" y="98"/>
                  </a:cubicBezTo>
                  <a:cubicBezTo>
                    <a:pt x="1458" y="49"/>
                    <a:pt x="1409" y="49"/>
                    <a:pt x="1385" y="49"/>
                  </a:cubicBezTo>
                  <a:cubicBezTo>
                    <a:pt x="1360" y="73"/>
                    <a:pt x="1336" y="98"/>
                    <a:pt x="1336" y="122"/>
                  </a:cubicBezTo>
                  <a:cubicBezTo>
                    <a:pt x="1360" y="195"/>
                    <a:pt x="1409" y="268"/>
                    <a:pt x="1458" y="316"/>
                  </a:cubicBezTo>
                  <a:cubicBezTo>
                    <a:pt x="1458" y="413"/>
                    <a:pt x="1433" y="511"/>
                    <a:pt x="1385" y="583"/>
                  </a:cubicBezTo>
                  <a:cubicBezTo>
                    <a:pt x="1360" y="608"/>
                    <a:pt x="1336" y="620"/>
                    <a:pt x="1309" y="620"/>
                  </a:cubicBezTo>
                  <a:cubicBezTo>
                    <a:pt x="1281" y="620"/>
                    <a:pt x="1251" y="608"/>
                    <a:pt x="1215" y="583"/>
                  </a:cubicBezTo>
                  <a:cubicBezTo>
                    <a:pt x="1142" y="559"/>
                    <a:pt x="1093" y="511"/>
                    <a:pt x="1069" y="462"/>
                  </a:cubicBezTo>
                  <a:cubicBezTo>
                    <a:pt x="1093" y="341"/>
                    <a:pt x="1069" y="195"/>
                    <a:pt x="996" y="98"/>
                  </a:cubicBezTo>
                  <a:cubicBezTo>
                    <a:pt x="979" y="80"/>
                    <a:pt x="950" y="63"/>
                    <a:pt x="925" y="63"/>
                  </a:cubicBezTo>
                  <a:cubicBezTo>
                    <a:pt x="915" y="63"/>
                    <a:pt x="906" y="66"/>
                    <a:pt x="899" y="73"/>
                  </a:cubicBezTo>
                  <a:cubicBezTo>
                    <a:pt x="850" y="73"/>
                    <a:pt x="850" y="98"/>
                    <a:pt x="850" y="146"/>
                  </a:cubicBezTo>
                  <a:cubicBezTo>
                    <a:pt x="850" y="243"/>
                    <a:pt x="875" y="365"/>
                    <a:pt x="947" y="462"/>
                  </a:cubicBezTo>
                  <a:cubicBezTo>
                    <a:pt x="947" y="535"/>
                    <a:pt x="923" y="583"/>
                    <a:pt x="899" y="632"/>
                  </a:cubicBezTo>
                  <a:cubicBezTo>
                    <a:pt x="885" y="660"/>
                    <a:pt x="862" y="672"/>
                    <a:pt x="836" y="672"/>
                  </a:cubicBezTo>
                  <a:cubicBezTo>
                    <a:pt x="818" y="672"/>
                    <a:pt x="798" y="666"/>
                    <a:pt x="777" y="656"/>
                  </a:cubicBezTo>
                  <a:cubicBezTo>
                    <a:pt x="753" y="632"/>
                    <a:pt x="729" y="608"/>
                    <a:pt x="705" y="559"/>
                  </a:cubicBezTo>
                  <a:cubicBezTo>
                    <a:pt x="729" y="462"/>
                    <a:pt x="729" y="341"/>
                    <a:pt x="632" y="243"/>
                  </a:cubicBezTo>
                  <a:cubicBezTo>
                    <a:pt x="607" y="219"/>
                    <a:pt x="559" y="219"/>
                    <a:pt x="534" y="219"/>
                  </a:cubicBezTo>
                  <a:cubicBezTo>
                    <a:pt x="510" y="219"/>
                    <a:pt x="486" y="243"/>
                    <a:pt x="486" y="292"/>
                  </a:cubicBezTo>
                  <a:cubicBezTo>
                    <a:pt x="486" y="389"/>
                    <a:pt x="510" y="486"/>
                    <a:pt x="583" y="583"/>
                  </a:cubicBezTo>
                  <a:cubicBezTo>
                    <a:pt x="534" y="656"/>
                    <a:pt x="462" y="705"/>
                    <a:pt x="389" y="705"/>
                  </a:cubicBezTo>
                  <a:cubicBezTo>
                    <a:pt x="374" y="708"/>
                    <a:pt x="360" y="710"/>
                    <a:pt x="347" y="710"/>
                  </a:cubicBezTo>
                  <a:cubicBezTo>
                    <a:pt x="161" y="710"/>
                    <a:pt x="97" y="413"/>
                    <a:pt x="97" y="413"/>
                  </a:cubicBezTo>
                  <a:cubicBezTo>
                    <a:pt x="97" y="389"/>
                    <a:pt x="73" y="365"/>
                    <a:pt x="49" y="365"/>
                  </a:cubicBezTo>
                  <a:cubicBezTo>
                    <a:pt x="24" y="389"/>
                    <a:pt x="0" y="413"/>
                    <a:pt x="0" y="438"/>
                  </a:cubicBezTo>
                  <a:cubicBezTo>
                    <a:pt x="0" y="438"/>
                    <a:pt x="97" y="826"/>
                    <a:pt x="364" y="826"/>
                  </a:cubicBezTo>
                  <a:lnTo>
                    <a:pt x="413" y="802"/>
                  </a:lnTo>
                  <a:cubicBezTo>
                    <a:pt x="510" y="802"/>
                    <a:pt x="583" y="753"/>
                    <a:pt x="656" y="656"/>
                  </a:cubicBezTo>
                  <a:cubicBezTo>
                    <a:pt x="680" y="681"/>
                    <a:pt x="705" y="729"/>
                    <a:pt x="753" y="729"/>
                  </a:cubicBezTo>
                  <a:cubicBezTo>
                    <a:pt x="784" y="760"/>
                    <a:pt x="818" y="773"/>
                    <a:pt x="852" y="773"/>
                  </a:cubicBezTo>
                  <a:cubicBezTo>
                    <a:pt x="899" y="773"/>
                    <a:pt x="943" y="747"/>
                    <a:pt x="972" y="705"/>
                  </a:cubicBezTo>
                  <a:cubicBezTo>
                    <a:pt x="996" y="656"/>
                    <a:pt x="1020" y="608"/>
                    <a:pt x="1045" y="559"/>
                  </a:cubicBezTo>
                  <a:cubicBezTo>
                    <a:pt x="1069" y="608"/>
                    <a:pt x="1117" y="632"/>
                    <a:pt x="1166" y="656"/>
                  </a:cubicBezTo>
                  <a:cubicBezTo>
                    <a:pt x="1198" y="699"/>
                    <a:pt x="1244" y="718"/>
                    <a:pt x="1292" y="718"/>
                  </a:cubicBezTo>
                  <a:cubicBezTo>
                    <a:pt x="1353" y="718"/>
                    <a:pt x="1417" y="687"/>
                    <a:pt x="1458" y="632"/>
                  </a:cubicBezTo>
                  <a:cubicBezTo>
                    <a:pt x="1506" y="559"/>
                    <a:pt x="1530" y="462"/>
                    <a:pt x="1555" y="389"/>
                  </a:cubicBezTo>
                  <a:cubicBezTo>
                    <a:pt x="1603" y="413"/>
                    <a:pt x="1652" y="438"/>
                    <a:pt x="1700" y="462"/>
                  </a:cubicBezTo>
                  <a:cubicBezTo>
                    <a:pt x="1737" y="486"/>
                    <a:pt x="1779" y="498"/>
                    <a:pt x="1822" y="498"/>
                  </a:cubicBezTo>
                  <a:cubicBezTo>
                    <a:pt x="1864" y="498"/>
                    <a:pt x="1907" y="486"/>
                    <a:pt x="1943" y="462"/>
                  </a:cubicBezTo>
                  <a:lnTo>
                    <a:pt x="1968" y="413"/>
                  </a:lnTo>
                  <a:cubicBezTo>
                    <a:pt x="1992" y="438"/>
                    <a:pt x="2016" y="438"/>
                    <a:pt x="2065" y="462"/>
                  </a:cubicBezTo>
                  <a:cubicBezTo>
                    <a:pt x="2113" y="462"/>
                    <a:pt x="2162" y="438"/>
                    <a:pt x="2211" y="413"/>
                  </a:cubicBezTo>
                  <a:cubicBezTo>
                    <a:pt x="2259" y="292"/>
                    <a:pt x="2284" y="170"/>
                    <a:pt x="2284" y="25"/>
                  </a:cubicBezTo>
                  <a:cubicBezTo>
                    <a:pt x="2259" y="0"/>
                    <a:pt x="2235" y="0"/>
                    <a:pt x="22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3"/>
            <p:cNvSpPr/>
            <p:nvPr/>
          </p:nvSpPr>
          <p:spPr>
            <a:xfrm>
              <a:off x="-945691" y="3813429"/>
              <a:ext cx="336905" cy="128472"/>
            </a:xfrm>
            <a:custGeom>
              <a:avLst/>
              <a:gdLst/>
              <a:ahLst/>
              <a:cxnLst/>
              <a:rect l="l" t="t" r="r" b="b"/>
              <a:pathLst>
                <a:path w="4484" h="1710" extrusionOk="0">
                  <a:moveTo>
                    <a:pt x="3927" y="0"/>
                  </a:moveTo>
                  <a:cubicBezTo>
                    <a:pt x="3752" y="0"/>
                    <a:pt x="3511" y="705"/>
                    <a:pt x="3511" y="705"/>
                  </a:cubicBezTo>
                  <a:cubicBezTo>
                    <a:pt x="3341" y="510"/>
                    <a:pt x="3147" y="316"/>
                    <a:pt x="2928" y="146"/>
                  </a:cubicBezTo>
                  <a:cubicBezTo>
                    <a:pt x="2885" y="106"/>
                    <a:pt x="2847" y="89"/>
                    <a:pt x="2812" y="89"/>
                  </a:cubicBezTo>
                  <a:cubicBezTo>
                    <a:pt x="2594" y="89"/>
                    <a:pt x="2540" y="778"/>
                    <a:pt x="2540" y="778"/>
                  </a:cubicBezTo>
                  <a:cubicBezTo>
                    <a:pt x="2540" y="778"/>
                    <a:pt x="2103" y="268"/>
                    <a:pt x="1957" y="49"/>
                  </a:cubicBezTo>
                  <a:cubicBezTo>
                    <a:pt x="1944" y="34"/>
                    <a:pt x="1928" y="27"/>
                    <a:pt x="1910" y="27"/>
                  </a:cubicBezTo>
                  <a:cubicBezTo>
                    <a:pt x="1697" y="27"/>
                    <a:pt x="1179" y="1021"/>
                    <a:pt x="1179" y="1021"/>
                  </a:cubicBezTo>
                  <a:cubicBezTo>
                    <a:pt x="1082" y="729"/>
                    <a:pt x="912" y="438"/>
                    <a:pt x="669" y="219"/>
                  </a:cubicBezTo>
                  <a:cubicBezTo>
                    <a:pt x="649" y="206"/>
                    <a:pt x="628" y="200"/>
                    <a:pt x="607" y="200"/>
                  </a:cubicBezTo>
                  <a:cubicBezTo>
                    <a:pt x="308" y="200"/>
                    <a:pt x="0" y="1424"/>
                    <a:pt x="159" y="1628"/>
                  </a:cubicBezTo>
                  <a:cubicBezTo>
                    <a:pt x="206" y="1688"/>
                    <a:pt x="548" y="1709"/>
                    <a:pt x="1022" y="1709"/>
                  </a:cubicBezTo>
                  <a:cubicBezTo>
                    <a:pt x="2286" y="1709"/>
                    <a:pt x="4483" y="1555"/>
                    <a:pt x="4483" y="1555"/>
                  </a:cubicBezTo>
                  <a:cubicBezTo>
                    <a:pt x="4362" y="1045"/>
                    <a:pt x="4192" y="535"/>
                    <a:pt x="3997" y="49"/>
                  </a:cubicBezTo>
                  <a:cubicBezTo>
                    <a:pt x="3976" y="15"/>
                    <a:pt x="3952" y="0"/>
                    <a:pt x="39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1793417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9" name="Google Shape;1019;p24"/>
          <p:cNvSpPr txBox="1">
            <a:spLocks noGrp="1"/>
          </p:cNvSpPr>
          <p:nvPr>
            <p:ph type="subTitle" idx="1"/>
          </p:nvPr>
        </p:nvSpPr>
        <p:spPr>
          <a:xfrm>
            <a:off x="1503975" y="2558033"/>
            <a:ext cx="2515600" cy="4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1020" name="Google Shape;1020;p24"/>
          <p:cNvSpPr txBox="1">
            <a:spLocks noGrp="1"/>
          </p:cNvSpPr>
          <p:nvPr>
            <p:ph type="subTitle" idx="2"/>
          </p:nvPr>
        </p:nvSpPr>
        <p:spPr>
          <a:xfrm>
            <a:off x="1667592" y="3037733"/>
            <a:ext cx="2352000" cy="10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021" name="Google Shape;1021;p24"/>
          <p:cNvSpPr txBox="1">
            <a:spLocks noGrp="1"/>
          </p:cNvSpPr>
          <p:nvPr>
            <p:ph type="subTitle" idx="3"/>
          </p:nvPr>
        </p:nvSpPr>
        <p:spPr>
          <a:xfrm>
            <a:off x="8172425" y="2558017"/>
            <a:ext cx="2515600" cy="4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1022" name="Google Shape;1022;p24"/>
          <p:cNvSpPr txBox="1">
            <a:spLocks noGrp="1"/>
          </p:cNvSpPr>
          <p:nvPr>
            <p:ph type="subTitle" idx="4"/>
          </p:nvPr>
        </p:nvSpPr>
        <p:spPr>
          <a:xfrm>
            <a:off x="8172441" y="3037733"/>
            <a:ext cx="2352000" cy="10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023" name="Google Shape;1023;p24"/>
          <p:cNvSpPr txBox="1">
            <a:spLocks noGrp="1"/>
          </p:cNvSpPr>
          <p:nvPr>
            <p:ph type="subTitle" idx="5"/>
          </p:nvPr>
        </p:nvSpPr>
        <p:spPr>
          <a:xfrm>
            <a:off x="1503975" y="4401500"/>
            <a:ext cx="2515600" cy="4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1024" name="Google Shape;1024;p24"/>
          <p:cNvSpPr txBox="1">
            <a:spLocks noGrp="1"/>
          </p:cNvSpPr>
          <p:nvPr>
            <p:ph type="subTitle" idx="6"/>
          </p:nvPr>
        </p:nvSpPr>
        <p:spPr>
          <a:xfrm>
            <a:off x="1667575" y="4882767"/>
            <a:ext cx="2352000" cy="10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025" name="Google Shape;1025;p24"/>
          <p:cNvSpPr txBox="1">
            <a:spLocks noGrp="1"/>
          </p:cNvSpPr>
          <p:nvPr>
            <p:ph type="subTitle" idx="7"/>
          </p:nvPr>
        </p:nvSpPr>
        <p:spPr>
          <a:xfrm>
            <a:off x="8172425" y="4401500"/>
            <a:ext cx="2515600" cy="4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1026" name="Google Shape;1026;p24"/>
          <p:cNvSpPr txBox="1">
            <a:spLocks noGrp="1"/>
          </p:cNvSpPr>
          <p:nvPr>
            <p:ph type="subTitle" idx="8"/>
          </p:nvPr>
        </p:nvSpPr>
        <p:spPr>
          <a:xfrm>
            <a:off x="8172424" y="4882767"/>
            <a:ext cx="2352000" cy="10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027" name="Google Shape;1027;p24"/>
          <p:cNvSpPr txBox="1">
            <a:spLocks noGrp="1"/>
          </p:cNvSpPr>
          <p:nvPr>
            <p:ph type="title"/>
          </p:nvPr>
        </p:nvSpPr>
        <p:spPr>
          <a:xfrm>
            <a:off x="1005100" y="560133"/>
            <a:ext cx="9926400" cy="8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028" name="Google Shape;1028;p24"/>
          <p:cNvGrpSpPr/>
          <p:nvPr/>
        </p:nvGrpSpPr>
        <p:grpSpPr>
          <a:xfrm>
            <a:off x="10847627" y="5456936"/>
            <a:ext cx="1424348" cy="1276733"/>
            <a:chOff x="6787377" y="436188"/>
            <a:chExt cx="235647" cy="211226"/>
          </a:xfrm>
        </p:grpSpPr>
        <p:sp>
          <p:nvSpPr>
            <p:cNvPr id="1029" name="Google Shape;1029;p24"/>
            <p:cNvSpPr/>
            <p:nvPr/>
          </p:nvSpPr>
          <p:spPr>
            <a:xfrm>
              <a:off x="6856435" y="522657"/>
              <a:ext cx="166589" cy="109566"/>
            </a:xfrm>
            <a:custGeom>
              <a:avLst/>
              <a:gdLst/>
              <a:ahLst/>
              <a:cxnLst/>
              <a:rect l="l" t="t" r="r" b="b"/>
              <a:pathLst>
                <a:path w="4277" h="2813" extrusionOk="0">
                  <a:moveTo>
                    <a:pt x="2187" y="626"/>
                  </a:moveTo>
                  <a:cubicBezTo>
                    <a:pt x="2236" y="651"/>
                    <a:pt x="2284" y="699"/>
                    <a:pt x="2284" y="723"/>
                  </a:cubicBezTo>
                  <a:cubicBezTo>
                    <a:pt x="2333" y="966"/>
                    <a:pt x="2260" y="1234"/>
                    <a:pt x="2090" y="1428"/>
                  </a:cubicBezTo>
                  <a:lnTo>
                    <a:pt x="2066" y="1428"/>
                  </a:lnTo>
                  <a:cubicBezTo>
                    <a:pt x="1896" y="1161"/>
                    <a:pt x="1847" y="942"/>
                    <a:pt x="1944" y="821"/>
                  </a:cubicBezTo>
                  <a:cubicBezTo>
                    <a:pt x="2017" y="699"/>
                    <a:pt x="2114" y="626"/>
                    <a:pt x="2187" y="626"/>
                  </a:cubicBezTo>
                  <a:close/>
                  <a:moveTo>
                    <a:pt x="62" y="1"/>
                  </a:moveTo>
                  <a:cubicBezTo>
                    <a:pt x="49" y="1"/>
                    <a:pt x="37" y="7"/>
                    <a:pt x="25" y="19"/>
                  </a:cubicBezTo>
                  <a:cubicBezTo>
                    <a:pt x="1" y="43"/>
                    <a:pt x="1" y="92"/>
                    <a:pt x="25" y="116"/>
                  </a:cubicBezTo>
                  <a:cubicBezTo>
                    <a:pt x="74" y="165"/>
                    <a:pt x="1337" y="1574"/>
                    <a:pt x="1944" y="1574"/>
                  </a:cubicBezTo>
                  <a:lnTo>
                    <a:pt x="2041" y="1574"/>
                  </a:lnTo>
                  <a:cubicBezTo>
                    <a:pt x="2090" y="1622"/>
                    <a:pt x="2114" y="1671"/>
                    <a:pt x="2163" y="1744"/>
                  </a:cubicBezTo>
                  <a:cubicBezTo>
                    <a:pt x="2600" y="2230"/>
                    <a:pt x="3402" y="2813"/>
                    <a:pt x="3961" y="2813"/>
                  </a:cubicBezTo>
                  <a:cubicBezTo>
                    <a:pt x="4058" y="2813"/>
                    <a:pt x="4155" y="2788"/>
                    <a:pt x="4228" y="2740"/>
                  </a:cubicBezTo>
                  <a:cubicBezTo>
                    <a:pt x="4252" y="2715"/>
                    <a:pt x="4276" y="2691"/>
                    <a:pt x="4252" y="2667"/>
                  </a:cubicBezTo>
                  <a:cubicBezTo>
                    <a:pt x="4252" y="2638"/>
                    <a:pt x="4235" y="2627"/>
                    <a:pt x="4217" y="2627"/>
                  </a:cubicBezTo>
                  <a:cubicBezTo>
                    <a:pt x="4203" y="2627"/>
                    <a:pt x="4189" y="2632"/>
                    <a:pt x="4179" y="2642"/>
                  </a:cubicBezTo>
                  <a:cubicBezTo>
                    <a:pt x="4119" y="2674"/>
                    <a:pt x="4046" y="2689"/>
                    <a:pt x="3965" y="2689"/>
                  </a:cubicBezTo>
                  <a:cubicBezTo>
                    <a:pt x="3490" y="2689"/>
                    <a:pt x="2713" y="2186"/>
                    <a:pt x="2236" y="1646"/>
                  </a:cubicBezTo>
                  <a:lnTo>
                    <a:pt x="2139" y="1501"/>
                  </a:lnTo>
                  <a:lnTo>
                    <a:pt x="2163" y="1476"/>
                  </a:lnTo>
                  <a:cubicBezTo>
                    <a:pt x="2382" y="1258"/>
                    <a:pt x="2454" y="966"/>
                    <a:pt x="2382" y="675"/>
                  </a:cubicBezTo>
                  <a:cubicBezTo>
                    <a:pt x="2357" y="578"/>
                    <a:pt x="2284" y="505"/>
                    <a:pt x="2187" y="505"/>
                  </a:cubicBezTo>
                  <a:cubicBezTo>
                    <a:pt x="2178" y="502"/>
                    <a:pt x="2168" y="500"/>
                    <a:pt x="2157" y="500"/>
                  </a:cubicBezTo>
                  <a:cubicBezTo>
                    <a:pt x="2078" y="500"/>
                    <a:pt x="1953" y="575"/>
                    <a:pt x="1847" y="723"/>
                  </a:cubicBezTo>
                  <a:cubicBezTo>
                    <a:pt x="1726" y="893"/>
                    <a:pt x="1750" y="1161"/>
                    <a:pt x="1969" y="1452"/>
                  </a:cubicBezTo>
                  <a:lnTo>
                    <a:pt x="1920" y="1452"/>
                  </a:lnTo>
                  <a:cubicBezTo>
                    <a:pt x="1361" y="1452"/>
                    <a:pt x="98" y="43"/>
                    <a:pt x="98" y="19"/>
                  </a:cubicBezTo>
                  <a:cubicBezTo>
                    <a:pt x="86" y="7"/>
                    <a:pt x="74" y="1"/>
                    <a:pt x="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0" name="Google Shape;1030;p24"/>
            <p:cNvSpPr/>
            <p:nvPr/>
          </p:nvSpPr>
          <p:spPr>
            <a:xfrm>
              <a:off x="6789675" y="438253"/>
              <a:ext cx="109683" cy="116928"/>
            </a:xfrm>
            <a:custGeom>
              <a:avLst/>
              <a:gdLst/>
              <a:ahLst/>
              <a:cxnLst/>
              <a:rect l="l" t="t" r="r" b="b"/>
              <a:pathLst>
                <a:path w="2816" h="3002" extrusionOk="0">
                  <a:moveTo>
                    <a:pt x="1343" y="1"/>
                  </a:moveTo>
                  <a:cubicBezTo>
                    <a:pt x="1080" y="1"/>
                    <a:pt x="833" y="78"/>
                    <a:pt x="719" y="218"/>
                  </a:cubicBezTo>
                  <a:cubicBezTo>
                    <a:pt x="655" y="309"/>
                    <a:pt x="634" y="396"/>
                    <a:pt x="641" y="474"/>
                  </a:cubicBezTo>
                  <a:lnTo>
                    <a:pt x="641" y="474"/>
                  </a:lnTo>
                  <a:cubicBezTo>
                    <a:pt x="348" y="532"/>
                    <a:pt x="0" y="782"/>
                    <a:pt x="14" y="1263"/>
                  </a:cubicBezTo>
                  <a:cubicBezTo>
                    <a:pt x="22" y="1525"/>
                    <a:pt x="84" y="1690"/>
                    <a:pt x="168" y="1781"/>
                  </a:cubicBezTo>
                  <a:lnTo>
                    <a:pt x="168" y="1781"/>
                  </a:lnTo>
                  <a:cubicBezTo>
                    <a:pt x="126" y="1901"/>
                    <a:pt x="96" y="2051"/>
                    <a:pt x="87" y="2234"/>
                  </a:cubicBezTo>
                  <a:cubicBezTo>
                    <a:pt x="74" y="2792"/>
                    <a:pt x="365" y="3001"/>
                    <a:pt x="700" y="3001"/>
                  </a:cubicBezTo>
                  <a:cubicBezTo>
                    <a:pt x="852" y="3001"/>
                    <a:pt x="1014" y="2958"/>
                    <a:pt x="1160" y="2884"/>
                  </a:cubicBezTo>
                  <a:lnTo>
                    <a:pt x="1160" y="2884"/>
                  </a:lnTo>
                  <a:cubicBezTo>
                    <a:pt x="1247" y="2911"/>
                    <a:pt x="1357" y="2925"/>
                    <a:pt x="1477" y="2925"/>
                  </a:cubicBezTo>
                  <a:cubicBezTo>
                    <a:pt x="1765" y="2925"/>
                    <a:pt x="2105" y="2843"/>
                    <a:pt x="2298" y="2672"/>
                  </a:cubicBezTo>
                  <a:cubicBezTo>
                    <a:pt x="2532" y="2463"/>
                    <a:pt x="2535" y="2247"/>
                    <a:pt x="2428" y="2086"/>
                  </a:cubicBezTo>
                  <a:lnTo>
                    <a:pt x="2428" y="2086"/>
                  </a:lnTo>
                  <a:cubicBezTo>
                    <a:pt x="2505" y="2034"/>
                    <a:pt x="2571" y="1943"/>
                    <a:pt x="2614" y="1797"/>
                  </a:cubicBezTo>
                  <a:cubicBezTo>
                    <a:pt x="2816" y="1130"/>
                    <a:pt x="2481" y="998"/>
                    <a:pt x="2214" y="990"/>
                  </a:cubicBezTo>
                  <a:lnTo>
                    <a:pt x="2214" y="990"/>
                  </a:lnTo>
                  <a:cubicBezTo>
                    <a:pt x="2227" y="937"/>
                    <a:pt x="2239" y="875"/>
                    <a:pt x="2249" y="801"/>
                  </a:cubicBezTo>
                  <a:cubicBezTo>
                    <a:pt x="2327" y="242"/>
                    <a:pt x="1809" y="1"/>
                    <a:pt x="13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1" name="Google Shape;1031;p24"/>
            <p:cNvSpPr/>
            <p:nvPr/>
          </p:nvSpPr>
          <p:spPr>
            <a:xfrm>
              <a:off x="6787377" y="436188"/>
              <a:ext cx="109800" cy="121290"/>
            </a:xfrm>
            <a:custGeom>
              <a:avLst/>
              <a:gdLst/>
              <a:ahLst/>
              <a:cxnLst/>
              <a:rect l="l" t="t" r="r" b="b"/>
              <a:pathLst>
                <a:path w="2819" h="3114" extrusionOk="0">
                  <a:moveTo>
                    <a:pt x="851" y="587"/>
                  </a:moveTo>
                  <a:cubicBezTo>
                    <a:pt x="948" y="587"/>
                    <a:pt x="1045" y="611"/>
                    <a:pt x="1045" y="708"/>
                  </a:cubicBezTo>
                  <a:cubicBezTo>
                    <a:pt x="1045" y="733"/>
                    <a:pt x="1045" y="757"/>
                    <a:pt x="1045" y="781"/>
                  </a:cubicBezTo>
                  <a:lnTo>
                    <a:pt x="997" y="781"/>
                  </a:lnTo>
                  <a:cubicBezTo>
                    <a:pt x="899" y="757"/>
                    <a:pt x="826" y="684"/>
                    <a:pt x="802" y="587"/>
                  </a:cubicBezTo>
                  <a:close/>
                  <a:moveTo>
                    <a:pt x="2211" y="1097"/>
                  </a:moveTo>
                  <a:cubicBezTo>
                    <a:pt x="2187" y="1219"/>
                    <a:pt x="2138" y="1243"/>
                    <a:pt x="2114" y="1243"/>
                  </a:cubicBezTo>
                  <a:cubicBezTo>
                    <a:pt x="2090" y="1243"/>
                    <a:pt x="2065" y="1219"/>
                    <a:pt x="2041" y="1219"/>
                  </a:cubicBezTo>
                  <a:cubicBezTo>
                    <a:pt x="2017" y="1170"/>
                    <a:pt x="2017" y="1146"/>
                    <a:pt x="2017" y="1121"/>
                  </a:cubicBezTo>
                  <a:cubicBezTo>
                    <a:pt x="2065" y="1097"/>
                    <a:pt x="2138" y="1097"/>
                    <a:pt x="2211" y="1097"/>
                  </a:cubicBezTo>
                  <a:close/>
                  <a:moveTo>
                    <a:pt x="632" y="1486"/>
                  </a:moveTo>
                  <a:cubicBezTo>
                    <a:pt x="656" y="1486"/>
                    <a:pt x="681" y="1510"/>
                    <a:pt x="705" y="1534"/>
                  </a:cubicBezTo>
                  <a:cubicBezTo>
                    <a:pt x="729" y="1559"/>
                    <a:pt x="729" y="1607"/>
                    <a:pt x="705" y="1632"/>
                  </a:cubicBezTo>
                  <a:cubicBezTo>
                    <a:pt x="681" y="1753"/>
                    <a:pt x="559" y="1850"/>
                    <a:pt x="438" y="1850"/>
                  </a:cubicBezTo>
                  <a:cubicBezTo>
                    <a:pt x="389" y="1850"/>
                    <a:pt x="341" y="1850"/>
                    <a:pt x="292" y="1802"/>
                  </a:cubicBezTo>
                  <a:cubicBezTo>
                    <a:pt x="389" y="1583"/>
                    <a:pt x="535" y="1486"/>
                    <a:pt x="632" y="1486"/>
                  </a:cubicBezTo>
                  <a:close/>
                  <a:moveTo>
                    <a:pt x="2017" y="1947"/>
                  </a:moveTo>
                  <a:cubicBezTo>
                    <a:pt x="2163" y="1947"/>
                    <a:pt x="2308" y="1996"/>
                    <a:pt x="2405" y="2117"/>
                  </a:cubicBezTo>
                  <a:cubicBezTo>
                    <a:pt x="2357" y="2117"/>
                    <a:pt x="2333" y="2142"/>
                    <a:pt x="2284" y="2142"/>
                  </a:cubicBezTo>
                  <a:cubicBezTo>
                    <a:pt x="2163" y="2117"/>
                    <a:pt x="2041" y="2069"/>
                    <a:pt x="1944" y="1996"/>
                  </a:cubicBezTo>
                  <a:cubicBezTo>
                    <a:pt x="1944" y="1972"/>
                    <a:pt x="1920" y="1947"/>
                    <a:pt x="1920" y="1947"/>
                  </a:cubicBezTo>
                  <a:close/>
                  <a:moveTo>
                    <a:pt x="1589" y="2354"/>
                  </a:moveTo>
                  <a:cubicBezTo>
                    <a:pt x="1598" y="2354"/>
                    <a:pt x="1604" y="2360"/>
                    <a:pt x="1604" y="2385"/>
                  </a:cubicBezTo>
                  <a:cubicBezTo>
                    <a:pt x="1628" y="2409"/>
                    <a:pt x="1604" y="2506"/>
                    <a:pt x="1482" y="2652"/>
                  </a:cubicBezTo>
                  <a:cubicBezTo>
                    <a:pt x="1410" y="2749"/>
                    <a:pt x="1312" y="2822"/>
                    <a:pt x="1215" y="2871"/>
                  </a:cubicBezTo>
                  <a:cubicBezTo>
                    <a:pt x="1142" y="2846"/>
                    <a:pt x="1094" y="2798"/>
                    <a:pt x="1069" y="2773"/>
                  </a:cubicBezTo>
                  <a:cubicBezTo>
                    <a:pt x="1069" y="2725"/>
                    <a:pt x="1069" y="2676"/>
                    <a:pt x="1118" y="2628"/>
                  </a:cubicBezTo>
                  <a:cubicBezTo>
                    <a:pt x="1215" y="2482"/>
                    <a:pt x="1385" y="2385"/>
                    <a:pt x="1555" y="2360"/>
                  </a:cubicBezTo>
                  <a:cubicBezTo>
                    <a:pt x="1567" y="2360"/>
                    <a:pt x="1580" y="2354"/>
                    <a:pt x="1589" y="2354"/>
                  </a:cubicBezTo>
                  <a:close/>
                  <a:moveTo>
                    <a:pt x="1327" y="121"/>
                  </a:moveTo>
                  <a:cubicBezTo>
                    <a:pt x="1354" y="121"/>
                    <a:pt x="1382" y="122"/>
                    <a:pt x="1410" y="125"/>
                  </a:cubicBezTo>
                  <a:cubicBezTo>
                    <a:pt x="1436" y="123"/>
                    <a:pt x="1463" y="122"/>
                    <a:pt x="1490" y="122"/>
                  </a:cubicBezTo>
                  <a:cubicBezTo>
                    <a:pt x="1730" y="122"/>
                    <a:pt x="1961" y="218"/>
                    <a:pt x="2114" y="393"/>
                  </a:cubicBezTo>
                  <a:cubicBezTo>
                    <a:pt x="2235" y="514"/>
                    <a:pt x="2284" y="684"/>
                    <a:pt x="2260" y="854"/>
                  </a:cubicBezTo>
                  <a:cubicBezTo>
                    <a:pt x="2235" y="903"/>
                    <a:pt x="2235" y="951"/>
                    <a:pt x="2235" y="1000"/>
                  </a:cubicBezTo>
                  <a:cubicBezTo>
                    <a:pt x="2163" y="1000"/>
                    <a:pt x="2065" y="1000"/>
                    <a:pt x="1993" y="1024"/>
                  </a:cubicBezTo>
                  <a:cubicBezTo>
                    <a:pt x="1944" y="1024"/>
                    <a:pt x="1920" y="1024"/>
                    <a:pt x="1920" y="1049"/>
                  </a:cubicBezTo>
                  <a:cubicBezTo>
                    <a:pt x="1895" y="1073"/>
                    <a:pt x="1895" y="1097"/>
                    <a:pt x="1895" y="1121"/>
                  </a:cubicBezTo>
                  <a:cubicBezTo>
                    <a:pt x="1895" y="1219"/>
                    <a:pt x="2017" y="1364"/>
                    <a:pt x="2114" y="1364"/>
                  </a:cubicBezTo>
                  <a:cubicBezTo>
                    <a:pt x="2211" y="1364"/>
                    <a:pt x="2284" y="1292"/>
                    <a:pt x="2333" y="1121"/>
                  </a:cubicBezTo>
                  <a:cubicBezTo>
                    <a:pt x="2349" y="1117"/>
                    <a:pt x="2367" y="1115"/>
                    <a:pt x="2384" y="1115"/>
                  </a:cubicBezTo>
                  <a:cubicBezTo>
                    <a:pt x="2470" y="1115"/>
                    <a:pt x="2564" y="1162"/>
                    <a:pt x="2624" y="1243"/>
                  </a:cubicBezTo>
                  <a:cubicBezTo>
                    <a:pt x="2697" y="1413"/>
                    <a:pt x="2697" y="1632"/>
                    <a:pt x="2624" y="1802"/>
                  </a:cubicBezTo>
                  <a:cubicBezTo>
                    <a:pt x="2600" y="1899"/>
                    <a:pt x="2551" y="1972"/>
                    <a:pt x="2503" y="2045"/>
                  </a:cubicBezTo>
                  <a:cubicBezTo>
                    <a:pt x="2357" y="1875"/>
                    <a:pt x="2163" y="1802"/>
                    <a:pt x="1968" y="1802"/>
                  </a:cubicBezTo>
                  <a:cubicBezTo>
                    <a:pt x="1798" y="1826"/>
                    <a:pt x="1798" y="1899"/>
                    <a:pt x="1798" y="1947"/>
                  </a:cubicBezTo>
                  <a:cubicBezTo>
                    <a:pt x="1822" y="2069"/>
                    <a:pt x="2041" y="2239"/>
                    <a:pt x="2284" y="2239"/>
                  </a:cubicBezTo>
                  <a:cubicBezTo>
                    <a:pt x="2333" y="2239"/>
                    <a:pt x="2405" y="2239"/>
                    <a:pt x="2454" y="2190"/>
                  </a:cubicBezTo>
                  <a:lnTo>
                    <a:pt x="2454" y="2190"/>
                  </a:lnTo>
                  <a:cubicBezTo>
                    <a:pt x="2527" y="2360"/>
                    <a:pt x="2478" y="2555"/>
                    <a:pt x="2333" y="2652"/>
                  </a:cubicBezTo>
                  <a:cubicBezTo>
                    <a:pt x="2114" y="2805"/>
                    <a:pt x="1877" y="2898"/>
                    <a:pt x="1619" y="2898"/>
                  </a:cubicBezTo>
                  <a:cubicBezTo>
                    <a:pt x="1590" y="2898"/>
                    <a:pt x="1561" y="2897"/>
                    <a:pt x="1531" y="2895"/>
                  </a:cubicBezTo>
                  <a:cubicBezTo>
                    <a:pt x="1507" y="2907"/>
                    <a:pt x="1482" y="2913"/>
                    <a:pt x="1455" y="2913"/>
                  </a:cubicBezTo>
                  <a:cubicBezTo>
                    <a:pt x="1428" y="2913"/>
                    <a:pt x="1397" y="2907"/>
                    <a:pt x="1361" y="2895"/>
                  </a:cubicBezTo>
                  <a:cubicBezTo>
                    <a:pt x="1434" y="2846"/>
                    <a:pt x="1507" y="2798"/>
                    <a:pt x="1580" y="2725"/>
                  </a:cubicBezTo>
                  <a:cubicBezTo>
                    <a:pt x="1750" y="2530"/>
                    <a:pt x="1750" y="2385"/>
                    <a:pt x="1725" y="2336"/>
                  </a:cubicBezTo>
                  <a:cubicBezTo>
                    <a:pt x="1677" y="2263"/>
                    <a:pt x="1628" y="2239"/>
                    <a:pt x="1555" y="2239"/>
                  </a:cubicBezTo>
                  <a:cubicBezTo>
                    <a:pt x="1337" y="2263"/>
                    <a:pt x="1142" y="2385"/>
                    <a:pt x="1021" y="2555"/>
                  </a:cubicBezTo>
                  <a:cubicBezTo>
                    <a:pt x="972" y="2628"/>
                    <a:pt x="948" y="2725"/>
                    <a:pt x="972" y="2798"/>
                  </a:cubicBezTo>
                  <a:cubicBezTo>
                    <a:pt x="972" y="2871"/>
                    <a:pt x="1021" y="2895"/>
                    <a:pt x="1069" y="2943"/>
                  </a:cubicBezTo>
                  <a:cubicBezTo>
                    <a:pt x="972" y="2968"/>
                    <a:pt x="875" y="2992"/>
                    <a:pt x="778" y="2992"/>
                  </a:cubicBezTo>
                  <a:cubicBezTo>
                    <a:pt x="608" y="2992"/>
                    <a:pt x="486" y="2943"/>
                    <a:pt x="365" y="2846"/>
                  </a:cubicBezTo>
                  <a:cubicBezTo>
                    <a:pt x="243" y="2700"/>
                    <a:pt x="195" y="2482"/>
                    <a:pt x="219" y="2287"/>
                  </a:cubicBezTo>
                  <a:cubicBezTo>
                    <a:pt x="219" y="2166"/>
                    <a:pt x="219" y="2045"/>
                    <a:pt x="268" y="1923"/>
                  </a:cubicBezTo>
                  <a:cubicBezTo>
                    <a:pt x="316" y="1947"/>
                    <a:pt x="389" y="1972"/>
                    <a:pt x="462" y="1972"/>
                  </a:cubicBezTo>
                  <a:cubicBezTo>
                    <a:pt x="632" y="1972"/>
                    <a:pt x="778" y="1826"/>
                    <a:pt x="826" y="1656"/>
                  </a:cubicBezTo>
                  <a:cubicBezTo>
                    <a:pt x="851" y="1607"/>
                    <a:pt x="851" y="1534"/>
                    <a:pt x="802" y="1462"/>
                  </a:cubicBezTo>
                  <a:cubicBezTo>
                    <a:pt x="778" y="1413"/>
                    <a:pt x="705" y="1389"/>
                    <a:pt x="632" y="1389"/>
                  </a:cubicBezTo>
                  <a:cubicBezTo>
                    <a:pt x="462" y="1413"/>
                    <a:pt x="292" y="1534"/>
                    <a:pt x="243" y="1704"/>
                  </a:cubicBezTo>
                  <a:cubicBezTo>
                    <a:pt x="171" y="1583"/>
                    <a:pt x="146" y="1462"/>
                    <a:pt x="146" y="1316"/>
                  </a:cubicBezTo>
                  <a:cubicBezTo>
                    <a:pt x="146" y="976"/>
                    <a:pt x="365" y="684"/>
                    <a:pt x="681" y="611"/>
                  </a:cubicBezTo>
                  <a:cubicBezTo>
                    <a:pt x="705" y="757"/>
                    <a:pt x="826" y="879"/>
                    <a:pt x="972" y="903"/>
                  </a:cubicBezTo>
                  <a:cubicBezTo>
                    <a:pt x="1021" y="903"/>
                    <a:pt x="1069" y="879"/>
                    <a:pt x="1094" y="854"/>
                  </a:cubicBezTo>
                  <a:cubicBezTo>
                    <a:pt x="1142" y="806"/>
                    <a:pt x="1142" y="757"/>
                    <a:pt x="1142" y="708"/>
                  </a:cubicBezTo>
                  <a:cubicBezTo>
                    <a:pt x="1142" y="538"/>
                    <a:pt x="997" y="466"/>
                    <a:pt x="778" y="466"/>
                  </a:cubicBezTo>
                  <a:cubicBezTo>
                    <a:pt x="778" y="417"/>
                    <a:pt x="802" y="368"/>
                    <a:pt x="826" y="320"/>
                  </a:cubicBezTo>
                  <a:cubicBezTo>
                    <a:pt x="975" y="193"/>
                    <a:pt x="1142" y="121"/>
                    <a:pt x="1327" y="121"/>
                  </a:cubicBezTo>
                  <a:close/>
                  <a:moveTo>
                    <a:pt x="1335" y="0"/>
                  </a:moveTo>
                  <a:cubicBezTo>
                    <a:pt x="1118" y="0"/>
                    <a:pt x="906" y="94"/>
                    <a:pt x="754" y="247"/>
                  </a:cubicBezTo>
                  <a:cubicBezTo>
                    <a:pt x="681" y="320"/>
                    <a:pt x="656" y="393"/>
                    <a:pt x="656" y="490"/>
                  </a:cubicBezTo>
                  <a:cubicBezTo>
                    <a:pt x="268" y="563"/>
                    <a:pt x="1" y="927"/>
                    <a:pt x="25" y="1316"/>
                  </a:cubicBezTo>
                  <a:cubicBezTo>
                    <a:pt x="25" y="1486"/>
                    <a:pt x="73" y="1680"/>
                    <a:pt x="171" y="1826"/>
                  </a:cubicBezTo>
                  <a:cubicBezTo>
                    <a:pt x="122" y="1972"/>
                    <a:pt x="98" y="2142"/>
                    <a:pt x="98" y="2287"/>
                  </a:cubicBezTo>
                  <a:cubicBezTo>
                    <a:pt x="73" y="2530"/>
                    <a:pt x="146" y="2749"/>
                    <a:pt x="292" y="2919"/>
                  </a:cubicBezTo>
                  <a:cubicBezTo>
                    <a:pt x="414" y="3041"/>
                    <a:pt x="584" y="3113"/>
                    <a:pt x="778" y="3113"/>
                  </a:cubicBezTo>
                  <a:cubicBezTo>
                    <a:pt x="948" y="3113"/>
                    <a:pt x="1094" y="3065"/>
                    <a:pt x="1239" y="2992"/>
                  </a:cubicBezTo>
                  <a:cubicBezTo>
                    <a:pt x="1337" y="3016"/>
                    <a:pt x="1434" y="3041"/>
                    <a:pt x="1531" y="3041"/>
                  </a:cubicBezTo>
                  <a:cubicBezTo>
                    <a:pt x="1847" y="3041"/>
                    <a:pt x="2163" y="2943"/>
                    <a:pt x="2405" y="2773"/>
                  </a:cubicBezTo>
                  <a:cubicBezTo>
                    <a:pt x="2600" y="2628"/>
                    <a:pt x="2673" y="2360"/>
                    <a:pt x="2551" y="2166"/>
                  </a:cubicBezTo>
                  <a:cubicBezTo>
                    <a:pt x="2648" y="2069"/>
                    <a:pt x="2697" y="1972"/>
                    <a:pt x="2746" y="1850"/>
                  </a:cubicBezTo>
                  <a:cubicBezTo>
                    <a:pt x="2818" y="1632"/>
                    <a:pt x="2818" y="1389"/>
                    <a:pt x="2721" y="1170"/>
                  </a:cubicBezTo>
                  <a:cubicBezTo>
                    <a:pt x="2624" y="1073"/>
                    <a:pt x="2503" y="1000"/>
                    <a:pt x="2357" y="976"/>
                  </a:cubicBezTo>
                  <a:cubicBezTo>
                    <a:pt x="2357" y="951"/>
                    <a:pt x="2381" y="903"/>
                    <a:pt x="2381" y="854"/>
                  </a:cubicBezTo>
                  <a:cubicBezTo>
                    <a:pt x="2405" y="660"/>
                    <a:pt x="2357" y="441"/>
                    <a:pt x="2211" y="296"/>
                  </a:cubicBezTo>
                  <a:cubicBezTo>
                    <a:pt x="2011" y="118"/>
                    <a:pt x="1750" y="1"/>
                    <a:pt x="1484" y="1"/>
                  </a:cubicBezTo>
                  <a:cubicBezTo>
                    <a:pt x="1459" y="1"/>
                    <a:pt x="1434" y="2"/>
                    <a:pt x="1410" y="4"/>
                  </a:cubicBezTo>
                  <a:cubicBezTo>
                    <a:pt x="1385" y="2"/>
                    <a:pt x="1360" y="0"/>
                    <a:pt x="13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2" name="Google Shape;1032;p24"/>
            <p:cNvSpPr/>
            <p:nvPr/>
          </p:nvSpPr>
          <p:spPr>
            <a:xfrm>
              <a:off x="6824262" y="479851"/>
              <a:ext cx="34120" cy="35055"/>
            </a:xfrm>
            <a:custGeom>
              <a:avLst/>
              <a:gdLst/>
              <a:ahLst/>
              <a:cxnLst/>
              <a:rect l="l" t="t" r="r" b="b"/>
              <a:pathLst>
                <a:path w="876" h="900" extrusionOk="0">
                  <a:moveTo>
                    <a:pt x="438" y="0"/>
                  </a:moveTo>
                  <a:cubicBezTo>
                    <a:pt x="195" y="0"/>
                    <a:pt x="1" y="195"/>
                    <a:pt x="1" y="438"/>
                  </a:cubicBezTo>
                  <a:cubicBezTo>
                    <a:pt x="1" y="681"/>
                    <a:pt x="195" y="899"/>
                    <a:pt x="438" y="899"/>
                  </a:cubicBezTo>
                  <a:cubicBezTo>
                    <a:pt x="681" y="899"/>
                    <a:pt x="875" y="681"/>
                    <a:pt x="875" y="438"/>
                  </a:cubicBezTo>
                  <a:cubicBezTo>
                    <a:pt x="875" y="195"/>
                    <a:pt x="681" y="0"/>
                    <a:pt x="4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3" name="Google Shape;1033;p24"/>
            <p:cNvSpPr/>
            <p:nvPr/>
          </p:nvSpPr>
          <p:spPr>
            <a:xfrm>
              <a:off x="6851527" y="561919"/>
              <a:ext cx="46117" cy="34120"/>
            </a:xfrm>
            <a:custGeom>
              <a:avLst/>
              <a:gdLst/>
              <a:ahLst/>
              <a:cxnLst/>
              <a:rect l="l" t="t" r="r" b="b"/>
              <a:pathLst>
                <a:path w="1184" h="876" extrusionOk="0">
                  <a:moveTo>
                    <a:pt x="974" y="1"/>
                  </a:moveTo>
                  <a:cubicBezTo>
                    <a:pt x="745" y="1"/>
                    <a:pt x="267" y="55"/>
                    <a:pt x="103" y="493"/>
                  </a:cubicBezTo>
                  <a:cubicBezTo>
                    <a:pt x="1" y="738"/>
                    <a:pt x="186" y="875"/>
                    <a:pt x="424" y="875"/>
                  </a:cubicBezTo>
                  <a:cubicBezTo>
                    <a:pt x="753" y="875"/>
                    <a:pt x="1183" y="613"/>
                    <a:pt x="1099" y="7"/>
                  </a:cubicBezTo>
                  <a:cubicBezTo>
                    <a:pt x="1099" y="7"/>
                    <a:pt x="1050" y="1"/>
                    <a:pt x="9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4" name="Google Shape;1034;p24"/>
            <p:cNvSpPr/>
            <p:nvPr/>
          </p:nvSpPr>
          <p:spPr>
            <a:xfrm>
              <a:off x="6870652" y="559894"/>
              <a:ext cx="25590" cy="24071"/>
            </a:xfrm>
            <a:custGeom>
              <a:avLst/>
              <a:gdLst/>
              <a:ahLst/>
              <a:cxnLst/>
              <a:rect l="l" t="t" r="r" b="b"/>
              <a:pathLst>
                <a:path w="657" h="618" extrusionOk="0">
                  <a:moveTo>
                    <a:pt x="586" y="0"/>
                  </a:moveTo>
                  <a:cubicBezTo>
                    <a:pt x="569" y="0"/>
                    <a:pt x="552" y="17"/>
                    <a:pt x="535" y="35"/>
                  </a:cubicBezTo>
                  <a:cubicBezTo>
                    <a:pt x="413" y="229"/>
                    <a:pt x="243" y="375"/>
                    <a:pt x="49" y="496"/>
                  </a:cubicBezTo>
                  <a:cubicBezTo>
                    <a:pt x="25" y="520"/>
                    <a:pt x="0" y="545"/>
                    <a:pt x="25" y="569"/>
                  </a:cubicBezTo>
                  <a:cubicBezTo>
                    <a:pt x="25" y="593"/>
                    <a:pt x="49" y="593"/>
                    <a:pt x="73" y="618"/>
                  </a:cubicBezTo>
                  <a:cubicBezTo>
                    <a:pt x="73" y="593"/>
                    <a:pt x="97" y="593"/>
                    <a:pt x="97" y="593"/>
                  </a:cubicBezTo>
                  <a:cubicBezTo>
                    <a:pt x="316" y="472"/>
                    <a:pt x="510" y="278"/>
                    <a:pt x="656" y="83"/>
                  </a:cubicBezTo>
                  <a:cubicBezTo>
                    <a:pt x="656" y="35"/>
                    <a:pt x="656" y="10"/>
                    <a:pt x="608" y="10"/>
                  </a:cubicBezTo>
                  <a:cubicBezTo>
                    <a:pt x="600" y="3"/>
                    <a:pt x="593" y="0"/>
                    <a:pt x="5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5" name="Google Shape;1035;p24"/>
            <p:cNvSpPr/>
            <p:nvPr/>
          </p:nvSpPr>
          <p:spPr>
            <a:xfrm>
              <a:off x="6924325" y="613021"/>
              <a:ext cx="46117" cy="34393"/>
            </a:xfrm>
            <a:custGeom>
              <a:avLst/>
              <a:gdLst/>
              <a:ahLst/>
              <a:cxnLst/>
              <a:rect l="l" t="t" r="r" b="b"/>
              <a:pathLst>
                <a:path w="1184" h="883" extrusionOk="0">
                  <a:moveTo>
                    <a:pt x="979" y="1"/>
                  </a:moveTo>
                  <a:cubicBezTo>
                    <a:pt x="755" y="1"/>
                    <a:pt x="286" y="55"/>
                    <a:pt x="104" y="493"/>
                  </a:cubicBezTo>
                  <a:cubicBezTo>
                    <a:pt x="1" y="740"/>
                    <a:pt x="191" y="883"/>
                    <a:pt x="434" y="883"/>
                  </a:cubicBezTo>
                  <a:cubicBezTo>
                    <a:pt x="761" y="883"/>
                    <a:pt x="1184" y="621"/>
                    <a:pt x="1100" y="7"/>
                  </a:cubicBezTo>
                  <a:cubicBezTo>
                    <a:pt x="1100" y="7"/>
                    <a:pt x="1053" y="1"/>
                    <a:pt x="9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6" name="Google Shape;1036;p24"/>
            <p:cNvSpPr/>
            <p:nvPr/>
          </p:nvSpPr>
          <p:spPr>
            <a:xfrm>
              <a:off x="6943488" y="610996"/>
              <a:ext cx="25590" cy="24071"/>
            </a:xfrm>
            <a:custGeom>
              <a:avLst/>
              <a:gdLst/>
              <a:ahLst/>
              <a:cxnLst/>
              <a:rect l="l" t="t" r="r" b="b"/>
              <a:pathLst>
                <a:path w="657" h="618" extrusionOk="0">
                  <a:moveTo>
                    <a:pt x="596" y="0"/>
                  </a:moveTo>
                  <a:cubicBezTo>
                    <a:pt x="572" y="0"/>
                    <a:pt x="559" y="17"/>
                    <a:pt x="559" y="34"/>
                  </a:cubicBezTo>
                  <a:cubicBezTo>
                    <a:pt x="414" y="229"/>
                    <a:pt x="244" y="399"/>
                    <a:pt x="49" y="520"/>
                  </a:cubicBezTo>
                  <a:cubicBezTo>
                    <a:pt x="25" y="520"/>
                    <a:pt x="1" y="569"/>
                    <a:pt x="25" y="593"/>
                  </a:cubicBezTo>
                  <a:cubicBezTo>
                    <a:pt x="49" y="593"/>
                    <a:pt x="49" y="617"/>
                    <a:pt x="74" y="617"/>
                  </a:cubicBezTo>
                  <a:lnTo>
                    <a:pt x="98" y="617"/>
                  </a:lnTo>
                  <a:cubicBezTo>
                    <a:pt x="317" y="472"/>
                    <a:pt x="511" y="302"/>
                    <a:pt x="657" y="83"/>
                  </a:cubicBezTo>
                  <a:cubicBezTo>
                    <a:pt x="657" y="59"/>
                    <a:pt x="657" y="34"/>
                    <a:pt x="632" y="10"/>
                  </a:cubicBezTo>
                  <a:cubicBezTo>
                    <a:pt x="618" y="3"/>
                    <a:pt x="606" y="0"/>
                    <a:pt x="5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7" name="Google Shape;1037;p24"/>
            <p:cNvSpPr/>
            <p:nvPr/>
          </p:nvSpPr>
          <p:spPr>
            <a:xfrm>
              <a:off x="6898073" y="510778"/>
              <a:ext cx="46740" cy="38171"/>
            </a:xfrm>
            <a:custGeom>
              <a:avLst/>
              <a:gdLst/>
              <a:ahLst/>
              <a:cxnLst/>
              <a:rect l="l" t="t" r="r" b="b"/>
              <a:pathLst>
                <a:path w="1200" h="980" extrusionOk="0">
                  <a:moveTo>
                    <a:pt x="630" y="1"/>
                  </a:moveTo>
                  <a:cubicBezTo>
                    <a:pt x="560" y="1"/>
                    <a:pt x="487" y="25"/>
                    <a:pt x="414" y="81"/>
                  </a:cubicBezTo>
                  <a:cubicBezTo>
                    <a:pt x="1" y="372"/>
                    <a:pt x="900" y="980"/>
                    <a:pt x="900" y="980"/>
                  </a:cubicBezTo>
                  <a:cubicBezTo>
                    <a:pt x="1200" y="540"/>
                    <a:pt x="956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8" name="Google Shape;1038;p24"/>
            <p:cNvSpPr/>
            <p:nvPr/>
          </p:nvSpPr>
          <p:spPr>
            <a:xfrm>
              <a:off x="6922689" y="524878"/>
              <a:ext cx="13282" cy="26914"/>
            </a:xfrm>
            <a:custGeom>
              <a:avLst/>
              <a:gdLst/>
              <a:ahLst/>
              <a:cxnLst/>
              <a:rect l="l" t="t" r="r" b="b"/>
              <a:pathLst>
                <a:path w="341" h="691" extrusionOk="0">
                  <a:moveTo>
                    <a:pt x="75" y="0"/>
                  </a:moveTo>
                  <a:cubicBezTo>
                    <a:pt x="65" y="0"/>
                    <a:pt x="56" y="3"/>
                    <a:pt x="49" y="10"/>
                  </a:cubicBezTo>
                  <a:cubicBezTo>
                    <a:pt x="25" y="10"/>
                    <a:pt x="0" y="59"/>
                    <a:pt x="25" y="83"/>
                  </a:cubicBezTo>
                  <a:cubicBezTo>
                    <a:pt x="122" y="253"/>
                    <a:pt x="195" y="423"/>
                    <a:pt x="219" y="618"/>
                  </a:cubicBezTo>
                  <a:cubicBezTo>
                    <a:pt x="219" y="642"/>
                    <a:pt x="243" y="666"/>
                    <a:pt x="268" y="691"/>
                  </a:cubicBezTo>
                  <a:cubicBezTo>
                    <a:pt x="316" y="691"/>
                    <a:pt x="340" y="666"/>
                    <a:pt x="340" y="642"/>
                  </a:cubicBezTo>
                  <a:cubicBezTo>
                    <a:pt x="316" y="423"/>
                    <a:pt x="243" y="205"/>
                    <a:pt x="122" y="35"/>
                  </a:cubicBezTo>
                  <a:cubicBezTo>
                    <a:pt x="122" y="18"/>
                    <a:pt x="98" y="0"/>
                    <a:pt x="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9" name="Google Shape;1039;p24"/>
            <p:cNvSpPr/>
            <p:nvPr/>
          </p:nvSpPr>
          <p:spPr>
            <a:xfrm>
              <a:off x="6942865" y="561218"/>
              <a:ext cx="41365" cy="39768"/>
            </a:xfrm>
            <a:custGeom>
              <a:avLst/>
              <a:gdLst/>
              <a:ahLst/>
              <a:cxnLst/>
              <a:rect l="l" t="t" r="r" b="b"/>
              <a:pathLst>
                <a:path w="1062" h="1021" extrusionOk="0">
                  <a:moveTo>
                    <a:pt x="509" y="0"/>
                  </a:moveTo>
                  <a:cubicBezTo>
                    <a:pt x="0" y="0"/>
                    <a:pt x="333" y="1021"/>
                    <a:pt x="333" y="1021"/>
                  </a:cubicBezTo>
                  <a:cubicBezTo>
                    <a:pt x="940" y="827"/>
                    <a:pt x="1061" y="25"/>
                    <a:pt x="527" y="1"/>
                  </a:cubicBezTo>
                  <a:cubicBezTo>
                    <a:pt x="521" y="0"/>
                    <a:pt x="515" y="0"/>
                    <a:pt x="5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0" name="Google Shape;1040;p24"/>
            <p:cNvSpPr/>
            <p:nvPr/>
          </p:nvSpPr>
          <p:spPr>
            <a:xfrm>
              <a:off x="6952953" y="576370"/>
              <a:ext cx="12347" cy="26525"/>
            </a:xfrm>
            <a:custGeom>
              <a:avLst/>
              <a:gdLst/>
              <a:ahLst/>
              <a:cxnLst/>
              <a:rect l="l" t="t" r="r" b="b"/>
              <a:pathLst>
                <a:path w="317" h="681" extrusionOk="0">
                  <a:moveTo>
                    <a:pt x="268" y="0"/>
                  </a:moveTo>
                  <a:cubicBezTo>
                    <a:pt x="244" y="0"/>
                    <a:pt x="195" y="25"/>
                    <a:pt x="195" y="49"/>
                  </a:cubicBezTo>
                  <a:cubicBezTo>
                    <a:pt x="171" y="243"/>
                    <a:pt x="122" y="413"/>
                    <a:pt x="25" y="583"/>
                  </a:cubicBezTo>
                  <a:cubicBezTo>
                    <a:pt x="1" y="608"/>
                    <a:pt x="1" y="656"/>
                    <a:pt x="25" y="680"/>
                  </a:cubicBezTo>
                  <a:lnTo>
                    <a:pt x="98" y="680"/>
                  </a:lnTo>
                  <a:cubicBezTo>
                    <a:pt x="195" y="486"/>
                    <a:pt x="268" y="292"/>
                    <a:pt x="316" y="73"/>
                  </a:cubicBezTo>
                  <a:cubicBezTo>
                    <a:pt x="316" y="49"/>
                    <a:pt x="292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41" name="Google Shape;1041;p24"/>
          <p:cNvGrpSpPr/>
          <p:nvPr/>
        </p:nvGrpSpPr>
        <p:grpSpPr>
          <a:xfrm rot="4477981">
            <a:off x="-60364" y="5626183"/>
            <a:ext cx="1065851" cy="939624"/>
            <a:chOff x="4508023" y="3764622"/>
            <a:chExt cx="161487" cy="142362"/>
          </a:xfrm>
        </p:grpSpPr>
        <p:sp>
          <p:nvSpPr>
            <p:cNvPr id="1042" name="Google Shape;1042;p24"/>
            <p:cNvSpPr/>
            <p:nvPr/>
          </p:nvSpPr>
          <p:spPr>
            <a:xfrm>
              <a:off x="4558151" y="3764622"/>
              <a:ext cx="65163" cy="54335"/>
            </a:xfrm>
            <a:custGeom>
              <a:avLst/>
              <a:gdLst/>
              <a:ahLst/>
              <a:cxnLst/>
              <a:rect l="l" t="t" r="r" b="b"/>
              <a:pathLst>
                <a:path w="1673" h="1395" extrusionOk="0">
                  <a:moveTo>
                    <a:pt x="947" y="1"/>
                  </a:moveTo>
                  <a:cubicBezTo>
                    <a:pt x="917" y="1"/>
                    <a:pt x="885" y="4"/>
                    <a:pt x="851" y="10"/>
                  </a:cubicBezTo>
                  <a:cubicBezTo>
                    <a:pt x="1" y="156"/>
                    <a:pt x="1118" y="1225"/>
                    <a:pt x="1118" y="1225"/>
                  </a:cubicBezTo>
                  <a:cubicBezTo>
                    <a:pt x="1208" y="1344"/>
                    <a:pt x="1284" y="1394"/>
                    <a:pt x="1346" y="1394"/>
                  </a:cubicBezTo>
                  <a:cubicBezTo>
                    <a:pt x="1672" y="1394"/>
                    <a:pt x="1599" y="1"/>
                    <a:pt x="9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3" name="Google Shape;1043;p24"/>
            <p:cNvSpPr/>
            <p:nvPr/>
          </p:nvSpPr>
          <p:spPr>
            <a:xfrm>
              <a:off x="4607735" y="3824527"/>
              <a:ext cx="61775" cy="35678"/>
            </a:xfrm>
            <a:custGeom>
              <a:avLst/>
              <a:gdLst/>
              <a:ahLst/>
              <a:cxnLst/>
              <a:rect l="l" t="t" r="r" b="b"/>
              <a:pathLst>
                <a:path w="1586" h="916" extrusionOk="0">
                  <a:moveTo>
                    <a:pt x="851" y="0"/>
                  </a:moveTo>
                  <a:cubicBezTo>
                    <a:pt x="473" y="0"/>
                    <a:pt x="137" y="537"/>
                    <a:pt x="137" y="537"/>
                  </a:cubicBezTo>
                  <a:cubicBezTo>
                    <a:pt x="0" y="811"/>
                    <a:pt x="113" y="915"/>
                    <a:pt x="310" y="915"/>
                  </a:cubicBezTo>
                  <a:cubicBezTo>
                    <a:pt x="744" y="915"/>
                    <a:pt x="1585" y="409"/>
                    <a:pt x="1084" y="75"/>
                  </a:cubicBezTo>
                  <a:cubicBezTo>
                    <a:pt x="1006" y="22"/>
                    <a:pt x="928" y="0"/>
                    <a:pt x="8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4" name="Google Shape;1044;p24"/>
            <p:cNvSpPr/>
            <p:nvPr/>
          </p:nvSpPr>
          <p:spPr>
            <a:xfrm>
              <a:off x="4552971" y="3869787"/>
              <a:ext cx="66682" cy="28044"/>
            </a:xfrm>
            <a:custGeom>
              <a:avLst/>
              <a:gdLst/>
              <a:ahLst/>
              <a:cxnLst/>
              <a:rect l="l" t="t" r="r" b="b"/>
              <a:pathLst>
                <a:path w="1712" h="720" extrusionOk="0">
                  <a:moveTo>
                    <a:pt x="1042" y="0"/>
                  </a:moveTo>
                  <a:cubicBezTo>
                    <a:pt x="818" y="0"/>
                    <a:pt x="620" y="55"/>
                    <a:pt x="620" y="55"/>
                  </a:cubicBezTo>
                  <a:cubicBezTo>
                    <a:pt x="0" y="300"/>
                    <a:pt x="770" y="719"/>
                    <a:pt x="1278" y="719"/>
                  </a:cubicBezTo>
                  <a:cubicBezTo>
                    <a:pt x="1526" y="719"/>
                    <a:pt x="1712" y="618"/>
                    <a:pt x="1640" y="347"/>
                  </a:cubicBezTo>
                  <a:cubicBezTo>
                    <a:pt x="1564" y="67"/>
                    <a:pt x="1287" y="0"/>
                    <a:pt x="10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5" name="Google Shape;1045;p24"/>
            <p:cNvSpPr/>
            <p:nvPr/>
          </p:nvSpPr>
          <p:spPr>
            <a:xfrm>
              <a:off x="4549660" y="3798275"/>
              <a:ext cx="44364" cy="50479"/>
            </a:xfrm>
            <a:custGeom>
              <a:avLst/>
              <a:gdLst/>
              <a:ahLst/>
              <a:cxnLst/>
              <a:rect l="l" t="t" r="r" b="b"/>
              <a:pathLst>
                <a:path w="1139" h="1296" extrusionOk="0">
                  <a:moveTo>
                    <a:pt x="675" y="0"/>
                  </a:moveTo>
                  <a:cubicBezTo>
                    <a:pt x="627" y="0"/>
                    <a:pt x="572" y="14"/>
                    <a:pt x="510" y="45"/>
                  </a:cubicBezTo>
                  <a:cubicBezTo>
                    <a:pt x="0" y="288"/>
                    <a:pt x="438" y="1114"/>
                    <a:pt x="438" y="1114"/>
                  </a:cubicBezTo>
                  <a:cubicBezTo>
                    <a:pt x="517" y="1242"/>
                    <a:pt x="592" y="1295"/>
                    <a:pt x="659" y="1295"/>
                  </a:cubicBezTo>
                  <a:cubicBezTo>
                    <a:pt x="992" y="1295"/>
                    <a:pt x="1139" y="0"/>
                    <a:pt x="6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6" name="Google Shape;1046;p24"/>
            <p:cNvSpPr/>
            <p:nvPr/>
          </p:nvSpPr>
          <p:spPr>
            <a:xfrm>
              <a:off x="4526018" y="3790290"/>
              <a:ext cx="91805" cy="116694"/>
            </a:xfrm>
            <a:custGeom>
              <a:avLst/>
              <a:gdLst/>
              <a:ahLst/>
              <a:cxnLst/>
              <a:rect l="l" t="t" r="r" b="b"/>
              <a:pathLst>
                <a:path w="2357" h="2996" extrusionOk="0">
                  <a:moveTo>
                    <a:pt x="1917" y="1"/>
                  </a:moveTo>
                  <a:cubicBezTo>
                    <a:pt x="1880" y="1"/>
                    <a:pt x="1855" y="40"/>
                    <a:pt x="1895" y="80"/>
                  </a:cubicBezTo>
                  <a:cubicBezTo>
                    <a:pt x="2162" y="299"/>
                    <a:pt x="2283" y="663"/>
                    <a:pt x="2186" y="1027"/>
                  </a:cubicBezTo>
                  <a:cubicBezTo>
                    <a:pt x="2113" y="1416"/>
                    <a:pt x="1773" y="1708"/>
                    <a:pt x="1360" y="1732"/>
                  </a:cubicBezTo>
                  <a:cubicBezTo>
                    <a:pt x="704" y="1780"/>
                    <a:pt x="146" y="2266"/>
                    <a:pt x="0" y="2946"/>
                  </a:cubicBezTo>
                  <a:cubicBezTo>
                    <a:pt x="0" y="2971"/>
                    <a:pt x="24" y="2995"/>
                    <a:pt x="49" y="2995"/>
                  </a:cubicBezTo>
                  <a:cubicBezTo>
                    <a:pt x="49" y="2995"/>
                    <a:pt x="73" y="2971"/>
                    <a:pt x="73" y="2946"/>
                  </a:cubicBezTo>
                  <a:cubicBezTo>
                    <a:pt x="219" y="2339"/>
                    <a:pt x="729" y="1878"/>
                    <a:pt x="1360" y="1805"/>
                  </a:cubicBezTo>
                  <a:cubicBezTo>
                    <a:pt x="1822" y="1780"/>
                    <a:pt x="2186" y="1465"/>
                    <a:pt x="2283" y="1027"/>
                  </a:cubicBezTo>
                  <a:cubicBezTo>
                    <a:pt x="2356" y="663"/>
                    <a:pt x="2235" y="250"/>
                    <a:pt x="1943" y="7"/>
                  </a:cubicBezTo>
                  <a:cubicBezTo>
                    <a:pt x="1934" y="3"/>
                    <a:pt x="1926" y="1"/>
                    <a:pt x="1917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7" name="Google Shape;1047;p24"/>
            <p:cNvSpPr/>
            <p:nvPr/>
          </p:nvSpPr>
          <p:spPr>
            <a:xfrm>
              <a:off x="4596946" y="3843534"/>
              <a:ext cx="44520" cy="12698"/>
            </a:xfrm>
            <a:custGeom>
              <a:avLst/>
              <a:gdLst/>
              <a:ahLst/>
              <a:cxnLst/>
              <a:rect l="l" t="t" r="r" b="b"/>
              <a:pathLst>
                <a:path w="1143" h="326" extrusionOk="0">
                  <a:moveTo>
                    <a:pt x="1070" y="0"/>
                  </a:moveTo>
                  <a:cubicBezTo>
                    <a:pt x="903" y="93"/>
                    <a:pt x="522" y="243"/>
                    <a:pt x="265" y="243"/>
                  </a:cubicBezTo>
                  <a:cubicBezTo>
                    <a:pt x="187" y="243"/>
                    <a:pt x="119" y="229"/>
                    <a:pt x="74" y="195"/>
                  </a:cubicBezTo>
                  <a:cubicBezTo>
                    <a:pt x="74" y="183"/>
                    <a:pt x="68" y="177"/>
                    <a:pt x="59" y="177"/>
                  </a:cubicBezTo>
                  <a:cubicBezTo>
                    <a:pt x="50" y="177"/>
                    <a:pt x="37" y="183"/>
                    <a:pt x="25" y="195"/>
                  </a:cubicBezTo>
                  <a:cubicBezTo>
                    <a:pt x="1" y="195"/>
                    <a:pt x="1" y="243"/>
                    <a:pt x="25" y="243"/>
                  </a:cubicBezTo>
                  <a:cubicBezTo>
                    <a:pt x="80" y="298"/>
                    <a:pt x="135" y="325"/>
                    <a:pt x="199" y="325"/>
                  </a:cubicBezTo>
                  <a:cubicBezTo>
                    <a:pt x="221" y="325"/>
                    <a:pt x="244" y="322"/>
                    <a:pt x="268" y="316"/>
                  </a:cubicBezTo>
                  <a:cubicBezTo>
                    <a:pt x="560" y="292"/>
                    <a:pt x="851" y="219"/>
                    <a:pt x="1094" y="98"/>
                  </a:cubicBezTo>
                  <a:cubicBezTo>
                    <a:pt x="1118" y="73"/>
                    <a:pt x="1143" y="49"/>
                    <a:pt x="1118" y="25"/>
                  </a:cubicBezTo>
                  <a:cubicBezTo>
                    <a:pt x="1118" y="0"/>
                    <a:pt x="1094" y="0"/>
                    <a:pt x="1070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8" name="Google Shape;1048;p24"/>
            <p:cNvSpPr/>
            <p:nvPr/>
          </p:nvSpPr>
          <p:spPr>
            <a:xfrm>
              <a:off x="4569525" y="3818529"/>
              <a:ext cx="11373" cy="42066"/>
            </a:xfrm>
            <a:custGeom>
              <a:avLst/>
              <a:gdLst/>
              <a:ahLst/>
              <a:cxnLst/>
              <a:rect l="l" t="t" r="r" b="b"/>
              <a:pathLst>
                <a:path w="292" h="1080" extrusionOk="0">
                  <a:moveTo>
                    <a:pt x="223" y="1"/>
                  </a:moveTo>
                  <a:cubicBezTo>
                    <a:pt x="207" y="1"/>
                    <a:pt x="195" y="18"/>
                    <a:pt x="195" y="35"/>
                  </a:cubicBezTo>
                  <a:cubicBezTo>
                    <a:pt x="171" y="132"/>
                    <a:pt x="0" y="910"/>
                    <a:pt x="219" y="1080"/>
                  </a:cubicBezTo>
                  <a:lnTo>
                    <a:pt x="292" y="1080"/>
                  </a:lnTo>
                  <a:cubicBezTo>
                    <a:pt x="292" y="1055"/>
                    <a:pt x="292" y="1031"/>
                    <a:pt x="292" y="1007"/>
                  </a:cubicBezTo>
                  <a:cubicBezTo>
                    <a:pt x="146" y="910"/>
                    <a:pt x="195" y="351"/>
                    <a:pt x="292" y="59"/>
                  </a:cubicBezTo>
                  <a:cubicBezTo>
                    <a:pt x="292" y="35"/>
                    <a:pt x="268" y="11"/>
                    <a:pt x="243" y="11"/>
                  </a:cubicBezTo>
                  <a:cubicBezTo>
                    <a:pt x="236" y="4"/>
                    <a:pt x="229" y="1"/>
                    <a:pt x="223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9" name="Google Shape;1049;p24"/>
            <p:cNvSpPr/>
            <p:nvPr/>
          </p:nvSpPr>
          <p:spPr>
            <a:xfrm>
              <a:off x="4508023" y="3819074"/>
              <a:ext cx="44364" cy="50479"/>
            </a:xfrm>
            <a:custGeom>
              <a:avLst/>
              <a:gdLst/>
              <a:ahLst/>
              <a:cxnLst/>
              <a:rect l="l" t="t" r="r" b="b"/>
              <a:pathLst>
                <a:path w="1139" h="1296" extrusionOk="0">
                  <a:moveTo>
                    <a:pt x="657" y="0"/>
                  </a:moveTo>
                  <a:cubicBezTo>
                    <a:pt x="607" y="0"/>
                    <a:pt x="550" y="15"/>
                    <a:pt x="486" y="45"/>
                  </a:cubicBezTo>
                  <a:cubicBezTo>
                    <a:pt x="0" y="288"/>
                    <a:pt x="438" y="1114"/>
                    <a:pt x="438" y="1114"/>
                  </a:cubicBezTo>
                  <a:cubicBezTo>
                    <a:pt x="521" y="1242"/>
                    <a:pt x="598" y="1296"/>
                    <a:pt x="667" y="1296"/>
                  </a:cubicBezTo>
                  <a:cubicBezTo>
                    <a:pt x="1008" y="1296"/>
                    <a:pt x="1139" y="0"/>
                    <a:pt x="6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0" name="Google Shape;1050;p24"/>
            <p:cNvSpPr/>
            <p:nvPr/>
          </p:nvSpPr>
          <p:spPr>
            <a:xfrm>
              <a:off x="4527887" y="3839756"/>
              <a:ext cx="11412" cy="42611"/>
            </a:xfrm>
            <a:custGeom>
              <a:avLst/>
              <a:gdLst/>
              <a:ahLst/>
              <a:cxnLst/>
              <a:rect l="l" t="t" r="r" b="b"/>
              <a:pathLst>
                <a:path w="293" h="1094" extrusionOk="0">
                  <a:moveTo>
                    <a:pt x="244" y="0"/>
                  </a:moveTo>
                  <a:cubicBezTo>
                    <a:pt x="219" y="0"/>
                    <a:pt x="195" y="0"/>
                    <a:pt x="195" y="25"/>
                  </a:cubicBezTo>
                  <a:cubicBezTo>
                    <a:pt x="171" y="122"/>
                    <a:pt x="1" y="899"/>
                    <a:pt x="219" y="1093"/>
                  </a:cubicBezTo>
                  <a:lnTo>
                    <a:pt x="244" y="1093"/>
                  </a:lnTo>
                  <a:cubicBezTo>
                    <a:pt x="268" y="1093"/>
                    <a:pt x="268" y="1093"/>
                    <a:pt x="292" y="1069"/>
                  </a:cubicBezTo>
                  <a:cubicBezTo>
                    <a:pt x="292" y="1045"/>
                    <a:pt x="292" y="1021"/>
                    <a:pt x="292" y="1021"/>
                  </a:cubicBezTo>
                  <a:cubicBezTo>
                    <a:pt x="146" y="899"/>
                    <a:pt x="219" y="365"/>
                    <a:pt x="292" y="49"/>
                  </a:cubicBezTo>
                  <a:cubicBezTo>
                    <a:pt x="292" y="25"/>
                    <a:pt x="268" y="0"/>
                    <a:pt x="244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1" name="Google Shape;1051;p24"/>
            <p:cNvSpPr/>
            <p:nvPr/>
          </p:nvSpPr>
          <p:spPr>
            <a:xfrm>
              <a:off x="4558151" y="3864334"/>
              <a:ext cx="37898" cy="22747"/>
            </a:xfrm>
            <a:custGeom>
              <a:avLst/>
              <a:gdLst/>
              <a:ahLst/>
              <a:cxnLst/>
              <a:rect l="l" t="t" r="r" b="b"/>
              <a:pathLst>
                <a:path w="973" h="584" extrusionOk="0">
                  <a:moveTo>
                    <a:pt x="25" y="1"/>
                  </a:moveTo>
                  <a:cubicBezTo>
                    <a:pt x="1" y="25"/>
                    <a:pt x="1" y="49"/>
                    <a:pt x="1" y="74"/>
                  </a:cubicBezTo>
                  <a:cubicBezTo>
                    <a:pt x="195" y="390"/>
                    <a:pt x="535" y="584"/>
                    <a:pt x="924" y="584"/>
                  </a:cubicBezTo>
                  <a:cubicBezTo>
                    <a:pt x="948" y="584"/>
                    <a:pt x="973" y="584"/>
                    <a:pt x="973" y="560"/>
                  </a:cubicBezTo>
                  <a:cubicBezTo>
                    <a:pt x="973" y="511"/>
                    <a:pt x="948" y="511"/>
                    <a:pt x="924" y="511"/>
                  </a:cubicBezTo>
                  <a:cubicBezTo>
                    <a:pt x="584" y="487"/>
                    <a:pt x="268" y="317"/>
                    <a:pt x="74" y="25"/>
                  </a:cubicBezTo>
                  <a:cubicBezTo>
                    <a:pt x="74" y="1"/>
                    <a:pt x="50" y="1"/>
                    <a:pt x="25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52" name="Google Shape;1052;p24"/>
          <p:cNvGrpSpPr/>
          <p:nvPr/>
        </p:nvGrpSpPr>
        <p:grpSpPr>
          <a:xfrm>
            <a:off x="8874603" y="-240769"/>
            <a:ext cx="2829184" cy="1886120"/>
            <a:chOff x="6655952" y="-180577"/>
            <a:chExt cx="2121888" cy="1414590"/>
          </a:xfrm>
        </p:grpSpPr>
        <p:grpSp>
          <p:nvGrpSpPr>
            <p:cNvPr id="1053" name="Google Shape;1053;p24"/>
            <p:cNvGrpSpPr/>
            <p:nvPr/>
          </p:nvGrpSpPr>
          <p:grpSpPr>
            <a:xfrm rot="1685293">
              <a:off x="8051699" y="334351"/>
              <a:ext cx="652925" cy="474307"/>
              <a:chOff x="5211663" y="1358969"/>
              <a:chExt cx="483893" cy="351481"/>
            </a:xfrm>
          </p:grpSpPr>
          <p:sp>
            <p:nvSpPr>
              <p:cNvPr id="1054" name="Google Shape;1054;p24"/>
              <p:cNvSpPr/>
              <p:nvPr/>
            </p:nvSpPr>
            <p:spPr>
              <a:xfrm>
                <a:off x="5519159" y="1395927"/>
                <a:ext cx="71050" cy="66812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978" extrusionOk="0">
                    <a:moveTo>
                      <a:pt x="914" y="1"/>
                    </a:moveTo>
                    <a:cubicBezTo>
                      <a:pt x="801" y="1"/>
                      <a:pt x="571" y="36"/>
                      <a:pt x="67" y="176"/>
                    </a:cubicBezTo>
                    <a:cubicBezTo>
                      <a:pt x="0" y="198"/>
                      <a:pt x="16" y="324"/>
                      <a:pt x="95" y="324"/>
                    </a:cubicBezTo>
                    <a:cubicBezTo>
                      <a:pt x="102" y="324"/>
                      <a:pt x="109" y="323"/>
                      <a:pt x="116" y="322"/>
                    </a:cubicBezTo>
                    <a:cubicBezTo>
                      <a:pt x="359" y="249"/>
                      <a:pt x="626" y="200"/>
                      <a:pt x="869" y="152"/>
                    </a:cubicBezTo>
                    <a:lnTo>
                      <a:pt x="869" y="152"/>
                    </a:lnTo>
                    <a:cubicBezTo>
                      <a:pt x="796" y="322"/>
                      <a:pt x="626" y="662"/>
                      <a:pt x="505" y="880"/>
                    </a:cubicBezTo>
                    <a:cubicBezTo>
                      <a:pt x="480" y="905"/>
                      <a:pt x="480" y="953"/>
                      <a:pt x="529" y="977"/>
                    </a:cubicBezTo>
                    <a:lnTo>
                      <a:pt x="553" y="977"/>
                    </a:lnTo>
                    <a:cubicBezTo>
                      <a:pt x="577" y="977"/>
                      <a:pt x="602" y="977"/>
                      <a:pt x="602" y="953"/>
                    </a:cubicBezTo>
                    <a:cubicBezTo>
                      <a:pt x="650" y="880"/>
                      <a:pt x="990" y="249"/>
                      <a:pt x="1039" y="127"/>
                    </a:cubicBezTo>
                    <a:cubicBezTo>
                      <a:pt x="1039" y="103"/>
                      <a:pt x="1039" y="79"/>
                      <a:pt x="1039" y="30"/>
                    </a:cubicBezTo>
                    <a:cubicBezTo>
                      <a:pt x="1018" y="20"/>
                      <a:pt x="998" y="1"/>
                      <a:pt x="91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5" name="Google Shape;1055;p24"/>
              <p:cNvSpPr/>
              <p:nvPr/>
            </p:nvSpPr>
            <p:spPr>
              <a:xfrm>
                <a:off x="5211663" y="1358969"/>
                <a:ext cx="483893" cy="351481"/>
              </a:xfrm>
              <a:custGeom>
                <a:avLst/>
                <a:gdLst/>
                <a:ahLst/>
                <a:cxnLst/>
                <a:rect l="l" t="t" r="r" b="b"/>
                <a:pathLst>
                  <a:path w="7083" h="5145" extrusionOk="0">
                    <a:moveTo>
                      <a:pt x="3768" y="0"/>
                    </a:moveTo>
                    <a:cubicBezTo>
                      <a:pt x="3734" y="0"/>
                      <a:pt x="3701" y="4"/>
                      <a:pt x="3670" y="12"/>
                    </a:cubicBezTo>
                    <a:cubicBezTo>
                      <a:pt x="3014" y="207"/>
                      <a:pt x="3232" y="1713"/>
                      <a:pt x="3232" y="1713"/>
                    </a:cubicBezTo>
                    <a:cubicBezTo>
                      <a:pt x="3232" y="1713"/>
                      <a:pt x="1357" y="535"/>
                      <a:pt x="891" y="535"/>
                    </a:cubicBezTo>
                    <a:cubicBezTo>
                      <a:pt x="865" y="535"/>
                      <a:pt x="844" y="539"/>
                      <a:pt x="827" y="547"/>
                    </a:cubicBezTo>
                    <a:cubicBezTo>
                      <a:pt x="366" y="814"/>
                      <a:pt x="1483" y="1664"/>
                      <a:pt x="1483" y="1664"/>
                    </a:cubicBezTo>
                    <a:cubicBezTo>
                      <a:pt x="1483" y="1664"/>
                      <a:pt x="832" y="1473"/>
                      <a:pt x="445" y="1473"/>
                    </a:cubicBezTo>
                    <a:cubicBezTo>
                      <a:pt x="263" y="1473"/>
                      <a:pt x="140" y="1516"/>
                      <a:pt x="171" y="1640"/>
                    </a:cubicBezTo>
                    <a:cubicBezTo>
                      <a:pt x="269" y="2029"/>
                      <a:pt x="1022" y="2490"/>
                      <a:pt x="1022" y="2490"/>
                    </a:cubicBezTo>
                    <a:cubicBezTo>
                      <a:pt x="730" y="2490"/>
                      <a:pt x="439" y="2539"/>
                      <a:pt x="147" y="2587"/>
                    </a:cubicBezTo>
                    <a:cubicBezTo>
                      <a:pt x="1" y="2650"/>
                      <a:pt x="594" y="3616"/>
                      <a:pt x="1664" y="3616"/>
                    </a:cubicBezTo>
                    <a:cubicBezTo>
                      <a:pt x="1835" y="3616"/>
                      <a:pt x="2018" y="3592"/>
                      <a:pt x="2212" y="3535"/>
                    </a:cubicBezTo>
                    <a:lnTo>
                      <a:pt x="2212" y="3535"/>
                    </a:lnTo>
                    <a:lnTo>
                      <a:pt x="1095" y="4506"/>
                    </a:lnTo>
                    <a:cubicBezTo>
                      <a:pt x="1095" y="4506"/>
                      <a:pt x="2102" y="5144"/>
                      <a:pt x="3258" y="5144"/>
                    </a:cubicBezTo>
                    <a:cubicBezTo>
                      <a:pt x="3697" y="5144"/>
                      <a:pt x="4158" y="5052"/>
                      <a:pt x="4593" y="4798"/>
                    </a:cubicBezTo>
                    <a:cubicBezTo>
                      <a:pt x="7083" y="3365"/>
                      <a:pt x="4779" y="0"/>
                      <a:pt x="376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6" name="Google Shape;1056;p24"/>
              <p:cNvSpPr/>
              <p:nvPr/>
            </p:nvSpPr>
            <p:spPr>
              <a:xfrm>
                <a:off x="5467307" y="1398045"/>
                <a:ext cx="48164" cy="44746"/>
              </a:xfrm>
              <a:custGeom>
                <a:avLst/>
                <a:gdLst/>
                <a:ahLst/>
                <a:cxnLst/>
                <a:rect l="l" t="t" r="r" b="b"/>
                <a:pathLst>
                  <a:path w="705" h="655" extrusionOk="0">
                    <a:moveTo>
                      <a:pt x="443" y="1"/>
                    </a:moveTo>
                    <a:cubicBezTo>
                      <a:pt x="395" y="1"/>
                      <a:pt x="349" y="49"/>
                      <a:pt x="365" y="96"/>
                    </a:cubicBezTo>
                    <a:cubicBezTo>
                      <a:pt x="413" y="218"/>
                      <a:pt x="462" y="363"/>
                      <a:pt x="486" y="485"/>
                    </a:cubicBezTo>
                    <a:cubicBezTo>
                      <a:pt x="365" y="388"/>
                      <a:pt x="243" y="291"/>
                      <a:pt x="122" y="169"/>
                    </a:cubicBezTo>
                    <a:cubicBezTo>
                      <a:pt x="110" y="157"/>
                      <a:pt x="92" y="151"/>
                      <a:pt x="73" y="151"/>
                    </a:cubicBezTo>
                    <a:cubicBezTo>
                      <a:pt x="55" y="151"/>
                      <a:pt x="37" y="157"/>
                      <a:pt x="25" y="169"/>
                    </a:cubicBezTo>
                    <a:cubicBezTo>
                      <a:pt x="0" y="218"/>
                      <a:pt x="0" y="266"/>
                      <a:pt x="25" y="291"/>
                    </a:cubicBezTo>
                    <a:cubicBezTo>
                      <a:pt x="340" y="606"/>
                      <a:pt x="462" y="655"/>
                      <a:pt x="535" y="655"/>
                    </a:cubicBezTo>
                    <a:lnTo>
                      <a:pt x="559" y="655"/>
                    </a:lnTo>
                    <a:cubicBezTo>
                      <a:pt x="608" y="631"/>
                      <a:pt x="705" y="582"/>
                      <a:pt x="511" y="48"/>
                    </a:cubicBezTo>
                    <a:cubicBezTo>
                      <a:pt x="494" y="14"/>
                      <a:pt x="468" y="1"/>
                      <a:pt x="443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7" name="Google Shape;1057;p24"/>
              <p:cNvSpPr/>
              <p:nvPr/>
            </p:nvSpPr>
            <p:spPr>
              <a:xfrm>
                <a:off x="5309630" y="1479885"/>
                <a:ext cx="102954" cy="109167"/>
              </a:xfrm>
              <a:custGeom>
                <a:avLst/>
                <a:gdLst/>
                <a:ahLst/>
                <a:cxnLst/>
                <a:rect l="l" t="t" r="r" b="b"/>
                <a:pathLst>
                  <a:path w="1507" h="1598" extrusionOk="0">
                    <a:moveTo>
                      <a:pt x="479" y="1"/>
                    </a:moveTo>
                    <a:cubicBezTo>
                      <a:pt x="444" y="1"/>
                      <a:pt x="427" y="9"/>
                      <a:pt x="414" y="16"/>
                    </a:cubicBezTo>
                    <a:cubicBezTo>
                      <a:pt x="389" y="40"/>
                      <a:pt x="389" y="64"/>
                      <a:pt x="389" y="113"/>
                    </a:cubicBezTo>
                    <a:cubicBezTo>
                      <a:pt x="389" y="210"/>
                      <a:pt x="535" y="380"/>
                      <a:pt x="657" y="477"/>
                    </a:cubicBezTo>
                    <a:cubicBezTo>
                      <a:pt x="1" y="526"/>
                      <a:pt x="1" y="599"/>
                      <a:pt x="1" y="672"/>
                    </a:cubicBezTo>
                    <a:cubicBezTo>
                      <a:pt x="1" y="744"/>
                      <a:pt x="74" y="793"/>
                      <a:pt x="98" y="817"/>
                    </a:cubicBezTo>
                    <a:cubicBezTo>
                      <a:pt x="219" y="890"/>
                      <a:pt x="316" y="963"/>
                      <a:pt x="438" y="1012"/>
                    </a:cubicBezTo>
                    <a:cubicBezTo>
                      <a:pt x="316" y="1036"/>
                      <a:pt x="195" y="1085"/>
                      <a:pt x="98" y="1157"/>
                    </a:cubicBezTo>
                    <a:cubicBezTo>
                      <a:pt x="49" y="1182"/>
                      <a:pt x="49" y="1255"/>
                      <a:pt x="74" y="1303"/>
                    </a:cubicBezTo>
                    <a:cubicBezTo>
                      <a:pt x="185" y="1481"/>
                      <a:pt x="397" y="1598"/>
                      <a:pt x="619" y="1598"/>
                    </a:cubicBezTo>
                    <a:cubicBezTo>
                      <a:pt x="639" y="1598"/>
                      <a:pt x="660" y="1597"/>
                      <a:pt x="681" y="1595"/>
                    </a:cubicBezTo>
                    <a:cubicBezTo>
                      <a:pt x="778" y="1595"/>
                      <a:pt x="875" y="1570"/>
                      <a:pt x="948" y="1546"/>
                    </a:cubicBezTo>
                    <a:cubicBezTo>
                      <a:pt x="997" y="1546"/>
                      <a:pt x="1021" y="1498"/>
                      <a:pt x="997" y="1473"/>
                    </a:cubicBezTo>
                    <a:cubicBezTo>
                      <a:pt x="997" y="1438"/>
                      <a:pt x="971" y="1415"/>
                      <a:pt x="938" y="1415"/>
                    </a:cubicBezTo>
                    <a:cubicBezTo>
                      <a:pt x="925" y="1415"/>
                      <a:pt x="912" y="1418"/>
                      <a:pt x="899" y="1425"/>
                    </a:cubicBezTo>
                    <a:cubicBezTo>
                      <a:pt x="829" y="1446"/>
                      <a:pt x="756" y="1457"/>
                      <a:pt x="683" y="1457"/>
                    </a:cubicBezTo>
                    <a:cubicBezTo>
                      <a:pt x="507" y="1457"/>
                      <a:pt x="333" y="1392"/>
                      <a:pt x="195" y="1255"/>
                    </a:cubicBezTo>
                    <a:cubicBezTo>
                      <a:pt x="365" y="1157"/>
                      <a:pt x="535" y="1109"/>
                      <a:pt x="705" y="1085"/>
                    </a:cubicBezTo>
                    <a:lnTo>
                      <a:pt x="729" y="1085"/>
                    </a:lnTo>
                    <a:cubicBezTo>
                      <a:pt x="754" y="1060"/>
                      <a:pt x="778" y="1036"/>
                      <a:pt x="778" y="1012"/>
                    </a:cubicBezTo>
                    <a:cubicBezTo>
                      <a:pt x="778" y="987"/>
                      <a:pt x="754" y="963"/>
                      <a:pt x="729" y="939"/>
                    </a:cubicBezTo>
                    <a:lnTo>
                      <a:pt x="705" y="939"/>
                    </a:lnTo>
                    <a:cubicBezTo>
                      <a:pt x="511" y="890"/>
                      <a:pt x="341" y="793"/>
                      <a:pt x="171" y="696"/>
                    </a:cubicBezTo>
                    <a:cubicBezTo>
                      <a:pt x="389" y="647"/>
                      <a:pt x="608" y="623"/>
                      <a:pt x="827" y="623"/>
                    </a:cubicBezTo>
                    <a:cubicBezTo>
                      <a:pt x="851" y="623"/>
                      <a:pt x="875" y="599"/>
                      <a:pt x="899" y="574"/>
                    </a:cubicBezTo>
                    <a:cubicBezTo>
                      <a:pt x="899" y="550"/>
                      <a:pt x="899" y="526"/>
                      <a:pt x="875" y="502"/>
                    </a:cubicBezTo>
                    <a:cubicBezTo>
                      <a:pt x="754" y="404"/>
                      <a:pt x="657" y="283"/>
                      <a:pt x="559" y="161"/>
                    </a:cubicBezTo>
                    <a:lnTo>
                      <a:pt x="559" y="161"/>
                    </a:lnTo>
                    <a:cubicBezTo>
                      <a:pt x="851" y="259"/>
                      <a:pt x="1118" y="380"/>
                      <a:pt x="1385" y="526"/>
                    </a:cubicBezTo>
                    <a:cubicBezTo>
                      <a:pt x="1434" y="526"/>
                      <a:pt x="1482" y="526"/>
                      <a:pt x="1482" y="477"/>
                    </a:cubicBezTo>
                    <a:cubicBezTo>
                      <a:pt x="1507" y="429"/>
                      <a:pt x="1482" y="404"/>
                      <a:pt x="1458" y="380"/>
                    </a:cubicBezTo>
                    <a:cubicBezTo>
                      <a:pt x="803" y="61"/>
                      <a:pt x="574" y="1"/>
                      <a:pt x="47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8" name="Google Shape;1058;p24"/>
              <p:cNvSpPr/>
              <p:nvPr/>
            </p:nvSpPr>
            <p:spPr>
              <a:xfrm>
                <a:off x="5442439" y="1508440"/>
                <a:ext cx="151050" cy="201598"/>
              </a:xfrm>
              <a:custGeom>
                <a:avLst/>
                <a:gdLst/>
                <a:ahLst/>
                <a:cxnLst/>
                <a:rect l="l" t="t" r="r" b="b"/>
                <a:pathLst>
                  <a:path w="2211" h="2951" extrusionOk="0">
                    <a:moveTo>
                      <a:pt x="2131" y="1"/>
                    </a:moveTo>
                    <a:cubicBezTo>
                      <a:pt x="2118" y="1"/>
                      <a:pt x="2103" y="4"/>
                      <a:pt x="2089" y="11"/>
                    </a:cubicBezTo>
                    <a:cubicBezTo>
                      <a:pt x="2089" y="11"/>
                      <a:pt x="0" y="982"/>
                      <a:pt x="49" y="2877"/>
                    </a:cubicBezTo>
                    <a:cubicBezTo>
                      <a:pt x="49" y="2901"/>
                      <a:pt x="73" y="2950"/>
                      <a:pt x="121" y="2950"/>
                    </a:cubicBezTo>
                    <a:cubicBezTo>
                      <a:pt x="170" y="2950"/>
                      <a:pt x="194" y="2901"/>
                      <a:pt x="194" y="2877"/>
                    </a:cubicBezTo>
                    <a:cubicBezTo>
                      <a:pt x="170" y="1080"/>
                      <a:pt x="2138" y="132"/>
                      <a:pt x="2162" y="132"/>
                    </a:cubicBezTo>
                    <a:cubicBezTo>
                      <a:pt x="2186" y="108"/>
                      <a:pt x="2211" y="84"/>
                      <a:pt x="2186" y="35"/>
                    </a:cubicBezTo>
                    <a:cubicBezTo>
                      <a:pt x="2186" y="18"/>
                      <a:pt x="2162" y="1"/>
                      <a:pt x="2131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59" name="Google Shape;1059;p24"/>
            <p:cNvSpPr/>
            <p:nvPr/>
          </p:nvSpPr>
          <p:spPr>
            <a:xfrm rot="-2700000">
              <a:off x="7005059" y="-115361"/>
              <a:ext cx="716375" cy="1284157"/>
            </a:xfrm>
            <a:custGeom>
              <a:avLst/>
              <a:gdLst/>
              <a:ahLst/>
              <a:cxnLst/>
              <a:rect l="l" t="t" r="r" b="b"/>
              <a:pathLst>
                <a:path w="6681" h="11977" extrusionOk="0">
                  <a:moveTo>
                    <a:pt x="4276" y="0"/>
                  </a:moveTo>
                  <a:cubicBezTo>
                    <a:pt x="4276" y="0"/>
                    <a:pt x="4082" y="49"/>
                    <a:pt x="3839" y="146"/>
                  </a:cubicBezTo>
                  <a:lnTo>
                    <a:pt x="3887" y="267"/>
                  </a:lnTo>
                  <a:lnTo>
                    <a:pt x="3863" y="292"/>
                  </a:lnTo>
                  <a:cubicBezTo>
                    <a:pt x="4009" y="243"/>
                    <a:pt x="4155" y="195"/>
                    <a:pt x="4300" y="146"/>
                  </a:cubicBezTo>
                  <a:lnTo>
                    <a:pt x="4276" y="0"/>
                  </a:lnTo>
                  <a:close/>
                  <a:moveTo>
                    <a:pt x="3426" y="316"/>
                  </a:moveTo>
                  <a:cubicBezTo>
                    <a:pt x="3280" y="365"/>
                    <a:pt x="3134" y="437"/>
                    <a:pt x="3013" y="510"/>
                  </a:cubicBezTo>
                  <a:lnTo>
                    <a:pt x="3080" y="645"/>
                  </a:lnTo>
                  <a:lnTo>
                    <a:pt x="3080" y="645"/>
                  </a:lnTo>
                  <a:cubicBezTo>
                    <a:pt x="3198" y="578"/>
                    <a:pt x="3336" y="530"/>
                    <a:pt x="3474" y="437"/>
                  </a:cubicBezTo>
                  <a:lnTo>
                    <a:pt x="3426" y="316"/>
                  </a:lnTo>
                  <a:close/>
                  <a:moveTo>
                    <a:pt x="3080" y="645"/>
                  </a:moveTo>
                  <a:cubicBezTo>
                    <a:pt x="3074" y="649"/>
                    <a:pt x="3068" y="652"/>
                    <a:pt x="3061" y="656"/>
                  </a:cubicBezTo>
                  <a:lnTo>
                    <a:pt x="3086" y="656"/>
                  </a:lnTo>
                  <a:lnTo>
                    <a:pt x="3080" y="645"/>
                  </a:lnTo>
                  <a:close/>
                  <a:moveTo>
                    <a:pt x="2624" y="753"/>
                  </a:moveTo>
                  <a:cubicBezTo>
                    <a:pt x="2503" y="850"/>
                    <a:pt x="2406" y="948"/>
                    <a:pt x="2284" y="1069"/>
                  </a:cubicBezTo>
                  <a:lnTo>
                    <a:pt x="2403" y="1164"/>
                  </a:lnTo>
                  <a:lnTo>
                    <a:pt x="2403" y="1164"/>
                  </a:lnTo>
                  <a:cubicBezTo>
                    <a:pt x="2496" y="1055"/>
                    <a:pt x="2609" y="965"/>
                    <a:pt x="2721" y="875"/>
                  </a:cubicBezTo>
                  <a:lnTo>
                    <a:pt x="2624" y="753"/>
                  </a:lnTo>
                  <a:close/>
                  <a:moveTo>
                    <a:pt x="2403" y="1164"/>
                  </a:moveTo>
                  <a:cubicBezTo>
                    <a:pt x="2396" y="1173"/>
                    <a:pt x="2388" y="1182"/>
                    <a:pt x="2381" y="1191"/>
                  </a:cubicBezTo>
                  <a:lnTo>
                    <a:pt x="2406" y="1166"/>
                  </a:lnTo>
                  <a:lnTo>
                    <a:pt x="2403" y="1164"/>
                  </a:lnTo>
                  <a:close/>
                  <a:moveTo>
                    <a:pt x="1993" y="1409"/>
                  </a:moveTo>
                  <a:cubicBezTo>
                    <a:pt x="1895" y="1531"/>
                    <a:pt x="1823" y="1676"/>
                    <a:pt x="1774" y="1822"/>
                  </a:cubicBezTo>
                  <a:lnTo>
                    <a:pt x="1895" y="1871"/>
                  </a:lnTo>
                  <a:lnTo>
                    <a:pt x="1895" y="1895"/>
                  </a:lnTo>
                  <a:cubicBezTo>
                    <a:pt x="1944" y="1749"/>
                    <a:pt x="2017" y="1628"/>
                    <a:pt x="2114" y="1506"/>
                  </a:cubicBezTo>
                  <a:lnTo>
                    <a:pt x="1993" y="1409"/>
                  </a:lnTo>
                  <a:close/>
                  <a:moveTo>
                    <a:pt x="1628" y="2259"/>
                  </a:moveTo>
                  <a:cubicBezTo>
                    <a:pt x="1604" y="2405"/>
                    <a:pt x="1580" y="2551"/>
                    <a:pt x="1580" y="2697"/>
                  </a:cubicBezTo>
                  <a:lnTo>
                    <a:pt x="1701" y="2697"/>
                  </a:lnTo>
                  <a:cubicBezTo>
                    <a:pt x="1704" y="2559"/>
                    <a:pt x="1728" y="2421"/>
                    <a:pt x="1774" y="2284"/>
                  </a:cubicBezTo>
                  <a:lnTo>
                    <a:pt x="1628" y="2259"/>
                  </a:lnTo>
                  <a:close/>
                  <a:moveTo>
                    <a:pt x="1701" y="2697"/>
                  </a:moveTo>
                  <a:cubicBezTo>
                    <a:pt x="1701" y="2705"/>
                    <a:pt x="1701" y="2713"/>
                    <a:pt x="1701" y="2721"/>
                  </a:cubicBezTo>
                  <a:lnTo>
                    <a:pt x="1725" y="2697"/>
                  </a:lnTo>
                  <a:close/>
                  <a:moveTo>
                    <a:pt x="1774" y="3158"/>
                  </a:moveTo>
                  <a:lnTo>
                    <a:pt x="1628" y="3183"/>
                  </a:lnTo>
                  <a:cubicBezTo>
                    <a:pt x="1628" y="3304"/>
                    <a:pt x="1677" y="3401"/>
                    <a:pt x="1701" y="3523"/>
                  </a:cubicBezTo>
                  <a:lnTo>
                    <a:pt x="1725" y="3620"/>
                  </a:lnTo>
                  <a:lnTo>
                    <a:pt x="1871" y="3571"/>
                  </a:lnTo>
                  <a:lnTo>
                    <a:pt x="1847" y="3474"/>
                  </a:lnTo>
                  <a:cubicBezTo>
                    <a:pt x="1798" y="3377"/>
                    <a:pt x="1774" y="3255"/>
                    <a:pt x="1774" y="3158"/>
                  </a:cubicBezTo>
                  <a:close/>
                  <a:moveTo>
                    <a:pt x="3329" y="3863"/>
                  </a:moveTo>
                  <a:cubicBezTo>
                    <a:pt x="3232" y="3887"/>
                    <a:pt x="3061" y="3887"/>
                    <a:pt x="2867" y="3887"/>
                  </a:cubicBezTo>
                  <a:lnTo>
                    <a:pt x="2867" y="4054"/>
                  </a:lnTo>
                  <a:lnTo>
                    <a:pt x="2867" y="4054"/>
                  </a:lnTo>
                  <a:cubicBezTo>
                    <a:pt x="3049" y="4033"/>
                    <a:pt x="3189" y="4032"/>
                    <a:pt x="3329" y="4008"/>
                  </a:cubicBezTo>
                  <a:lnTo>
                    <a:pt x="3329" y="3863"/>
                  </a:lnTo>
                  <a:close/>
                  <a:moveTo>
                    <a:pt x="2867" y="4054"/>
                  </a:moveTo>
                  <a:cubicBezTo>
                    <a:pt x="2859" y="4055"/>
                    <a:pt x="2851" y="4056"/>
                    <a:pt x="2843" y="4057"/>
                  </a:cubicBezTo>
                  <a:lnTo>
                    <a:pt x="2867" y="4057"/>
                  </a:lnTo>
                  <a:lnTo>
                    <a:pt x="2867" y="4054"/>
                  </a:lnTo>
                  <a:close/>
                  <a:moveTo>
                    <a:pt x="2406" y="3960"/>
                  </a:moveTo>
                  <a:cubicBezTo>
                    <a:pt x="2284" y="3984"/>
                    <a:pt x="2163" y="4008"/>
                    <a:pt x="2041" y="4033"/>
                  </a:cubicBezTo>
                  <a:lnTo>
                    <a:pt x="2017" y="3984"/>
                  </a:lnTo>
                  <a:lnTo>
                    <a:pt x="1871" y="4033"/>
                  </a:lnTo>
                  <a:cubicBezTo>
                    <a:pt x="1944" y="4178"/>
                    <a:pt x="2017" y="4324"/>
                    <a:pt x="2090" y="4446"/>
                  </a:cubicBezTo>
                  <a:lnTo>
                    <a:pt x="2211" y="4373"/>
                  </a:lnTo>
                  <a:cubicBezTo>
                    <a:pt x="2163" y="4300"/>
                    <a:pt x="2138" y="4227"/>
                    <a:pt x="2090" y="4178"/>
                  </a:cubicBezTo>
                  <a:cubicBezTo>
                    <a:pt x="2211" y="4130"/>
                    <a:pt x="2333" y="4130"/>
                    <a:pt x="2430" y="4106"/>
                  </a:cubicBezTo>
                  <a:lnTo>
                    <a:pt x="2406" y="3960"/>
                  </a:lnTo>
                  <a:close/>
                  <a:moveTo>
                    <a:pt x="1531" y="4178"/>
                  </a:moveTo>
                  <a:cubicBezTo>
                    <a:pt x="1385" y="4227"/>
                    <a:pt x="1240" y="4300"/>
                    <a:pt x="1118" y="4349"/>
                  </a:cubicBezTo>
                  <a:lnTo>
                    <a:pt x="1185" y="4483"/>
                  </a:lnTo>
                  <a:lnTo>
                    <a:pt x="1185" y="4483"/>
                  </a:lnTo>
                  <a:cubicBezTo>
                    <a:pt x="1303" y="4416"/>
                    <a:pt x="1441" y="4370"/>
                    <a:pt x="1580" y="4324"/>
                  </a:cubicBezTo>
                  <a:lnTo>
                    <a:pt x="1531" y="4178"/>
                  </a:lnTo>
                  <a:close/>
                  <a:moveTo>
                    <a:pt x="1185" y="4483"/>
                  </a:moveTo>
                  <a:lnTo>
                    <a:pt x="1185" y="4483"/>
                  </a:lnTo>
                  <a:cubicBezTo>
                    <a:pt x="1179" y="4487"/>
                    <a:pt x="1173" y="4491"/>
                    <a:pt x="1167" y="4494"/>
                  </a:cubicBezTo>
                  <a:lnTo>
                    <a:pt x="1191" y="4494"/>
                  </a:lnTo>
                  <a:lnTo>
                    <a:pt x="1185" y="4483"/>
                  </a:lnTo>
                  <a:close/>
                  <a:moveTo>
                    <a:pt x="3426" y="4203"/>
                  </a:moveTo>
                  <a:cubicBezTo>
                    <a:pt x="3377" y="4324"/>
                    <a:pt x="3304" y="4446"/>
                    <a:pt x="3207" y="4519"/>
                  </a:cubicBezTo>
                  <a:lnTo>
                    <a:pt x="3304" y="4640"/>
                  </a:lnTo>
                  <a:cubicBezTo>
                    <a:pt x="3426" y="4543"/>
                    <a:pt x="3499" y="4397"/>
                    <a:pt x="3572" y="4251"/>
                  </a:cubicBezTo>
                  <a:lnTo>
                    <a:pt x="3426" y="4203"/>
                  </a:lnTo>
                  <a:close/>
                  <a:moveTo>
                    <a:pt x="2478" y="4664"/>
                  </a:moveTo>
                  <a:lnTo>
                    <a:pt x="2406" y="4786"/>
                  </a:lnTo>
                  <a:cubicBezTo>
                    <a:pt x="2503" y="4859"/>
                    <a:pt x="2624" y="4883"/>
                    <a:pt x="2746" y="4883"/>
                  </a:cubicBezTo>
                  <a:lnTo>
                    <a:pt x="2891" y="4883"/>
                  </a:lnTo>
                  <a:lnTo>
                    <a:pt x="2867" y="4737"/>
                  </a:lnTo>
                  <a:cubicBezTo>
                    <a:pt x="2831" y="4743"/>
                    <a:pt x="2796" y="4746"/>
                    <a:pt x="2762" y="4746"/>
                  </a:cubicBezTo>
                  <a:cubicBezTo>
                    <a:pt x="2661" y="4746"/>
                    <a:pt x="2570" y="4719"/>
                    <a:pt x="2478" y="4664"/>
                  </a:cubicBezTo>
                  <a:close/>
                  <a:moveTo>
                    <a:pt x="705" y="4616"/>
                  </a:moveTo>
                  <a:cubicBezTo>
                    <a:pt x="584" y="4713"/>
                    <a:pt x="486" y="4810"/>
                    <a:pt x="389" y="4932"/>
                  </a:cubicBezTo>
                  <a:lnTo>
                    <a:pt x="486" y="5004"/>
                  </a:lnTo>
                  <a:lnTo>
                    <a:pt x="486" y="5029"/>
                  </a:lnTo>
                  <a:cubicBezTo>
                    <a:pt x="584" y="4907"/>
                    <a:pt x="681" y="4810"/>
                    <a:pt x="802" y="4737"/>
                  </a:cubicBezTo>
                  <a:lnTo>
                    <a:pt x="705" y="4616"/>
                  </a:lnTo>
                  <a:close/>
                  <a:moveTo>
                    <a:pt x="146" y="5320"/>
                  </a:moveTo>
                  <a:cubicBezTo>
                    <a:pt x="74" y="5466"/>
                    <a:pt x="49" y="5612"/>
                    <a:pt x="25" y="5757"/>
                  </a:cubicBezTo>
                  <a:lnTo>
                    <a:pt x="171" y="5782"/>
                  </a:lnTo>
                  <a:cubicBezTo>
                    <a:pt x="171" y="5636"/>
                    <a:pt x="219" y="5515"/>
                    <a:pt x="268" y="5369"/>
                  </a:cubicBezTo>
                  <a:lnTo>
                    <a:pt x="146" y="5320"/>
                  </a:lnTo>
                  <a:close/>
                  <a:moveTo>
                    <a:pt x="1" y="6219"/>
                  </a:moveTo>
                  <a:cubicBezTo>
                    <a:pt x="25" y="6389"/>
                    <a:pt x="49" y="6535"/>
                    <a:pt x="98" y="6681"/>
                  </a:cubicBezTo>
                  <a:lnTo>
                    <a:pt x="219" y="6656"/>
                  </a:lnTo>
                  <a:cubicBezTo>
                    <a:pt x="195" y="6511"/>
                    <a:pt x="171" y="6365"/>
                    <a:pt x="171" y="6219"/>
                  </a:cubicBezTo>
                  <a:close/>
                  <a:moveTo>
                    <a:pt x="341" y="7045"/>
                  </a:moveTo>
                  <a:lnTo>
                    <a:pt x="219" y="7118"/>
                  </a:lnTo>
                  <a:cubicBezTo>
                    <a:pt x="268" y="7239"/>
                    <a:pt x="316" y="7385"/>
                    <a:pt x="389" y="7531"/>
                  </a:cubicBezTo>
                  <a:lnTo>
                    <a:pt x="535" y="7458"/>
                  </a:lnTo>
                  <a:cubicBezTo>
                    <a:pt x="462" y="7312"/>
                    <a:pt x="414" y="7191"/>
                    <a:pt x="341" y="7045"/>
                  </a:cubicBezTo>
                  <a:close/>
                  <a:moveTo>
                    <a:pt x="729" y="7871"/>
                  </a:moveTo>
                  <a:lnTo>
                    <a:pt x="608" y="7944"/>
                  </a:lnTo>
                  <a:lnTo>
                    <a:pt x="632" y="7992"/>
                  </a:lnTo>
                  <a:cubicBezTo>
                    <a:pt x="705" y="8114"/>
                    <a:pt x="778" y="8211"/>
                    <a:pt x="827" y="8308"/>
                  </a:cubicBezTo>
                  <a:lnTo>
                    <a:pt x="948" y="8235"/>
                  </a:lnTo>
                  <a:cubicBezTo>
                    <a:pt x="899" y="8138"/>
                    <a:pt x="827" y="8041"/>
                    <a:pt x="778" y="7920"/>
                  </a:cubicBezTo>
                  <a:lnTo>
                    <a:pt x="729" y="7871"/>
                  </a:lnTo>
                  <a:close/>
                  <a:moveTo>
                    <a:pt x="1191" y="8600"/>
                  </a:moveTo>
                  <a:lnTo>
                    <a:pt x="1069" y="8673"/>
                  </a:lnTo>
                  <a:cubicBezTo>
                    <a:pt x="1191" y="8794"/>
                    <a:pt x="1288" y="8915"/>
                    <a:pt x="1385" y="9037"/>
                  </a:cubicBezTo>
                  <a:lnTo>
                    <a:pt x="1482" y="8915"/>
                  </a:lnTo>
                  <a:cubicBezTo>
                    <a:pt x="1385" y="8818"/>
                    <a:pt x="1288" y="8697"/>
                    <a:pt x="1191" y="8600"/>
                  </a:cubicBezTo>
                  <a:close/>
                  <a:moveTo>
                    <a:pt x="1798" y="9231"/>
                  </a:moveTo>
                  <a:lnTo>
                    <a:pt x="1701" y="9353"/>
                  </a:lnTo>
                  <a:cubicBezTo>
                    <a:pt x="1823" y="9450"/>
                    <a:pt x="1944" y="9547"/>
                    <a:pt x="2065" y="9644"/>
                  </a:cubicBezTo>
                  <a:lnTo>
                    <a:pt x="2138" y="9523"/>
                  </a:lnTo>
                  <a:cubicBezTo>
                    <a:pt x="2017" y="9426"/>
                    <a:pt x="1920" y="9328"/>
                    <a:pt x="1798" y="9231"/>
                  </a:cubicBezTo>
                  <a:close/>
                  <a:moveTo>
                    <a:pt x="5029" y="9328"/>
                  </a:moveTo>
                  <a:cubicBezTo>
                    <a:pt x="4981" y="9328"/>
                    <a:pt x="4932" y="9328"/>
                    <a:pt x="4908" y="9353"/>
                  </a:cubicBezTo>
                  <a:lnTo>
                    <a:pt x="4932" y="9499"/>
                  </a:lnTo>
                  <a:lnTo>
                    <a:pt x="5053" y="9499"/>
                  </a:lnTo>
                  <a:cubicBezTo>
                    <a:pt x="5029" y="9523"/>
                    <a:pt x="5005" y="9547"/>
                    <a:pt x="4981" y="9571"/>
                  </a:cubicBezTo>
                  <a:lnTo>
                    <a:pt x="5078" y="9693"/>
                  </a:lnTo>
                  <a:cubicBezTo>
                    <a:pt x="5151" y="9644"/>
                    <a:pt x="5199" y="9571"/>
                    <a:pt x="5223" y="9474"/>
                  </a:cubicBezTo>
                  <a:cubicBezTo>
                    <a:pt x="5223" y="9450"/>
                    <a:pt x="5199" y="9328"/>
                    <a:pt x="5029" y="9328"/>
                  </a:cubicBezTo>
                  <a:close/>
                  <a:moveTo>
                    <a:pt x="2527" y="9717"/>
                  </a:moveTo>
                  <a:lnTo>
                    <a:pt x="2478" y="9863"/>
                  </a:lnTo>
                  <a:cubicBezTo>
                    <a:pt x="2600" y="9936"/>
                    <a:pt x="2746" y="9984"/>
                    <a:pt x="2891" y="10033"/>
                  </a:cubicBezTo>
                  <a:lnTo>
                    <a:pt x="2940" y="9887"/>
                  </a:lnTo>
                  <a:cubicBezTo>
                    <a:pt x="2794" y="9839"/>
                    <a:pt x="2673" y="9790"/>
                    <a:pt x="2527" y="9717"/>
                  </a:cubicBezTo>
                  <a:close/>
                  <a:moveTo>
                    <a:pt x="4470" y="9596"/>
                  </a:moveTo>
                  <a:cubicBezTo>
                    <a:pt x="4373" y="9693"/>
                    <a:pt x="4300" y="9814"/>
                    <a:pt x="4276" y="9936"/>
                  </a:cubicBezTo>
                  <a:lnTo>
                    <a:pt x="4203" y="9936"/>
                  </a:lnTo>
                  <a:lnTo>
                    <a:pt x="4252" y="10082"/>
                  </a:lnTo>
                  <a:lnTo>
                    <a:pt x="4373" y="10057"/>
                  </a:lnTo>
                  <a:cubicBezTo>
                    <a:pt x="4495" y="10033"/>
                    <a:pt x="4592" y="9984"/>
                    <a:pt x="4689" y="9960"/>
                  </a:cubicBezTo>
                  <a:lnTo>
                    <a:pt x="4616" y="9814"/>
                  </a:lnTo>
                  <a:lnTo>
                    <a:pt x="4446" y="9887"/>
                  </a:lnTo>
                  <a:cubicBezTo>
                    <a:pt x="4495" y="9814"/>
                    <a:pt x="4519" y="9766"/>
                    <a:pt x="4568" y="9717"/>
                  </a:cubicBezTo>
                  <a:lnTo>
                    <a:pt x="4470" y="9596"/>
                  </a:lnTo>
                  <a:close/>
                  <a:moveTo>
                    <a:pt x="3353" y="9984"/>
                  </a:moveTo>
                  <a:lnTo>
                    <a:pt x="3329" y="10130"/>
                  </a:lnTo>
                  <a:cubicBezTo>
                    <a:pt x="3450" y="10130"/>
                    <a:pt x="3547" y="10154"/>
                    <a:pt x="3669" y="10154"/>
                  </a:cubicBezTo>
                  <a:lnTo>
                    <a:pt x="3790" y="10154"/>
                  </a:lnTo>
                  <a:lnTo>
                    <a:pt x="3790" y="9984"/>
                  </a:lnTo>
                  <a:cubicBezTo>
                    <a:pt x="3742" y="9992"/>
                    <a:pt x="3693" y="9995"/>
                    <a:pt x="3644" y="9995"/>
                  </a:cubicBezTo>
                  <a:cubicBezTo>
                    <a:pt x="3547" y="9995"/>
                    <a:pt x="3450" y="9984"/>
                    <a:pt x="3353" y="9984"/>
                  </a:cubicBezTo>
                  <a:close/>
                  <a:moveTo>
                    <a:pt x="4203" y="10494"/>
                  </a:moveTo>
                  <a:cubicBezTo>
                    <a:pt x="4227" y="10640"/>
                    <a:pt x="4252" y="10810"/>
                    <a:pt x="4325" y="10956"/>
                  </a:cubicBezTo>
                  <a:lnTo>
                    <a:pt x="4446" y="10907"/>
                  </a:lnTo>
                  <a:cubicBezTo>
                    <a:pt x="4398" y="10786"/>
                    <a:pt x="4373" y="10640"/>
                    <a:pt x="4349" y="10494"/>
                  </a:cubicBezTo>
                  <a:close/>
                  <a:moveTo>
                    <a:pt x="4665" y="11248"/>
                  </a:moveTo>
                  <a:lnTo>
                    <a:pt x="4543" y="11345"/>
                  </a:lnTo>
                  <a:cubicBezTo>
                    <a:pt x="4640" y="11466"/>
                    <a:pt x="4762" y="11563"/>
                    <a:pt x="4883" y="11661"/>
                  </a:cubicBezTo>
                  <a:lnTo>
                    <a:pt x="4981" y="11563"/>
                  </a:lnTo>
                  <a:cubicBezTo>
                    <a:pt x="4859" y="11466"/>
                    <a:pt x="4762" y="11369"/>
                    <a:pt x="4665" y="11248"/>
                  </a:cubicBezTo>
                  <a:close/>
                  <a:moveTo>
                    <a:pt x="5345" y="11733"/>
                  </a:moveTo>
                  <a:lnTo>
                    <a:pt x="5296" y="11855"/>
                  </a:lnTo>
                  <a:cubicBezTo>
                    <a:pt x="5442" y="11928"/>
                    <a:pt x="5588" y="11952"/>
                    <a:pt x="5758" y="11976"/>
                  </a:cubicBezTo>
                  <a:lnTo>
                    <a:pt x="5758" y="11831"/>
                  </a:lnTo>
                  <a:cubicBezTo>
                    <a:pt x="5636" y="11806"/>
                    <a:pt x="5491" y="11782"/>
                    <a:pt x="5345" y="11733"/>
                  </a:cubicBezTo>
                  <a:close/>
                  <a:moveTo>
                    <a:pt x="6632" y="11758"/>
                  </a:moveTo>
                  <a:cubicBezTo>
                    <a:pt x="6487" y="11782"/>
                    <a:pt x="6365" y="11806"/>
                    <a:pt x="6219" y="11831"/>
                  </a:cubicBezTo>
                  <a:lnTo>
                    <a:pt x="6219" y="11976"/>
                  </a:lnTo>
                  <a:cubicBezTo>
                    <a:pt x="6365" y="11952"/>
                    <a:pt x="6511" y="11928"/>
                    <a:pt x="6681" y="11879"/>
                  </a:cubicBezTo>
                  <a:lnTo>
                    <a:pt x="6632" y="11758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60" name="Google Shape;1060;p24"/>
          <p:cNvGrpSpPr/>
          <p:nvPr/>
        </p:nvGrpSpPr>
        <p:grpSpPr>
          <a:xfrm>
            <a:off x="-485665" y="2382291"/>
            <a:ext cx="1703989" cy="1347004"/>
            <a:chOff x="855987" y="2204128"/>
            <a:chExt cx="1217483" cy="962421"/>
          </a:xfrm>
        </p:grpSpPr>
        <p:grpSp>
          <p:nvGrpSpPr>
            <p:cNvPr id="1061" name="Google Shape;1061;p24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062" name="Google Shape;1062;p24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3" name="Google Shape;1063;p24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4" name="Google Shape;1064;p24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5" name="Google Shape;1065;p24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6" name="Google Shape;1066;p24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7" name="Google Shape;1067;p24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68" name="Google Shape;1068;p24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69" name="Google Shape;1069;p24"/>
          <p:cNvGrpSpPr/>
          <p:nvPr/>
        </p:nvGrpSpPr>
        <p:grpSpPr>
          <a:xfrm rot="10800000">
            <a:off x="5850705" y="-249093"/>
            <a:ext cx="2120540" cy="924348"/>
            <a:chOff x="3965010" y="571479"/>
            <a:chExt cx="1651683" cy="719972"/>
          </a:xfrm>
        </p:grpSpPr>
        <p:grpSp>
          <p:nvGrpSpPr>
            <p:cNvPr id="1070" name="Google Shape;1070;p24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1071" name="Google Shape;1071;p24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1072" name="Google Shape;1072;p24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73" name="Google Shape;1073;p24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74" name="Google Shape;1074;p24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75" name="Google Shape;1075;p24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076" name="Google Shape;1076;p24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77" name="Google Shape;1077;p24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7218026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F4F82FF-2B68-42F3-BBF1-50C3A47A7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B0E7E00-86F2-453B-B79F-03FE246D29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26E543A-00D0-423D-9012-848512E572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FEE55-0F33-43DF-A8EA-38FF08F60DC3}" type="datetimeFigureOut">
              <a:rPr lang="vi-VN" smtClean="0"/>
              <a:t>10/09/2023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85C7E59-75FE-43FA-ACFC-CB0F2C85D1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19B3EA9-F2D3-4868-B8E2-7DB2D7166E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8C0B3-D05D-47F5-B3EB-6C94A1675FD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59048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E6FB11E-E0BF-41BA-A2F0-37BCF37CF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AE012D4-B3AB-4320-ADDC-0BFA1E39AB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D11AC9C-9A0A-4AF0-B6C4-B5C1951FCC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FEE55-0F33-43DF-A8EA-38FF08F60DC3}" type="datetimeFigureOut">
              <a:rPr lang="vi-VN" smtClean="0"/>
              <a:t>10/09/2023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7E47DC5-EC4E-406C-9B8B-381863D99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0967C4E-4976-40A6-A836-C804C8DE9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8C0B3-D05D-47F5-B3EB-6C94A1675FD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630729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C2C492-480D-4800-9311-AE40BD16E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B272D74-39B3-4B8C-B2AE-62CBE78FE8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371D57C-2058-4AC3-B44D-7ABF705D75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444CCC6-A8C1-4CD0-8F01-B0F745111F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FEE55-0F33-43DF-A8EA-38FF08F60DC3}" type="datetimeFigureOut">
              <a:rPr lang="vi-VN" smtClean="0"/>
              <a:t>10/09/2023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D85930F-0BBD-49A5-86EA-93D41656C0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54F85BD-04FE-49A1-9777-93261FC1D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8C0B3-D05D-47F5-B3EB-6C94A1675FD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27486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DD9F1D3-A1E0-4188-8FA1-5CA236C028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9B854F7-A7A6-4FB3-A153-E963A8CDB9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8AA2324-EA03-4767-89DB-A8366714E7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DF55A38A-0597-47E1-BBD6-D714AA0C9B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D5B3E74-B8E4-499A-A6FD-ED1674E259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AA81D379-0C0D-4CE5-A3E0-15EFB40D65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FEE55-0F33-43DF-A8EA-38FF08F60DC3}" type="datetimeFigureOut">
              <a:rPr lang="vi-VN" smtClean="0"/>
              <a:t>10/09/2023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C1D652DA-8CE1-45B6-BE5D-123CE5CEC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52B30774-41AE-49A8-80F1-E04890A50E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8C0B3-D05D-47F5-B3EB-6C94A1675FD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536438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4A005FF-FEFF-43E7-9EDD-63AAA3DC23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C625BB2F-61F5-4089-9737-FA22DBCDD6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FEE55-0F33-43DF-A8EA-38FF08F60DC3}" type="datetimeFigureOut">
              <a:rPr lang="vi-VN" smtClean="0"/>
              <a:t>10/09/2023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D8409257-175E-4708-A491-A3ACEBB854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7C120498-5000-4CE4-AB95-A9ECE8B0D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8C0B3-D05D-47F5-B3EB-6C94A1675FD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559013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5C7FCE8-B658-4F4E-9052-4EB29B63B9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FEE55-0F33-43DF-A8EA-38FF08F60DC3}" type="datetimeFigureOut">
              <a:rPr lang="vi-VN" smtClean="0"/>
              <a:t>10/09/2023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CADB77BB-BD53-458D-99BD-0495FCCC87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EE0CC4E-6BA7-43CE-A2EB-D624464383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8C0B3-D05D-47F5-B3EB-6C94A1675FD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425882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264D563-3B56-43E8-8645-35582A96D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9DE77C7-6FB6-4BC6-A500-0EC7B8A9E4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4C1440F-3860-498A-AF25-69DD705A26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B8CEC75-C3E3-4271-80EF-8A7874FA35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FEE55-0F33-43DF-A8EA-38FF08F60DC3}" type="datetimeFigureOut">
              <a:rPr lang="vi-VN" smtClean="0"/>
              <a:t>10/09/2023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E9F45AE-4047-4F96-A90E-3A8AE943F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0CD8CE9-C588-401D-8994-B83EB8C749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8C0B3-D05D-47F5-B3EB-6C94A1675FD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433626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7D89173-9D26-42DC-99B7-594E8FFE1B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63EFE028-36A8-4EC3-AB74-8FCF767D96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4D718DC-C569-449B-90EF-644FE19F34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2AC459B-8C94-4816-BE88-00801973B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FEE55-0F33-43DF-A8EA-38FF08F60DC3}" type="datetimeFigureOut">
              <a:rPr lang="vi-VN" smtClean="0"/>
              <a:t>10/09/2023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D902C41-689C-40B6-A8CE-B37F4F674B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5CE6C10-E5B4-45F7-AEBE-E24F51AF9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8C0B3-D05D-47F5-B3EB-6C94A1675FD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111318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D4B1B2DD-F5DF-43E8-9BBE-49BC6A8DAD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B81619E-E726-4D14-A17E-32741F9B77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30EAC4F-7885-4B5B-99F7-C6C77082F1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9FEE55-0F33-43DF-A8EA-38FF08F60DC3}" type="datetimeFigureOut">
              <a:rPr lang="vi-VN" smtClean="0"/>
              <a:t>10/09/2023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B63C207-B38A-4BED-A7B3-440E6D82E4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A3FD109-01B3-4286-8210-531C1B7DDE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F8C0B3-D05D-47F5-B3EB-6C94A1675FD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57850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png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png"/><Relationship Id="rId5" Type="http://schemas.openxmlformats.org/officeDocument/2006/relationships/image" Target="../media/image38.jpg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hyperlink" Target="../../Media1.mp4" TargetMode="Externa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hyperlink" Target="../../Media2.mp4" TargetMode="Externa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ounded Rectangle 27"/>
          <p:cNvSpPr/>
          <p:nvPr/>
        </p:nvSpPr>
        <p:spPr>
          <a:xfrm>
            <a:off x="1887553" y="327570"/>
            <a:ext cx="8794046" cy="888533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</a:p>
        </p:txBody>
      </p:sp>
      <p:pic>
        <p:nvPicPr>
          <p:cNvPr id="15" name="Picture 6" descr="Support - Phần mềm SEO - dịch vụ seo - công cụ seo - nhận seo từ khóa">
            <a:extLst>
              <a:ext uri="{FF2B5EF4-FFF2-40B4-BE49-F238E27FC236}">
                <a16:creationId xmlns:a16="http://schemas.microsoft.com/office/drawing/2014/main" xmlns="" id="{2FF134DC-F54F-49E7-BED7-6FA55D9D1C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565" y="477423"/>
            <a:ext cx="1436189" cy="888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Thỏa sức sáng tạo cùng con bằng thí nghiệm vui cực dễ tại nhà">
            <a:extLst>
              <a:ext uri="{FF2B5EF4-FFF2-40B4-BE49-F238E27FC236}">
                <a16:creationId xmlns:a16="http://schemas.microsoft.com/office/drawing/2014/main" xmlns="" id="{FCE188CE-10CB-426C-9B84-D69890BF261E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261" y="1478844"/>
            <a:ext cx="2682470" cy="19501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 descr="Toán lớp 2: Cách thực hiện dễ dàng bài toán trừ &amp;quot;có nhớ&amp;quot; mà học sinh lớp 1  cũng làm được - YouTube">
            <a:extLst>
              <a:ext uri="{FF2B5EF4-FFF2-40B4-BE49-F238E27FC236}">
                <a16:creationId xmlns:a16="http://schemas.microsoft.com/office/drawing/2014/main" xmlns="" id="{D41C882B-EC93-4E42-9439-618FDCF5E5EC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530" y="1478844"/>
            <a:ext cx="2682470" cy="19501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Picture 25" descr="ai thích điện thì cần biết mạch điện này ! - YouTube">
            <a:extLst>
              <a:ext uri="{FF2B5EF4-FFF2-40B4-BE49-F238E27FC236}">
                <a16:creationId xmlns:a16="http://schemas.microsoft.com/office/drawing/2014/main" xmlns="" id="{BF60ABDC-858B-486A-953E-F3853F4E2E96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6178" y="1478844"/>
            <a:ext cx="2901244" cy="19501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Picture 26" descr="Hình ảnh Kết Xuất 3d Trái đất, Quả địa Cầu, Trái đất, Hành Tinh miễn phí  tải tập tin PNG PSDComment và Vector">
            <a:extLst>
              <a:ext uri="{FF2B5EF4-FFF2-40B4-BE49-F238E27FC236}">
                <a16:creationId xmlns:a16="http://schemas.microsoft.com/office/drawing/2014/main" xmlns="" id="{F19781B4-730A-457E-A941-580A80B9CD1E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1021" y="1478844"/>
            <a:ext cx="2043289" cy="1950156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5207A3F7-9D1C-4CEB-969E-EB6B2B39D703}"/>
              </a:ext>
            </a:extLst>
          </p:cNvPr>
          <p:cNvSpPr/>
          <p:nvPr/>
        </p:nvSpPr>
        <p:spPr>
          <a:xfrm>
            <a:off x="270934" y="3524209"/>
            <a:ext cx="2159036" cy="42804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Hóa học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Picture 29" descr="Virus Corona 2019 (Covid 19, Sars Cov 2): Nguyên nhân &amp;amp; triệu chứng">
            <a:extLst>
              <a:ext uri="{FF2B5EF4-FFF2-40B4-BE49-F238E27FC236}">
                <a16:creationId xmlns:a16="http://schemas.microsoft.com/office/drawing/2014/main" xmlns="" id="{2F104595-144C-470B-B224-5B9B960EBC75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82" y="4163131"/>
            <a:ext cx="3094265" cy="2136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Picture 30" descr="Nhà thiên văn học lỗi lạc ĐẶNG LỘ – Ông tổ của nền thiên văn Việt Nam |  Diễn đàn Lịch sử Việt Nam">
            <a:extLst>
              <a:ext uri="{FF2B5EF4-FFF2-40B4-BE49-F238E27FC236}">
                <a16:creationId xmlns:a16="http://schemas.microsoft.com/office/drawing/2014/main" xmlns="" id="{829588B9-1268-44CF-B961-5617983E9505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866" y="4163131"/>
            <a:ext cx="3312312" cy="2136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Picture 31" descr="Scholarship EZ tổ chức cuộc thi viết Your Dream 2020 - Scholarship EZ - Kho  kiến thức xin học bổng toàn phần">
            <a:extLst>
              <a:ext uri="{FF2B5EF4-FFF2-40B4-BE49-F238E27FC236}">
                <a16:creationId xmlns:a16="http://schemas.microsoft.com/office/drawing/2014/main" xmlns="" id="{48D8EEC2-E1A7-4578-AEFD-B7EAC9BE37C7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4897" y="4130111"/>
            <a:ext cx="3541103" cy="225046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D948C367-FD13-4F29-A6A5-3BC3BE1A880B}"/>
              </a:ext>
            </a:extLst>
          </p:cNvPr>
          <p:cNvSpPr/>
          <p:nvPr/>
        </p:nvSpPr>
        <p:spPr>
          <a:xfrm>
            <a:off x="643466" y="3522795"/>
            <a:ext cx="11277600" cy="490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lý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Toán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2400" b="1" dirty="0" err="1">
                <a:solidFill>
                  <a:srgbClr val="C4591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400" b="1" dirty="0">
                <a:solidFill>
                  <a:srgbClr val="C4591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4591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rgbClr val="C4591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lang="en-US" sz="2400" b="1" dirty="0" err="1">
                <a:solidFill>
                  <a:srgbClr val="53813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Khoa</a:t>
            </a:r>
            <a:r>
              <a:rPr lang="en-US" sz="2400" b="1" dirty="0">
                <a:solidFill>
                  <a:srgbClr val="53813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53813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rgbClr val="53813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53813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trái</a:t>
            </a:r>
            <a:r>
              <a:rPr lang="en-US" sz="2400" b="1" dirty="0">
                <a:solidFill>
                  <a:srgbClr val="53813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53813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2400" b="1" dirty="0">
                <a:solidFill>
                  <a:srgbClr val="53813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en-US" sz="2400" b="1" dirty="0" err="1">
                <a:solidFill>
                  <a:srgbClr val="2F549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lang="en-US" sz="2400" b="1" dirty="0">
                <a:solidFill>
                  <a:srgbClr val="2F549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F549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400" b="1" dirty="0">
                <a:solidFill>
                  <a:srgbClr val="2F549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F549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endParaRPr lang="vi-VN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3B7ECB2D-6800-441C-9CBF-855FD14307FB}"/>
              </a:ext>
            </a:extLst>
          </p:cNvPr>
          <p:cNvSpPr/>
          <p:nvPr/>
        </p:nvSpPr>
        <p:spPr>
          <a:xfrm>
            <a:off x="3525147" y="3472663"/>
            <a:ext cx="2159036" cy="42804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Toán học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93CAE186-6E67-4B25-B406-A4C3B77E7F43}"/>
              </a:ext>
            </a:extLst>
          </p:cNvPr>
          <p:cNvSpPr/>
          <p:nvPr/>
        </p:nvSpPr>
        <p:spPr>
          <a:xfrm>
            <a:off x="9297422" y="3477495"/>
            <a:ext cx="2702667" cy="42804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0F03EE09-5E02-49AD-9C0A-FD01BCB6357A}"/>
              </a:ext>
            </a:extLst>
          </p:cNvPr>
          <p:cNvSpPr/>
          <p:nvPr/>
        </p:nvSpPr>
        <p:spPr>
          <a:xfrm>
            <a:off x="6767282" y="3472662"/>
            <a:ext cx="2159036" cy="42804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Vật lí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D1D26ABD-8D51-4712-85E9-30A85D44E6BB}"/>
              </a:ext>
            </a:extLst>
          </p:cNvPr>
          <p:cNvSpPr/>
          <p:nvPr/>
        </p:nvSpPr>
        <p:spPr>
          <a:xfrm>
            <a:off x="954316" y="6347594"/>
            <a:ext cx="2159036" cy="42804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953AEEB1-B196-4E8C-9892-49AB9D19E5BE}"/>
              </a:ext>
            </a:extLst>
          </p:cNvPr>
          <p:cNvSpPr/>
          <p:nvPr/>
        </p:nvSpPr>
        <p:spPr>
          <a:xfrm>
            <a:off x="4500504" y="6347593"/>
            <a:ext cx="2159036" cy="42804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26280ABA-3F9F-4FC5-B2A7-CD8E3DDF7A0F}"/>
              </a:ext>
            </a:extLst>
          </p:cNvPr>
          <p:cNvSpPr/>
          <p:nvPr/>
        </p:nvSpPr>
        <p:spPr>
          <a:xfrm>
            <a:off x="8309979" y="6299200"/>
            <a:ext cx="2159036" cy="42804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ounded Rectangle 27">
            <a:extLst>
              <a:ext uri="{FF2B5EF4-FFF2-40B4-BE49-F238E27FC236}">
                <a16:creationId xmlns:a16="http://schemas.microsoft.com/office/drawing/2014/main" xmlns="" id="{01576A22-7417-4F11-90DA-1906E28F015B}"/>
              </a:ext>
            </a:extLst>
          </p:cNvPr>
          <p:cNvSpPr/>
          <p:nvPr/>
        </p:nvSpPr>
        <p:spPr>
          <a:xfrm>
            <a:off x="1888161" y="327569"/>
            <a:ext cx="8794046" cy="888533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KHTN?</a:t>
            </a:r>
          </a:p>
        </p:txBody>
      </p:sp>
      <p:sp>
        <p:nvSpPr>
          <p:cNvPr id="3" name="Rectangle 2"/>
          <p:cNvSpPr/>
          <p:nvPr/>
        </p:nvSpPr>
        <p:spPr>
          <a:xfrm>
            <a:off x="514261" y="3166281"/>
            <a:ext cx="803197" cy="30638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H.1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413530" y="3111417"/>
            <a:ext cx="803197" cy="30638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H.2</a:t>
            </a:r>
          </a:p>
        </p:txBody>
      </p:sp>
      <p:sp>
        <p:nvSpPr>
          <p:cNvPr id="23" name="Rectangle 22"/>
          <p:cNvSpPr/>
          <p:nvPr/>
        </p:nvSpPr>
        <p:spPr>
          <a:xfrm>
            <a:off x="6360486" y="3099297"/>
            <a:ext cx="803197" cy="30638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H.3</a:t>
            </a:r>
          </a:p>
        </p:txBody>
      </p:sp>
      <p:sp>
        <p:nvSpPr>
          <p:cNvPr id="24" name="Rectangle 23"/>
          <p:cNvSpPr/>
          <p:nvPr/>
        </p:nvSpPr>
        <p:spPr>
          <a:xfrm>
            <a:off x="9297422" y="3115731"/>
            <a:ext cx="803197" cy="30638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H.4</a:t>
            </a:r>
          </a:p>
        </p:txBody>
      </p:sp>
      <p:sp>
        <p:nvSpPr>
          <p:cNvPr id="25" name="Rectangle 24"/>
          <p:cNvSpPr/>
          <p:nvPr/>
        </p:nvSpPr>
        <p:spPr>
          <a:xfrm>
            <a:off x="458298" y="5906448"/>
            <a:ext cx="803197" cy="30638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H.5</a:t>
            </a:r>
          </a:p>
        </p:txBody>
      </p:sp>
      <p:sp>
        <p:nvSpPr>
          <p:cNvPr id="39" name="Rectangle 38"/>
          <p:cNvSpPr/>
          <p:nvPr/>
        </p:nvSpPr>
        <p:spPr>
          <a:xfrm>
            <a:off x="3971117" y="5906449"/>
            <a:ext cx="803197" cy="30638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H.6</a:t>
            </a:r>
          </a:p>
        </p:txBody>
      </p:sp>
      <p:sp>
        <p:nvSpPr>
          <p:cNvPr id="40" name="Rectangle 39"/>
          <p:cNvSpPr/>
          <p:nvPr/>
        </p:nvSpPr>
        <p:spPr>
          <a:xfrm>
            <a:off x="7663912" y="5916609"/>
            <a:ext cx="803197" cy="30638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H.7</a:t>
            </a:r>
          </a:p>
        </p:txBody>
      </p:sp>
    </p:spTree>
    <p:extLst>
      <p:ext uri="{BB962C8B-B14F-4D97-AF65-F5344CB8AC3E}">
        <p14:creationId xmlns:p14="http://schemas.microsoft.com/office/powerpoint/2010/main" val="1833690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2" grpId="0"/>
      <p:bldP spid="2" grpId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2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ình ảnh Biểu Tượng Cây Bút Chì PNG, Vector, PSD, và biểu tượng để tải về  miễn phí | pngtree">
            <a:extLst>
              <a:ext uri="{FF2B5EF4-FFF2-40B4-BE49-F238E27FC236}">
                <a16:creationId xmlns:a16="http://schemas.microsoft.com/office/drawing/2014/main" xmlns="" id="{AA5C3A26-6E5F-4259-B83E-CEFC5AC983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5" t="23595" r="24071" b="23846"/>
          <a:stretch/>
        </p:blipFill>
        <p:spPr bwMode="auto">
          <a:xfrm flipH="1">
            <a:off x="159028" y="349956"/>
            <a:ext cx="1319815" cy="12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73">
            <a:extLst>
              <a:ext uri="{FF2B5EF4-FFF2-40B4-BE49-F238E27FC236}">
                <a16:creationId xmlns:a16="http://schemas.microsoft.com/office/drawing/2014/main" xmlns="" id="{029645CE-9169-4595-AEF7-E71F7B2354F5}"/>
              </a:ext>
            </a:extLst>
          </p:cNvPr>
          <p:cNvSpPr/>
          <p:nvPr/>
        </p:nvSpPr>
        <p:spPr>
          <a:xfrm>
            <a:off x="1124002" y="685610"/>
            <a:ext cx="10227733" cy="5102577"/>
          </a:xfrm>
          <a:prstGeom prst="round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Nội dung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Khoa học tự nhiên bao gồm một số lĩnh vực chính như:</a:t>
            </a:r>
          </a:p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Vật lí học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nghiên cứu về vật chất, quy luật vận động, năng lượng và sự biến đổi. 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Hoá học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nghiên cứu về chất và sự biến đổi của chúng. 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Sinh học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nghiên cứu về các vật sống, mối quan hệ giữa chúng với nhau và với môi trường.</a:t>
            </a:r>
          </a:p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Khoa học Trái Đất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nghiên cứu về Trái Đất và b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ầ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 khí quyển của nó.</a:t>
            </a:r>
          </a:p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35437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C9188EE-C125-4291-9FBF-1596FEAEEB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576"/>
            <a:ext cx="7624916" cy="22684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4BDD83C-1DEA-4208-9F2F-CF2E2B746F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526" y="2297083"/>
            <a:ext cx="7634441" cy="24076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90187EB-39E6-4E19-8575-D9A045CAEF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525" y="4704735"/>
            <a:ext cx="7634440" cy="223665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562D99E0-A6F0-4D57-8174-BBB2613118E5}"/>
              </a:ext>
            </a:extLst>
          </p:cNvPr>
          <p:cNvSpPr/>
          <p:nvPr/>
        </p:nvSpPr>
        <p:spPr>
          <a:xfrm>
            <a:off x="7801897" y="17576"/>
            <a:ext cx="4390103" cy="684042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2.3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2.8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353978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8811CCF-06ED-4320-8653-7A66038CBA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28169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D827FC5-7E90-4172-A4A2-627387CD8A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29000"/>
            <a:ext cx="12192000" cy="281694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C1123F9-E7D7-4C9D-8ADE-8A9E08EDC6B8}"/>
              </a:ext>
            </a:extLst>
          </p:cNvPr>
          <p:cNvSpPr txBox="1"/>
          <p:nvPr/>
        </p:nvSpPr>
        <p:spPr>
          <a:xfrm>
            <a:off x="1501895" y="6245942"/>
            <a:ext cx="2950252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>
            <a:defPPr>
              <a:defRPr lang="vi-VN"/>
            </a:defPPr>
            <a:lvl1pPr algn="ctr">
              <a:defRPr sz="3200" b="1">
                <a:solidFill>
                  <a:srgbClr val="FF0000"/>
                </a:solidFill>
                <a:latin typeface="+mj-lt"/>
              </a:defRPr>
            </a:lvl1pPr>
          </a:lstStyle>
          <a:p>
            <a:r>
              <a:rPr lang="vi-VN" dirty="0"/>
              <a:t>Sinh học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290D000-7927-46DB-B2A6-987DD42B700B}"/>
              </a:ext>
            </a:extLst>
          </p:cNvPr>
          <p:cNvSpPr txBox="1"/>
          <p:nvPr/>
        </p:nvSpPr>
        <p:spPr>
          <a:xfrm>
            <a:off x="1501895" y="2844225"/>
            <a:ext cx="2950252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+mj-lt"/>
              </a:rPr>
              <a:t>Sinh học</a:t>
            </a:r>
            <a:endParaRPr lang="en-US" sz="3200" b="1" dirty="0">
              <a:solidFill>
                <a:srgbClr val="FF0000"/>
              </a:solidFill>
              <a:latin typeface="+mj-lt"/>
              <a:cs typeface="#9Slide03 Arima Madurai Black" panose="00000A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552D613-80DD-4C04-A171-9DB4C5D0D04E}"/>
              </a:ext>
            </a:extLst>
          </p:cNvPr>
          <p:cNvSpPr txBox="1"/>
          <p:nvPr/>
        </p:nvSpPr>
        <p:spPr>
          <a:xfrm>
            <a:off x="6827742" y="2905780"/>
            <a:ext cx="5044709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>
            <a:defPPr>
              <a:defRPr lang="vi-VN"/>
            </a:defPPr>
            <a:lvl1pPr algn="ctr">
              <a:defRPr sz="3200" b="1">
                <a:solidFill>
                  <a:srgbClr val="FF0000"/>
                </a:solidFill>
                <a:latin typeface="+mj-lt"/>
              </a:defRPr>
            </a:lvl1pPr>
          </a:lstStyle>
          <a:p>
            <a:r>
              <a:rPr lang="vi-VN" dirty="0"/>
              <a:t>Khoa học Trái Đất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04A70A04-9449-42CE-8281-20B1F7874357}"/>
              </a:ext>
            </a:extLst>
          </p:cNvPr>
          <p:cNvSpPr txBox="1"/>
          <p:nvPr/>
        </p:nvSpPr>
        <p:spPr>
          <a:xfrm>
            <a:off x="6988073" y="6307496"/>
            <a:ext cx="2950252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>
            <a:defPPr>
              <a:defRPr lang="vi-VN"/>
            </a:defPPr>
            <a:lvl1pPr algn="ctr">
              <a:defRPr sz="3200" b="1">
                <a:solidFill>
                  <a:srgbClr val="FF0000"/>
                </a:solidFill>
                <a:latin typeface="+mj-lt"/>
              </a:defRPr>
            </a:lvl1pPr>
          </a:lstStyle>
          <a:p>
            <a:r>
              <a:rPr lang="vi-VN" dirty="0"/>
              <a:t>Hoá học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5034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C56EF95-8D5B-46C7-88D8-6502D74393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5689"/>
            <a:ext cx="12192000" cy="359860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3BBC774-B876-4985-80C0-2F8AC784B81C}"/>
              </a:ext>
            </a:extLst>
          </p:cNvPr>
          <p:cNvSpPr txBox="1"/>
          <p:nvPr/>
        </p:nvSpPr>
        <p:spPr>
          <a:xfrm>
            <a:off x="1019982" y="4537862"/>
            <a:ext cx="2950252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>
            <a:defPPr>
              <a:defRPr lang="vi-VN"/>
            </a:defPPr>
            <a:lvl1pPr algn="ctr">
              <a:defRPr sz="3200" b="1">
                <a:solidFill>
                  <a:srgbClr val="FF0000"/>
                </a:solidFill>
                <a:latin typeface="+mj-lt"/>
              </a:defRPr>
            </a:lvl1pPr>
          </a:lstStyle>
          <a:p>
            <a:r>
              <a:rPr lang="vi-VN" dirty="0"/>
              <a:t>Vật lí học.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C98F1F3-8718-475C-88CA-F41C91C7756E}"/>
              </a:ext>
            </a:extLst>
          </p:cNvPr>
          <p:cNvSpPr txBox="1"/>
          <p:nvPr/>
        </p:nvSpPr>
        <p:spPr>
          <a:xfrm>
            <a:off x="8024744" y="4650689"/>
            <a:ext cx="2950252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>
            <a:defPPr>
              <a:defRPr lang="vi-VN"/>
            </a:defPPr>
            <a:lvl1pPr algn="ctr">
              <a:defRPr sz="3200" b="1">
                <a:solidFill>
                  <a:srgbClr val="FF0000"/>
                </a:solidFill>
                <a:latin typeface="+mj-lt"/>
              </a:defRPr>
            </a:lvl1pPr>
          </a:lstStyle>
          <a:p>
            <a:r>
              <a:rPr lang="vi-VN" dirty="0"/>
              <a:t>Thiên văn học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3438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xmlns="" id="{78F21C67-DA42-4BBB-9B6B-54B8B4D122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137021"/>
              </p:ext>
            </p:extLst>
          </p:nvPr>
        </p:nvGraphicFramePr>
        <p:xfrm>
          <a:off x="382138" y="957559"/>
          <a:ext cx="11491416" cy="581013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771396">
                  <a:extLst>
                    <a:ext uri="{9D8B030D-6E8A-4147-A177-3AD203B41FA5}">
                      <a16:colId xmlns:a16="http://schemas.microsoft.com/office/drawing/2014/main" xmlns="" val="1032222941"/>
                    </a:ext>
                  </a:extLst>
                </a:gridCol>
                <a:gridCol w="1544004">
                  <a:extLst>
                    <a:ext uri="{9D8B030D-6E8A-4147-A177-3AD203B41FA5}">
                      <a16:colId xmlns:a16="http://schemas.microsoft.com/office/drawing/2014/main" xmlns="" val="3524247609"/>
                    </a:ext>
                  </a:extLst>
                </a:gridCol>
                <a:gridCol w="1544004">
                  <a:extLst>
                    <a:ext uri="{9D8B030D-6E8A-4147-A177-3AD203B41FA5}">
                      <a16:colId xmlns:a16="http://schemas.microsoft.com/office/drawing/2014/main" xmlns="" val="756149797"/>
                    </a:ext>
                  </a:extLst>
                </a:gridCol>
                <a:gridCol w="1407730">
                  <a:extLst>
                    <a:ext uri="{9D8B030D-6E8A-4147-A177-3AD203B41FA5}">
                      <a16:colId xmlns:a16="http://schemas.microsoft.com/office/drawing/2014/main" xmlns="" val="4193195615"/>
                    </a:ext>
                  </a:extLst>
                </a:gridCol>
                <a:gridCol w="1680278">
                  <a:extLst>
                    <a:ext uri="{9D8B030D-6E8A-4147-A177-3AD203B41FA5}">
                      <a16:colId xmlns:a16="http://schemas.microsoft.com/office/drawing/2014/main" xmlns="" val="511725863"/>
                    </a:ext>
                  </a:extLst>
                </a:gridCol>
                <a:gridCol w="1544004">
                  <a:extLst>
                    <a:ext uri="{9D8B030D-6E8A-4147-A177-3AD203B41FA5}">
                      <a16:colId xmlns:a16="http://schemas.microsoft.com/office/drawing/2014/main" xmlns="" val="3369692823"/>
                    </a:ext>
                  </a:extLst>
                </a:gridCol>
              </a:tblGrid>
              <a:tr h="407741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endParaRPr lang="vi-VN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Lĩnh vực của KHTN</a:t>
                      </a:r>
                      <a:endParaRPr lang="vi-VN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814526478"/>
                  </a:ext>
                </a:extLst>
              </a:tr>
              <a:tr h="840921"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 lí học</a:t>
                      </a:r>
                      <a:endParaRPr lang="vi-VN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Hoá </a:t>
                      </a: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endParaRPr lang="vi-VN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 học</a:t>
                      </a:r>
                      <a:endParaRPr lang="vi-VN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Khoa học Trái Đất</a:t>
                      </a:r>
                      <a:endParaRPr lang="vi-VN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Thiên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endParaRPr lang="vi-VN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468308008"/>
                  </a:ext>
                </a:extLst>
              </a:tr>
              <a:tr h="84092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Đạp xe để xe chuyển động</a:t>
                      </a:r>
                      <a:endParaRPr lang="vi-VN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137027077"/>
                  </a:ext>
                </a:extLst>
              </a:tr>
              <a:tr h="84092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Bón phân hóa học cho cây trồng</a:t>
                      </a:r>
                      <a:endParaRPr lang="vi-VN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341477452"/>
                  </a:ext>
                </a:extLst>
              </a:tr>
              <a:tr h="40774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Dự báo thời tiết</a:t>
                      </a:r>
                      <a:endParaRPr lang="vi-VN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958461959"/>
                  </a:ext>
                </a:extLst>
              </a:tr>
              <a:tr h="40774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Chiết cành, ghép cành</a:t>
                      </a:r>
                      <a:endParaRPr lang="vi-VN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183439479"/>
                  </a:ext>
                </a:extLst>
              </a:tr>
              <a:tr h="40774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Dùng cần cẩu nâng hàng</a:t>
                      </a:r>
                      <a:endParaRPr lang="vi-VN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233577913"/>
                  </a:ext>
                </a:extLst>
              </a:tr>
              <a:tr h="40774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Quá trình lên men rượu</a:t>
                      </a:r>
                      <a:endParaRPr lang="vi-VN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800539777"/>
                  </a:ext>
                </a:extLst>
              </a:tr>
              <a:tr h="84092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sát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nhật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nguyệt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u="none" strike="noStrike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endParaRPr lang="vi-VN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52984027"/>
                  </a:ext>
                </a:extLst>
              </a:tr>
              <a:tr h="40774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Cảnh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báo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u="none" strike="noStrike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sạt</a:t>
                      </a:r>
                      <a:r>
                        <a:rPr lang="en-US" sz="2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u="none" strike="noStrike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lở</a:t>
                      </a:r>
                      <a:r>
                        <a:rPr lang="en-US" sz="2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u="none" strike="noStrike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đất</a:t>
                      </a:r>
                      <a:endParaRPr lang="vi-VN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013319325"/>
                  </a:ext>
                </a:extLst>
              </a:tr>
            </a:tbl>
          </a:graphicData>
        </a:graphic>
      </p:graphicFrame>
      <p:sp>
        <p:nvSpPr>
          <p:cNvPr id="6" name="Rounded Rectangle 29">
            <a:extLst>
              <a:ext uri="{FF2B5EF4-FFF2-40B4-BE49-F238E27FC236}">
                <a16:creationId xmlns:a16="http://schemas.microsoft.com/office/drawing/2014/main" xmlns="" id="{03408106-381F-4623-B68F-66FF8DAC256A}"/>
              </a:ext>
            </a:extLst>
          </p:cNvPr>
          <p:cNvSpPr/>
          <p:nvPr/>
        </p:nvSpPr>
        <p:spPr>
          <a:xfrm>
            <a:off x="292901" y="102902"/>
            <a:ext cx="11764370" cy="614784"/>
          </a:xfrm>
          <a:prstGeom prst="roundRect">
            <a:avLst/>
          </a:prstGeom>
          <a:ln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5.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 học tự nhiên?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95D9C58-90B8-4930-BFE1-B2DA70E47253}"/>
              </a:ext>
            </a:extLst>
          </p:cNvPr>
          <p:cNvSpPr txBox="1"/>
          <p:nvPr/>
        </p:nvSpPr>
        <p:spPr>
          <a:xfrm>
            <a:off x="4632589" y="2324940"/>
            <a:ext cx="5092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32AE356-AF1D-461D-BA87-F6A1DEF4237C}"/>
              </a:ext>
            </a:extLst>
          </p:cNvPr>
          <p:cNvSpPr txBox="1"/>
          <p:nvPr/>
        </p:nvSpPr>
        <p:spPr>
          <a:xfrm>
            <a:off x="6061275" y="3278852"/>
            <a:ext cx="5092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X</a:t>
            </a:r>
            <a:endParaRPr lang="vi-VN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66FE274-252D-4C20-8AC9-2D3B42162CAE}"/>
              </a:ext>
            </a:extLst>
          </p:cNvPr>
          <p:cNvSpPr txBox="1"/>
          <p:nvPr/>
        </p:nvSpPr>
        <p:spPr>
          <a:xfrm>
            <a:off x="9041329" y="3862624"/>
            <a:ext cx="5092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X</a:t>
            </a:r>
            <a:endParaRPr lang="vi-VN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E1EB8B1-E4ED-4DC6-BA1F-9113FC862327}"/>
              </a:ext>
            </a:extLst>
          </p:cNvPr>
          <p:cNvSpPr txBox="1"/>
          <p:nvPr/>
        </p:nvSpPr>
        <p:spPr>
          <a:xfrm>
            <a:off x="7609396" y="4324289"/>
            <a:ext cx="5092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X</a:t>
            </a:r>
            <a:endParaRPr lang="vi-VN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4564128-E0EA-4FA7-BACD-8AE9B3208249}"/>
              </a:ext>
            </a:extLst>
          </p:cNvPr>
          <p:cNvSpPr txBox="1"/>
          <p:nvPr/>
        </p:nvSpPr>
        <p:spPr>
          <a:xfrm>
            <a:off x="4609154" y="4701251"/>
            <a:ext cx="5092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X</a:t>
            </a:r>
            <a:endParaRPr lang="vi-VN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1330F06F-8EFC-41CA-B816-3A8CACC8F608}"/>
              </a:ext>
            </a:extLst>
          </p:cNvPr>
          <p:cNvSpPr txBox="1"/>
          <p:nvPr/>
        </p:nvSpPr>
        <p:spPr>
          <a:xfrm>
            <a:off x="6175086" y="5058994"/>
            <a:ext cx="5092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X</a:t>
            </a:r>
            <a:endParaRPr lang="vi-VN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9DE68833-1B62-46DF-877A-D7A4F819E31E}"/>
              </a:ext>
            </a:extLst>
          </p:cNvPr>
          <p:cNvSpPr txBox="1"/>
          <p:nvPr/>
        </p:nvSpPr>
        <p:spPr>
          <a:xfrm>
            <a:off x="10859301" y="5669608"/>
            <a:ext cx="5092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X</a:t>
            </a:r>
            <a:endParaRPr lang="vi-VN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398CA027-38C7-41E4-9594-74869B3FBD23}"/>
              </a:ext>
            </a:extLst>
          </p:cNvPr>
          <p:cNvSpPr txBox="1"/>
          <p:nvPr/>
        </p:nvSpPr>
        <p:spPr>
          <a:xfrm>
            <a:off x="9295972" y="6291612"/>
            <a:ext cx="5092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X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136913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74" name="Google Shape;2674;p59"/>
          <p:cNvGrpSpPr/>
          <p:nvPr/>
        </p:nvGrpSpPr>
        <p:grpSpPr>
          <a:xfrm rot="1521827">
            <a:off x="-720603" y="-915938"/>
            <a:ext cx="2541832" cy="2031627"/>
            <a:chOff x="-424144" y="-449551"/>
            <a:chExt cx="1906374" cy="1523720"/>
          </a:xfrm>
        </p:grpSpPr>
        <p:sp>
          <p:nvSpPr>
            <p:cNvPr id="2675" name="Google Shape;2675;p59"/>
            <p:cNvSpPr/>
            <p:nvPr/>
          </p:nvSpPr>
          <p:spPr>
            <a:xfrm rot="-1927300">
              <a:off x="-155075" y="654075"/>
              <a:ext cx="202466" cy="185281"/>
            </a:xfrm>
            <a:custGeom>
              <a:avLst/>
              <a:gdLst/>
              <a:ahLst/>
              <a:cxnLst/>
              <a:rect l="l" t="t" r="r" b="b"/>
              <a:pathLst>
                <a:path w="6303" h="5768" extrusionOk="0">
                  <a:moveTo>
                    <a:pt x="1806" y="1"/>
                  </a:moveTo>
                  <a:cubicBezTo>
                    <a:pt x="1584" y="761"/>
                    <a:pt x="1" y="4846"/>
                    <a:pt x="729" y="5575"/>
                  </a:cubicBezTo>
                  <a:cubicBezTo>
                    <a:pt x="864" y="5709"/>
                    <a:pt x="1073" y="5767"/>
                    <a:pt x="1334" y="5767"/>
                  </a:cubicBezTo>
                  <a:cubicBezTo>
                    <a:pt x="2727" y="5767"/>
                    <a:pt x="5582" y="4116"/>
                    <a:pt x="6303" y="3770"/>
                  </a:cubicBezTo>
                  <a:lnTo>
                    <a:pt x="1806" y="1"/>
                  </a:lnTo>
                  <a:close/>
                </a:path>
              </a:pathLst>
            </a:custGeom>
            <a:solidFill>
              <a:srgbClr val="FFD0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76" name="Google Shape;2676;p59"/>
            <p:cNvSpPr/>
            <p:nvPr/>
          </p:nvSpPr>
          <p:spPr>
            <a:xfrm rot="-1927300">
              <a:off x="196396" y="670892"/>
              <a:ext cx="188236" cy="184831"/>
            </a:xfrm>
            <a:custGeom>
              <a:avLst/>
              <a:gdLst/>
              <a:ahLst/>
              <a:cxnLst/>
              <a:rect l="l" t="t" r="r" b="b"/>
              <a:pathLst>
                <a:path w="5860" h="5754" extrusionOk="0">
                  <a:moveTo>
                    <a:pt x="570" y="1"/>
                  </a:moveTo>
                  <a:cubicBezTo>
                    <a:pt x="570" y="792"/>
                    <a:pt x="0" y="5131"/>
                    <a:pt x="919" y="5669"/>
                  </a:cubicBezTo>
                  <a:cubicBezTo>
                    <a:pt x="1014" y="5727"/>
                    <a:pt x="1126" y="5754"/>
                    <a:pt x="1253" y="5754"/>
                  </a:cubicBezTo>
                  <a:cubicBezTo>
                    <a:pt x="2520" y="5754"/>
                    <a:pt x="5197" y="3110"/>
                    <a:pt x="5859" y="2534"/>
                  </a:cubicBezTo>
                  <a:lnTo>
                    <a:pt x="570" y="1"/>
                  </a:lnTo>
                  <a:close/>
                </a:path>
              </a:pathLst>
            </a:custGeom>
            <a:solidFill>
              <a:srgbClr val="0396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77" name="Google Shape;2677;p59"/>
            <p:cNvSpPr/>
            <p:nvPr/>
          </p:nvSpPr>
          <p:spPr>
            <a:xfrm rot="-1927300">
              <a:off x="983177" y="43007"/>
              <a:ext cx="199415" cy="189971"/>
            </a:xfrm>
            <a:custGeom>
              <a:avLst/>
              <a:gdLst/>
              <a:ahLst/>
              <a:cxnLst/>
              <a:rect l="l" t="t" r="r" b="b"/>
              <a:pathLst>
                <a:path w="6208" h="5914" extrusionOk="0">
                  <a:moveTo>
                    <a:pt x="4624" y="1"/>
                  </a:moveTo>
                  <a:lnTo>
                    <a:pt x="1" y="3579"/>
                  </a:lnTo>
                  <a:cubicBezTo>
                    <a:pt x="625" y="3920"/>
                    <a:pt x="3590" y="5914"/>
                    <a:pt x="4837" y="5914"/>
                  </a:cubicBezTo>
                  <a:cubicBezTo>
                    <a:pt x="4981" y="5914"/>
                    <a:pt x="5102" y="5887"/>
                    <a:pt x="5195" y="5828"/>
                  </a:cubicBezTo>
                  <a:cubicBezTo>
                    <a:pt x="6208" y="5163"/>
                    <a:pt x="4846" y="919"/>
                    <a:pt x="4624" y="1"/>
                  </a:cubicBezTo>
                  <a:close/>
                </a:path>
              </a:pathLst>
            </a:custGeom>
            <a:solidFill>
              <a:srgbClr val="60D5D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78" name="Google Shape;2678;p59"/>
            <p:cNvSpPr/>
            <p:nvPr/>
          </p:nvSpPr>
          <p:spPr>
            <a:xfrm rot="-1927300">
              <a:off x="534992" y="602803"/>
              <a:ext cx="186213" cy="168160"/>
            </a:xfrm>
            <a:custGeom>
              <a:avLst/>
              <a:gdLst/>
              <a:ahLst/>
              <a:cxnLst/>
              <a:rect l="l" t="t" r="r" b="b"/>
              <a:pathLst>
                <a:path w="5797" h="5235" extrusionOk="0">
                  <a:moveTo>
                    <a:pt x="1" y="1"/>
                  </a:moveTo>
                  <a:lnTo>
                    <a:pt x="1" y="1"/>
                  </a:lnTo>
                  <a:cubicBezTo>
                    <a:pt x="223" y="729"/>
                    <a:pt x="1173" y="5004"/>
                    <a:pt x="2218" y="5226"/>
                  </a:cubicBezTo>
                  <a:cubicBezTo>
                    <a:pt x="2249" y="5232"/>
                    <a:pt x="2281" y="5235"/>
                    <a:pt x="2313" y="5235"/>
                  </a:cubicBezTo>
                  <a:cubicBezTo>
                    <a:pt x="3493" y="5235"/>
                    <a:pt x="5365" y="1404"/>
                    <a:pt x="5796" y="60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077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79" name="Google Shape;2679;p59"/>
            <p:cNvSpPr/>
            <p:nvPr/>
          </p:nvSpPr>
          <p:spPr>
            <a:xfrm rot="-1927300">
              <a:off x="812711" y="396437"/>
              <a:ext cx="181105" cy="181330"/>
            </a:xfrm>
            <a:custGeom>
              <a:avLst/>
              <a:gdLst/>
              <a:ahLst/>
              <a:cxnLst/>
              <a:rect l="l" t="t" r="r" b="b"/>
              <a:pathLst>
                <a:path w="5638" h="5645" extrusionOk="0">
                  <a:moveTo>
                    <a:pt x="5638" y="0"/>
                  </a:moveTo>
                  <a:lnTo>
                    <a:pt x="1" y="1615"/>
                  </a:lnTo>
                  <a:cubicBezTo>
                    <a:pt x="494" y="2202"/>
                    <a:pt x="2852" y="5645"/>
                    <a:pt x="3940" y="5645"/>
                  </a:cubicBezTo>
                  <a:cubicBezTo>
                    <a:pt x="3968" y="5645"/>
                    <a:pt x="3996" y="5642"/>
                    <a:pt x="4023" y="5637"/>
                  </a:cubicBezTo>
                  <a:cubicBezTo>
                    <a:pt x="5194" y="5416"/>
                    <a:pt x="5511" y="950"/>
                    <a:pt x="5638" y="0"/>
                  </a:cubicBezTo>
                  <a:close/>
                </a:path>
              </a:pathLst>
            </a:custGeom>
            <a:solidFill>
              <a:srgbClr val="FFCF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80" name="Google Shape;2680;p59"/>
            <p:cNvSpPr/>
            <p:nvPr/>
          </p:nvSpPr>
          <p:spPr>
            <a:xfrm rot="-1927300">
              <a:off x="-396463" y="-6199"/>
              <a:ext cx="1851012" cy="637016"/>
            </a:xfrm>
            <a:custGeom>
              <a:avLst/>
              <a:gdLst/>
              <a:ahLst/>
              <a:cxnLst/>
              <a:rect l="l" t="t" r="r" b="b"/>
              <a:pathLst>
                <a:path w="57624" h="19831" extrusionOk="0">
                  <a:moveTo>
                    <a:pt x="57065" y="1"/>
                  </a:moveTo>
                  <a:cubicBezTo>
                    <a:pt x="56945" y="1"/>
                    <a:pt x="56827" y="57"/>
                    <a:pt x="56750" y="191"/>
                  </a:cubicBezTo>
                  <a:cubicBezTo>
                    <a:pt x="54248" y="4593"/>
                    <a:pt x="51113" y="8647"/>
                    <a:pt x="47218" y="11941"/>
                  </a:cubicBezTo>
                  <a:cubicBezTo>
                    <a:pt x="43956" y="14696"/>
                    <a:pt x="40187" y="16818"/>
                    <a:pt x="36070" y="17989"/>
                  </a:cubicBezTo>
                  <a:cubicBezTo>
                    <a:pt x="33648" y="18690"/>
                    <a:pt x="31124" y="19036"/>
                    <a:pt x="28596" y="19036"/>
                  </a:cubicBezTo>
                  <a:cubicBezTo>
                    <a:pt x="27124" y="19036"/>
                    <a:pt x="25651" y="18919"/>
                    <a:pt x="24194" y="18686"/>
                  </a:cubicBezTo>
                  <a:cubicBezTo>
                    <a:pt x="20077" y="18021"/>
                    <a:pt x="16150" y="16438"/>
                    <a:pt x="12572" y="14284"/>
                  </a:cubicBezTo>
                  <a:cubicBezTo>
                    <a:pt x="8581" y="11814"/>
                    <a:pt x="5066" y="8615"/>
                    <a:pt x="2089" y="5037"/>
                  </a:cubicBezTo>
                  <a:cubicBezTo>
                    <a:pt x="1678" y="4530"/>
                    <a:pt x="1298" y="4055"/>
                    <a:pt x="918" y="3548"/>
                  </a:cubicBezTo>
                  <a:cubicBezTo>
                    <a:pt x="821" y="3423"/>
                    <a:pt x="689" y="3371"/>
                    <a:pt x="562" y="3371"/>
                  </a:cubicBezTo>
                  <a:cubicBezTo>
                    <a:pt x="271" y="3371"/>
                    <a:pt x="1" y="3642"/>
                    <a:pt x="221" y="3928"/>
                  </a:cubicBezTo>
                  <a:cubicBezTo>
                    <a:pt x="3198" y="7792"/>
                    <a:pt x="6681" y="11275"/>
                    <a:pt x="10703" y="13999"/>
                  </a:cubicBezTo>
                  <a:cubicBezTo>
                    <a:pt x="14314" y="16438"/>
                    <a:pt x="18336" y="18274"/>
                    <a:pt x="22579" y="19193"/>
                  </a:cubicBezTo>
                  <a:cubicBezTo>
                    <a:pt x="24556" y="19616"/>
                    <a:pt x="26580" y="19830"/>
                    <a:pt x="28604" y="19830"/>
                  </a:cubicBezTo>
                  <a:cubicBezTo>
                    <a:pt x="30665" y="19830"/>
                    <a:pt x="32727" y="19608"/>
                    <a:pt x="34740" y="19161"/>
                  </a:cubicBezTo>
                  <a:cubicBezTo>
                    <a:pt x="38952" y="18211"/>
                    <a:pt x="42911" y="16279"/>
                    <a:pt x="46363" y="13651"/>
                  </a:cubicBezTo>
                  <a:cubicBezTo>
                    <a:pt x="50385" y="10579"/>
                    <a:pt x="53678" y="6684"/>
                    <a:pt x="56338" y="2408"/>
                  </a:cubicBezTo>
                  <a:cubicBezTo>
                    <a:pt x="56718" y="1806"/>
                    <a:pt x="57099" y="1205"/>
                    <a:pt x="57447" y="603"/>
                  </a:cubicBezTo>
                  <a:cubicBezTo>
                    <a:pt x="57623" y="294"/>
                    <a:pt x="57339" y="1"/>
                    <a:pt x="57065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49" name="Google Shape;2674;p59"/>
          <p:cNvGrpSpPr/>
          <p:nvPr/>
        </p:nvGrpSpPr>
        <p:grpSpPr>
          <a:xfrm rot="20951607">
            <a:off x="-941340" y="-791331"/>
            <a:ext cx="2541832" cy="2031627"/>
            <a:chOff x="-424144" y="-449551"/>
            <a:chExt cx="1906374" cy="1523720"/>
          </a:xfrm>
        </p:grpSpPr>
        <p:sp>
          <p:nvSpPr>
            <p:cNvPr id="50" name="Google Shape;2675;p59"/>
            <p:cNvSpPr/>
            <p:nvPr/>
          </p:nvSpPr>
          <p:spPr>
            <a:xfrm rot="-1927300">
              <a:off x="-155075" y="654075"/>
              <a:ext cx="202466" cy="185281"/>
            </a:xfrm>
            <a:custGeom>
              <a:avLst/>
              <a:gdLst/>
              <a:ahLst/>
              <a:cxnLst/>
              <a:rect l="l" t="t" r="r" b="b"/>
              <a:pathLst>
                <a:path w="6303" h="5768" extrusionOk="0">
                  <a:moveTo>
                    <a:pt x="1806" y="1"/>
                  </a:moveTo>
                  <a:cubicBezTo>
                    <a:pt x="1584" y="761"/>
                    <a:pt x="1" y="4846"/>
                    <a:pt x="729" y="5575"/>
                  </a:cubicBezTo>
                  <a:cubicBezTo>
                    <a:pt x="864" y="5709"/>
                    <a:pt x="1073" y="5767"/>
                    <a:pt x="1334" y="5767"/>
                  </a:cubicBezTo>
                  <a:cubicBezTo>
                    <a:pt x="2727" y="5767"/>
                    <a:pt x="5582" y="4116"/>
                    <a:pt x="6303" y="3770"/>
                  </a:cubicBezTo>
                  <a:lnTo>
                    <a:pt x="1806" y="1"/>
                  </a:lnTo>
                  <a:close/>
                </a:path>
              </a:pathLst>
            </a:custGeom>
            <a:solidFill>
              <a:srgbClr val="FFD0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1" name="Google Shape;2676;p59"/>
            <p:cNvSpPr/>
            <p:nvPr/>
          </p:nvSpPr>
          <p:spPr>
            <a:xfrm rot="-1927300">
              <a:off x="196396" y="670892"/>
              <a:ext cx="188236" cy="184831"/>
            </a:xfrm>
            <a:custGeom>
              <a:avLst/>
              <a:gdLst/>
              <a:ahLst/>
              <a:cxnLst/>
              <a:rect l="l" t="t" r="r" b="b"/>
              <a:pathLst>
                <a:path w="5860" h="5754" extrusionOk="0">
                  <a:moveTo>
                    <a:pt x="570" y="1"/>
                  </a:moveTo>
                  <a:cubicBezTo>
                    <a:pt x="570" y="792"/>
                    <a:pt x="0" y="5131"/>
                    <a:pt x="919" y="5669"/>
                  </a:cubicBezTo>
                  <a:cubicBezTo>
                    <a:pt x="1014" y="5727"/>
                    <a:pt x="1126" y="5754"/>
                    <a:pt x="1253" y="5754"/>
                  </a:cubicBezTo>
                  <a:cubicBezTo>
                    <a:pt x="2520" y="5754"/>
                    <a:pt x="5197" y="3110"/>
                    <a:pt x="5859" y="2534"/>
                  </a:cubicBezTo>
                  <a:lnTo>
                    <a:pt x="570" y="1"/>
                  </a:lnTo>
                  <a:close/>
                </a:path>
              </a:pathLst>
            </a:custGeom>
            <a:solidFill>
              <a:srgbClr val="0396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2" name="Google Shape;2677;p59"/>
            <p:cNvSpPr/>
            <p:nvPr/>
          </p:nvSpPr>
          <p:spPr>
            <a:xfrm rot="-1927300">
              <a:off x="983177" y="43007"/>
              <a:ext cx="199415" cy="189971"/>
            </a:xfrm>
            <a:custGeom>
              <a:avLst/>
              <a:gdLst/>
              <a:ahLst/>
              <a:cxnLst/>
              <a:rect l="l" t="t" r="r" b="b"/>
              <a:pathLst>
                <a:path w="6208" h="5914" extrusionOk="0">
                  <a:moveTo>
                    <a:pt x="4624" y="1"/>
                  </a:moveTo>
                  <a:lnTo>
                    <a:pt x="1" y="3579"/>
                  </a:lnTo>
                  <a:cubicBezTo>
                    <a:pt x="625" y="3920"/>
                    <a:pt x="3590" y="5914"/>
                    <a:pt x="4837" y="5914"/>
                  </a:cubicBezTo>
                  <a:cubicBezTo>
                    <a:pt x="4981" y="5914"/>
                    <a:pt x="5102" y="5887"/>
                    <a:pt x="5195" y="5828"/>
                  </a:cubicBezTo>
                  <a:cubicBezTo>
                    <a:pt x="6208" y="5163"/>
                    <a:pt x="4846" y="919"/>
                    <a:pt x="4624" y="1"/>
                  </a:cubicBezTo>
                  <a:close/>
                </a:path>
              </a:pathLst>
            </a:custGeom>
            <a:solidFill>
              <a:srgbClr val="60D5D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7" name="Google Shape;2678;p59"/>
            <p:cNvSpPr/>
            <p:nvPr/>
          </p:nvSpPr>
          <p:spPr>
            <a:xfrm rot="-1927300">
              <a:off x="534992" y="602803"/>
              <a:ext cx="186213" cy="168160"/>
            </a:xfrm>
            <a:custGeom>
              <a:avLst/>
              <a:gdLst/>
              <a:ahLst/>
              <a:cxnLst/>
              <a:rect l="l" t="t" r="r" b="b"/>
              <a:pathLst>
                <a:path w="5797" h="5235" extrusionOk="0">
                  <a:moveTo>
                    <a:pt x="1" y="1"/>
                  </a:moveTo>
                  <a:lnTo>
                    <a:pt x="1" y="1"/>
                  </a:lnTo>
                  <a:cubicBezTo>
                    <a:pt x="223" y="729"/>
                    <a:pt x="1173" y="5004"/>
                    <a:pt x="2218" y="5226"/>
                  </a:cubicBezTo>
                  <a:cubicBezTo>
                    <a:pt x="2249" y="5232"/>
                    <a:pt x="2281" y="5235"/>
                    <a:pt x="2313" y="5235"/>
                  </a:cubicBezTo>
                  <a:cubicBezTo>
                    <a:pt x="3493" y="5235"/>
                    <a:pt x="5365" y="1404"/>
                    <a:pt x="5796" y="60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077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8" name="Google Shape;2679;p59"/>
            <p:cNvSpPr/>
            <p:nvPr/>
          </p:nvSpPr>
          <p:spPr>
            <a:xfrm rot="-1927300">
              <a:off x="812711" y="396437"/>
              <a:ext cx="181105" cy="181330"/>
            </a:xfrm>
            <a:custGeom>
              <a:avLst/>
              <a:gdLst/>
              <a:ahLst/>
              <a:cxnLst/>
              <a:rect l="l" t="t" r="r" b="b"/>
              <a:pathLst>
                <a:path w="5638" h="5645" extrusionOk="0">
                  <a:moveTo>
                    <a:pt x="5638" y="0"/>
                  </a:moveTo>
                  <a:lnTo>
                    <a:pt x="1" y="1615"/>
                  </a:lnTo>
                  <a:cubicBezTo>
                    <a:pt x="494" y="2202"/>
                    <a:pt x="2852" y="5645"/>
                    <a:pt x="3940" y="5645"/>
                  </a:cubicBezTo>
                  <a:cubicBezTo>
                    <a:pt x="3968" y="5645"/>
                    <a:pt x="3996" y="5642"/>
                    <a:pt x="4023" y="5637"/>
                  </a:cubicBezTo>
                  <a:cubicBezTo>
                    <a:pt x="5194" y="5416"/>
                    <a:pt x="5511" y="950"/>
                    <a:pt x="5638" y="0"/>
                  </a:cubicBezTo>
                  <a:close/>
                </a:path>
              </a:pathLst>
            </a:custGeom>
            <a:solidFill>
              <a:srgbClr val="FFCF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9" name="Google Shape;2680;p59"/>
            <p:cNvSpPr/>
            <p:nvPr/>
          </p:nvSpPr>
          <p:spPr>
            <a:xfrm rot="-1927300">
              <a:off x="-396463" y="-6199"/>
              <a:ext cx="1851012" cy="637016"/>
            </a:xfrm>
            <a:custGeom>
              <a:avLst/>
              <a:gdLst/>
              <a:ahLst/>
              <a:cxnLst/>
              <a:rect l="l" t="t" r="r" b="b"/>
              <a:pathLst>
                <a:path w="57624" h="19831" extrusionOk="0">
                  <a:moveTo>
                    <a:pt x="57065" y="1"/>
                  </a:moveTo>
                  <a:cubicBezTo>
                    <a:pt x="56945" y="1"/>
                    <a:pt x="56827" y="57"/>
                    <a:pt x="56750" y="191"/>
                  </a:cubicBezTo>
                  <a:cubicBezTo>
                    <a:pt x="54248" y="4593"/>
                    <a:pt x="51113" y="8647"/>
                    <a:pt x="47218" y="11941"/>
                  </a:cubicBezTo>
                  <a:cubicBezTo>
                    <a:pt x="43956" y="14696"/>
                    <a:pt x="40187" y="16818"/>
                    <a:pt x="36070" y="17989"/>
                  </a:cubicBezTo>
                  <a:cubicBezTo>
                    <a:pt x="33648" y="18690"/>
                    <a:pt x="31124" y="19036"/>
                    <a:pt x="28596" y="19036"/>
                  </a:cubicBezTo>
                  <a:cubicBezTo>
                    <a:pt x="27124" y="19036"/>
                    <a:pt x="25651" y="18919"/>
                    <a:pt x="24194" y="18686"/>
                  </a:cubicBezTo>
                  <a:cubicBezTo>
                    <a:pt x="20077" y="18021"/>
                    <a:pt x="16150" y="16438"/>
                    <a:pt x="12572" y="14284"/>
                  </a:cubicBezTo>
                  <a:cubicBezTo>
                    <a:pt x="8581" y="11814"/>
                    <a:pt x="5066" y="8615"/>
                    <a:pt x="2089" y="5037"/>
                  </a:cubicBezTo>
                  <a:cubicBezTo>
                    <a:pt x="1678" y="4530"/>
                    <a:pt x="1298" y="4055"/>
                    <a:pt x="918" y="3548"/>
                  </a:cubicBezTo>
                  <a:cubicBezTo>
                    <a:pt x="821" y="3423"/>
                    <a:pt x="689" y="3371"/>
                    <a:pt x="562" y="3371"/>
                  </a:cubicBezTo>
                  <a:cubicBezTo>
                    <a:pt x="271" y="3371"/>
                    <a:pt x="1" y="3642"/>
                    <a:pt x="221" y="3928"/>
                  </a:cubicBezTo>
                  <a:cubicBezTo>
                    <a:pt x="3198" y="7792"/>
                    <a:pt x="6681" y="11275"/>
                    <a:pt x="10703" y="13999"/>
                  </a:cubicBezTo>
                  <a:cubicBezTo>
                    <a:pt x="14314" y="16438"/>
                    <a:pt x="18336" y="18274"/>
                    <a:pt x="22579" y="19193"/>
                  </a:cubicBezTo>
                  <a:cubicBezTo>
                    <a:pt x="24556" y="19616"/>
                    <a:pt x="26580" y="19830"/>
                    <a:pt x="28604" y="19830"/>
                  </a:cubicBezTo>
                  <a:cubicBezTo>
                    <a:pt x="30665" y="19830"/>
                    <a:pt x="32727" y="19608"/>
                    <a:pt x="34740" y="19161"/>
                  </a:cubicBezTo>
                  <a:cubicBezTo>
                    <a:pt x="38952" y="18211"/>
                    <a:pt x="42911" y="16279"/>
                    <a:pt x="46363" y="13651"/>
                  </a:cubicBezTo>
                  <a:cubicBezTo>
                    <a:pt x="50385" y="10579"/>
                    <a:pt x="53678" y="6684"/>
                    <a:pt x="56338" y="2408"/>
                  </a:cubicBezTo>
                  <a:cubicBezTo>
                    <a:pt x="56718" y="1806"/>
                    <a:pt x="57099" y="1205"/>
                    <a:pt x="57447" y="603"/>
                  </a:cubicBezTo>
                  <a:cubicBezTo>
                    <a:pt x="57623" y="294"/>
                    <a:pt x="57339" y="1"/>
                    <a:pt x="57065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60" name="Google Shape;2674;p59"/>
          <p:cNvGrpSpPr/>
          <p:nvPr/>
        </p:nvGrpSpPr>
        <p:grpSpPr>
          <a:xfrm rot="4074805">
            <a:off x="11067691" y="-540828"/>
            <a:ext cx="2541832" cy="2031627"/>
            <a:chOff x="-424144" y="-449551"/>
            <a:chExt cx="1906374" cy="1523720"/>
          </a:xfrm>
        </p:grpSpPr>
        <p:sp>
          <p:nvSpPr>
            <p:cNvPr id="61" name="Google Shape;2675;p59"/>
            <p:cNvSpPr/>
            <p:nvPr/>
          </p:nvSpPr>
          <p:spPr>
            <a:xfrm rot="-1927300">
              <a:off x="-155075" y="654075"/>
              <a:ext cx="202466" cy="185281"/>
            </a:xfrm>
            <a:custGeom>
              <a:avLst/>
              <a:gdLst/>
              <a:ahLst/>
              <a:cxnLst/>
              <a:rect l="l" t="t" r="r" b="b"/>
              <a:pathLst>
                <a:path w="6303" h="5768" extrusionOk="0">
                  <a:moveTo>
                    <a:pt x="1806" y="1"/>
                  </a:moveTo>
                  <a:cubicBezTo>
                    <a:pt x="1584" y="761"/>
                    <a:pt x="1" y="4846"/>
                    <a:pt x="729" y="5575"/>
                  </a:cubicBezTo>
                  <a:cubicBezTo>
                    <a:pt x="864" y="5709"/>
                    <a:pt x="1073" y="5767"/>
                    <a:pt x="1334" y="5767"/>
                  </a:cubicBezTo>
                  <a:cubicBezTo>
                    <a:pt x="2727" y="5767"/>
                    <a:pt x="5582" y="4116"/>
                    <a:pt x="6303" y="3770"/>
                  </a:cubicBezTo>
                  <a:lnTo>
                    <a:pt x="1806" y="1"/>
                  </a:lnTo>
                  <a:close/>
                </a:path>
              </a:pathLst>
            </a:custGeom>
            <a:solidFill>
              <a:srgbClr val="FFD0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2" name="Google Shape;2676;p59"/>
            <p:cNvSpPr/>
            <p:nvPr/>
          </p:nvSpPr>
          <p:spPr>
            <a:xfrm rot="-1927300">
              <a:off x="196396" y="670892"/>
              <a:ext cx="188236" cy="184831"/>
            </a:xfrm>
            <a:custGeom>
              <a:avLst/>
              <a:gdLst/>
              <a:ahLst/>
              <a:cxnLst/>
              <a:rect l="l" t="t" r="r" b="b"/>
              <a:pathLst>
                <a:path w="5860" h="5754" extrusionOk="0">
                  <a:moveTo>
                    <a:pt x="570" y="1"/>
                  </a:moveTo>
                  <a:cubicBezTo>
                    <a:pt x="570" y="792"/>
                    <a:pt x="0" y="5131"/>
                    <a:pt x="919" y="5669"/>
                  </a:cubicBezTo>
                  <a:cubicBezTo>
                    <a:pt x="1014" y="5727"/>
                    <a:pt x="1126" y="5754"/>
                    <a:pt x="1253" y="5754"/>
                  </a:cubicBezTo>
                  <a:cubicBezTo>
                    <a:pt x="2520" y="5754"/>
                    <a:pt x="5197" y="3110"/>
                    <a:pt x="5859" y="2534"/>
                  </a:cubicBezTo>
                  <a:lnTo>
                    <a:pt x="570" y="1"/>
                  </a:lnTo>
                  <a:close/>
                </a:path>
              </a:pathLst>
            </a:custGeom>
            <a:solidFill>
              <a:srgbClr val="0396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3" name="Google Shape;2677;p59"/>
            <p:cNvSpPr/>
            <p:nvPr/>
          </p:nvSpPr>
          <p:spPr>
            <a:xfrm rot="-1927300">
              <a:off x="983177" y="43007"/>
              <a:ext cx="199415" cy="189971"/>
            </a:xfrm>
            <a:custGeom>
              <a:avLst/>
              <a:gdLst/>
              <a:ahLst/>
              <a:cxnLst/>
              <a:rect l="l" t="t" r="r" b="b"/>
              <a:pathLst>
                <a:path w="6208" h="5914" extrusionOk="0">
                  <a:moveTo>
                    <a:pt x="4624" y="1"/>
                  </a:moveTo>
                  <a:lnTo>
                    <a:pt x="1" y="3579"/>
                  </a:lnTo>
                  <a:cubicBezTo>
                    <a:pt x="625" y="3920"/>
                    <a:pt x="3590" y="5914"/>
                    <a:pt x="4837" y="5914"/>
                  </a:cubicBezTo>
                  <a:cubicBezTo>
                    <a:pt x="4981" y="5914"/>
                    <a:pt x="5102" y="5887"/>
                    <a:pt x="5195" y="5828"/>
                  </a:cubicBezTo>
                  <a:cubicBezTo>
                    <a:pt x="6208" y="5163"/>
                    <a:pt x="4846" y="919"/>
                    <a:pt x="4624" y="1"/>
                  </a:cubicBezTo>
                  <a:close/>
                </a:path>
              </a:pathLst>
            </a:custGeom>
            <a:solidFill>
              <a:srgbClr val="60D5D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4" name="Google Shape;2678;p59"/>
            <p:cNvSpPr/>
            <p:nvPr/>
          </p:nvSpPr>
          <p:spPr>
            <a:xfrm rot="-1927300">
              <a:off x="534992" y="602803"/>
              <a:ext cx="186213" cy="168160"/>
            </a:xfrm>
            <a:custGeom>
              <a:avLst/>
              <a:gdLst/>
              <a:ahLst/>
              <a:cxnLst/>
              <a:rect l="l" t="t" r="r" b="b"/>
              <a:pathLst>
                <a:path w="5797" h="5235" extrusionOk="0">
                  <a:moveTo>
                    <a:pt x="1" y="1"/>
                  </a:moveTo>
                  <a:lnTo>
                    <a:pt x="1" y="1"/>
                  </a:lnTo>
                  <a:cubicBezTo>
                    <a:pt x="223" y="729"/>
                    <a:pt x="1173" y="5004"/>
                    <a:pt x="2218" y="5226"/>
                  </a:cubicBezTo>
                  <a:cubicBezTo>
                    <a:pt x="2249" y="5232"/>
                    <a:pt x="2281" y="5235"/>
                    <a:pt x="2313" y="5235"/>
                  </a:cubicBezTo>
                  <a:cubicBezTo>
                    <a:pt x="3493" y="5235"/>
                    <a:pt x="5365" y="1404"/>
                    <a:pt x="5796" y="60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077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5" name="Google Shape;2679;p59"/>
            <p:cNvSpPr/>
            <p:nvPr/>
          </p:nvSpPr>
          <p:spPr>
            <a:xfrm rot="-1927300">
              <a:off x="812711" y="396437"/>
              <a:ext cx="181105" cy="181330"/>
            </a:xfrm>
            <a:custGeom>
              <a:avLst/>
              <a:gdLst/>
              <a:ahLst/>
              <a:cxnLst/>
              <a:rect l="l" t="t" r="r" b="b"/>
              <a:pathLst>
                <a:path w="5638" h="5645" extrusionOk="0">
                  <a:moveTo>
                    <a:pt x="5638" y="0"/>
                  </a:moveTo>
                  <a:lnTo>
                    <a:pt x="1" y="1615"/>
                  </a:lnTo>
                  <a:cubicBezTo>
                    <a:pt x="494" y="2202"/>
                    <a:pt x="2852" y="5645"/>
                    <a:pt x="3940" y="5645"/>
                  </a:cubicBezTo>
                  <a:cubicBezTo>
                    <a:pt x="3968" y="5645"/>
                    <a:pt x="3996" y="5642"/>
                    <a:pt x="4023" y="5637"/>
                  </a:cubicBezTo>
                  <a:cubicBezTo>
                    <a:pt x="5194" y="5416"/>
                    <a:pt x="5511" y="950"/>
                    <a:pt x="5638" y="0"/>
                  </a:cubicBezTo>
                  <a:close/>
                </a:path>
              </a:pathLst>
            </a:custGeom>
            <a:solidFill>
              <a:srgbClr val="FFCF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6" name="Google Shape;2680;p59"/>
            <p:cNvSpPr/>
            <p:nvPr/>
          </p:nvSpPr>
          <p:spPr>
            <a:xfrm rot="-1927300">
              <a:off x="-396463" y="-6199"/>
              <a:ext cx="1851012" cy="637016"/>
            </a:xfrm>
            <a:custGeom>
              <a:avLst/>
              <a:gdLst/>
              <a:ahLst/>
              <a:cxnLst/>
              <a:rect l="l" t="t" r="r" b="b"/>
              <a:pathLst>
                <a:path w="57624" h="19831" extrusionOk="0">
                  <a:moveTo>
                    <a:pt x="57065" y="1"/>
                  </a:moveTo>
                  <a:cubicBezTo>
                    <a:pt x="56945" y="1"/>
                    <a:pt x="56827" y="57"/>
                    <a:pt x="56750" y="191"/>
                  </a:cubicBezTo>
                  <a:cubicBezTo>
                    <a:pt x="54248" y="4593"/>
                    <a:pt x="51113" y="8647"/>
                    <a:pt x="47218" y="11941"/>
                  </a:cubicBezTo>
                  <a:cubicBezTo>
                    <a:pt x="43956" y="14696"/>
                    <a:pt x="40187" y="16818"/>
                    <a:pt x="36070" y="17989"/>
                  </a:cubicBezTo>
                  <a:cubicBezTo>
                    <a:pt x="33648" y="18690"/>
                    <a:pt x="31124" y="19036"/>
                    <a:pt x="28596" y="19036"/>
                  </a:cubicBezTo>
                  <a:cubicBezTo>
                    <a:pt x="27124" y="19036"/>
                    <a:pt x="25651" y="18919"/>
                    <a:pt x="24194" y="18686"/>
                  </a:cubicBezTo>
                  <a:cubicBezTo>
                    <a:pt x="20077" y="18021"/>
                    <a:pt x="16150" y="16438"/>
                    <a:pt x="12572" y="14284"/>
                  </a:cubicBezTo>
                  <a:cubicBezTo>
                    <a:pt x="8581" y="11814"/>
                    <a:pt x="5066" y="8615"/>
                    <a:pt x="2089" y="5037"/>
                  </a:cubicBezTo>
                  <a:cubicBezTo>
                    <a:pt x="1678" y="4530"/>
                    <a:pt x="1298" y="4055"/>
                    <a:pt x="918" y="3548"/>
                  </a:cubicBezTo>
                  <a:cubicBezTo>
                    <a:pt x="821" y="3423"/>
                    <a:pt x="689" y="3371"/>
                    <a:pt x="562" y="3371"/>
                  </a:cubicBezTo>
                  <a:cubicBezTo>
                    <a:pt x="271" y="3371"/>
                    <a:pt x="1" y="3642"/>
                    <a:pt x="221" y="3928"/>
                  </a:cubicBezTo>
                  <a:cubicBezTo>
                    <a:pt x="3198" y="7792"/>
                    <a:pt x="6681" y="11275"/>
                    <a:pt x="10703" y="13999"/>
                  </a:cubicBezTo>
                  <a:cubicBezTo>
                    <a:pt x="14314" y="16438"/>
                    <a:pt x="18336" y="18274"/>
                    <a:pt x="22579" y="19193"/>
                  </a:cubicBezTo>
                  <a:cubicBezTo>
                    <a:pt x="24556" y="19616"/>
                    <a:pt x="26580" y="19830"/>
                    <a:pt x="28604" y="19830"/>
                  </a:cubicBezTo>
                  <a:cubicBezTo>
                    <a:pt x="30665" y="19830"/>
                    <a:pt x="32727" y="19608"/>
                    <a:pt x="34740" y="19161"/>
                  </a:cubicBezTo>
                  <a:cubicBezTo>
                    <a:pt x="38952" y="18211"/>
                    <a:pt x="42911" y="16279"/>
                    <a:pt x="46363" y="13651"/>
                  </a:cubicBezTo>
                  <a:cubicBezTo>
                    <a:pt x="50385" y="10579"/>
                    <a:pt x="53678" y="6684"/>
                    <a:pt x="56338" y="2408"/>
                  </a:cubicBezTo>
                  <a:cubicBezTo>
                    <a:pt x="56718" y="1806"/>
                    <a:pt x="57099" y="1205"/>
                    <a:pt x="57447" y="603"/>
                  </a:cubicBezTo>
                  <a:cubicBezTo>
                    <a:pt x="57623" y="294"/>
                    <a:pt x="57339" y="1"/>
                    <a:pt x="57065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67" name="Google Shape;2674;p59"/>
          <p:cNvGrpSpPr/>
          <p:nvPr/>
        </p:nvGrpSpPr>
        <p:grpSpPr>
          <a:xfrm rot="2922961">
            <a:off x="10564499" y="-826706"/>
            <a:ext cx="2541832" cy="2031627"/>
            <a:chOff x="-424144" y="-449551"/>
            <a:chExt cx="1906374" cy="1523720"/>
          </a:xfrm>
        </p:grpSpPr>
        <p:sp>
          <p:nvSpPr>
            <p:cNvPr id="68" name="Google Shape;2675;p59"/>
            <p:cNvSpPr/>
            <p:nvPr/>
          </p:nvSpPr>
          <p:spPr>
            <a:xfrm rot="-1927300">
              <a:off x="-155075" y="654075"/>
              <a:ext cx="202466" cy="185281"/>
            </a:xfrm>
            <a:custGeom>
              <a:avLst/>
              <a:gdLst/>
              <a:ahLst/>
              <a:cxnLst/>
              <a:rect l="l" t="t" r="r" b="b"/>
              <a:pathLst>
                <a:path w="6303" h="5768" extrusionOk="0">
                  <a:moveTo>
                    <a:pt x="1806" y="1"/>
                  </a:moveTo>
                  <a:cubicBezTo>
                    <a:pt x="1584" y="761"/>
                    <a:pt x="1" y="4846"/>
                    <a:pt x="729" y="5575"/>
                  </a:cubicBezTo>
                  <a:cubicBezTo>
                    <a:pt x="864" y="5709"/>
                    <a:pt x="1073" y="5767"/>
                    <a:pt x="1334" y="5767"/>
                  </a:cubicBezTo>
                  <a:cubicBezTo>
                    <a:pt x="2727" y="5767"/>
                    <a:pt x="5582" y="4116"/>
                    <a:pt x="6303" y="3770"/>
                  </a:cubicBezTo>
                  <a:lnTo>
                    <a:pt x="1806" y="1"/>
                  </a:lnTo>
                  <a:close/>
                </a:path>
              </a:pathLst>
            </a:custGeom>
            <a:solidFill>
              <a:srgbClr val="FFD0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9" name="Google Shape;2676;p59"/>
            <p:cNvSpPr/>
            <p:nvPr/>
          </p:nvSpPr>
          <p:spPr>
            <a:xfrm rot="-1927300">
              <a:off x="196396" y="670892"/>
              <a:ext cx="188236" cy="184831"/>
            </a:xfrm>
            <a:custGeom>
              <a:avLst/>
              <a:gdLst/>
              <a:ahLst/>
              <a:cxnLst/>
              <a:rect l="l" t="t" r="r" b="b"/>
              <a:pathLst>
                <a:path w="5860" h="5754" extrusionOk="0">
                  <a:moveTo>
                    <a:pt x="570" y="1"/>
                  </a:moveTo>
                  <a:cubicBezTo>
                    <a:pt x="570" y="792"/>
                    <a:pt x="0" y="5131"/>
                    <a:pt x="919" y="5669"/>
                  </a:cubicBezTo>
                  <a:cubicBezTo>
                    <a:pt x="1014" y="5727"/>
                    <a:pt x="1126" y="5754"/>
                    <a:pt x="1253" y="5754"/>
                  </a:cubicBezTo>
                  <a:cubicBezTo>
                    <a:pt x="2520" y="5754"/>
                    <a:pt x="5197" y="3110"/>
                    <a:pt x="5859" y="2534"/>
                  </a:cubicBezTo>
                  <a:lnTo>
                    <a:pt x="570" y="1"/>
                  </a:lnTo>
                  <a:close/>
                </a:path>
              </a:pathLst>
            </a:custGeom>
            <a:solidFill>
              <a:srgbClr val="0396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0" name="Google Shape;2677;p59"/>
            <p:cNvSpPr/>
            <p:nvPr/>
          </p:nvSpPr>
          <p:spPr>
            <a:xfrm rot="-1927300">
              <a:off x="983177" y="43007"/>
              <a:ext cx="199415" cy="189971"/>
            </a:xfrm>
            <a:custGeom>
              <a:avLst/>
              <a:gdLst/>
              <a:ahLst/>
              <a:cxnLst/>
              <a:rect l="l" t="t" r="r" b="b"/>
              <a:pathLst>
                <a:path w="6208" h="5914" extrusionOk="0">
                  <a:moveTo>
                    <a:pt x="4624" y="1"/>
                  </a:moveTo>
                  <a:lnTo>
                    <a:pt x="1" y="3579"/>
                  </a:lnTo>
                  <a:cubicBezTo>
                    <a:pt x="625" y="3920"/>
                    <a:pt x="3590" y="5914"/>
                    <a:pt x="4837" y="5914"/>
                  </a:cubicBezTo>
                  <a:cubicBezTo>
                    <a:pt x="4981" y="5914"/>
                    <a:pt x="5102" y="5887"/>
                    <a:pt x="5195" y="5828"/>
                  </a:cubicBezTo>
                  <a:cubicBezTo>
                    <a:pt x="6208" y="5163"/>
                    <a:pt x="4846" y="919"/>
                    <a:pt x="4624" y="1"/>
                  </a:cubicBezTo>
                  <a:close/>
                </a:path>
              </a:pathLst>
            </a:custGeom>
            <a:solidFill>
              <a:srgbClr val="60D5D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1" name="Google Shape;2678;p59"/>
            <p:cNvSpPr/>
            <p:nvPr/>
          </p:nvSpPr>
          <p:spPr>
            <a:xfrm rot="-1927300">
              <a:off x="534992" y="602803"/>
              <a:ext cx="186213" cy="168160"/>
            </a:xfrm>
            <a:custGeom>
              <a:avLst/>
              <a:gdLst/>
              <a:ahLst/>
              <a:cxnLst/>
              <a:rect l="l" t="t" r="r" b="b"/>
              <a:pathLst>
                <a:path w="5797" h="5235" extrusionOk="0">
                  <a:moveTo>
                    <a:pt x="1" y="1"/>
                  </a:moveTo>
                  <a:lnTo>
                    <a:pt x="1" y="1"/>
                  </a:lnTo>
                  <a:cubicBezTo>
                    <a:pt x="223" y="729"/>
                    <a:pt x="1173" y="5004"/>
                    <a:pt x="2218" y="5226"/>
                  </a:cubicBezTo>
                  <a:cubicBezTo>
                    <a:pt x="2249" y="5232"/>
                    <a:pt x="2281" y="5235"/>
                    <a:pt x="2313" y="5235"/>
                  </a:cubicBezTo>
                  <a:cubicBezTo>
                    <a:pt x="3493" y="5235"/>
                    <a:pt x="5365" y="1404"/>
                    <a:pt x="5796" y="60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077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2" name="Google Shape;2679;p59"/>
            <p:cNvSpPr/>
            <p:nvPr/>
          </p:nvSpPr>
          <p:spPr>
            <a:xfrm rot="-1927300">
              <a:off x="812711" y="396437"/>
              <a:ext cx="181105" cy="181330"/>
            </a:xfrm>
            <a:custGeom>
              <a:avLst/>
              <a:gdLst/>
              <a:ahLst/>
              <a:cxnLst/>
              <a:rect l="l" t="t" r="r" b="b"/>
              <a:pathLst>
                <a:path w="5638" h="5645" extrusionOk="0">
                  <a:moveTo>
                    <a:pt x="5638" y="0"/>
                  </a:moveTo>
                  <a:lnTo>
                    <a:pt x="1" y="1615"/>
                  </a:lnTo>
                  <a:cubicBezTo>
                    <a:pt x="494" y="2202"/>
                    <a:pt x="2852" y="5645"/>
                    <a:pt x="3940" y="5645"/>
                  </a:cubicBezTo>
                  <a:cubicBezTo>
                    <a:pt x="3968" y="5645"/>
                    <a:pt x="3996" y="5642"/>
                    <a:pt x="4023" y="5637"/>
                  </a:cubicBezTo>
                  <a:cubicBezTo>
                    <a:pt x="5194" y="5416"/>
                    <a:pt x="5511" y="950"/>
                    <a:pt x="5638" y="0"/>
                  </a:cubicBezTo>
                  <a:close/>
                </a:path>
              </a:pathLst>
            </a:custGeom>
            <a:solidFill>
              <a:srgbClr val="FFCF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3" name="Google Shape;2680;p59"/>
            <p:cNvSpPr/>
            <p:nvPr/>
          </p:nvSpPr>
          <p:spPr>
            <a:xfrm rot="-1927300">
              <a:off x="-396463" y="-6199"/>
              <a:ext cx="1851012" cy="637016"/>
            </a:xfrm>
            <a:custGeom>
              <a:avLst/>
              <a:gdLst/>
              <a:ahLst/>
              <a:cxnLst/>
              <a:rect l="l" t="t" r="r" b="b"/>
              <a:pathLst>
                <a:path w="57624" h="19831" extrusionOk="0">
                  <a:moveTo>
                    <a:pt x="57065" y="1"/>
                  </a:moveTo>
                  <a:cubicBezTo>
                    <a:pt x="56945" y="1"/>
                    <a:pt x="56827" y="57"/>
                    <a:pt x="56750" y="191"/>
                  </a:cubicBezTo>
                  <a:cubicBezTo>
                    <a:pt x="54248" y="4593"/>
                    <a:pt x="51113" y="8647"/>
                    <a:pt x="47218" y="11941"/>
                  </a:cubicBezTo>
                  <a:cubicBezTo>
                    <a:pt x="43956" y="14696"/>
                    <a:pt x="40187" y="16818"/>
                    <a:pt x="36070" y="17989"/>
                  </a:cubicBezTo>
                  <a:cubicBezTo>
                    <a:pt x="33648" y="18690"/>
                    <a:pt x="31124" y="19036"/>
                    <a:pt x="28596" y="19036"/>
                  </a:cubicBezTo>
                  <a:cubicBezTo>
                    <a:pt x="27124" y="19036"/>
                    <a:pt x="25651" y="18919"/>
                    <a:pt x="24194" y="18686"/>
                  </a:cubicBezTo>
                  <a:cubicBezTo>
                    <a:pt x="20077" y="18021"/>
                    <a:pt x="16150" y="16438"/>
                    <a:pt x="12572" y="14284"/>
                  </a:cubicBezTo>
                  <a:cubicBezTo>
                    <a:pt x="8581" y="11814"/>
                    <a:pt x="5066" y="8615"/>
                    <a:pt x="2089" y="5037"/>
                  </a:cubicBezTo>
                  <a:cubicBezTo>
                    <a:pt x="1678" y="4530"/>
                    <a:pt x="1298" y="4055"/>
                    <a:pt x="918" y="3548"/>
                  </a:cubicBezTo>
                  <a:cubicBezTo>
                    <a:pt x="821" y="3423"/>
                    <a:pt x="689" y="3371"/>
                    <a:pt x="562" y="3371"/>
                  </a:cubicBezTo>
                  <a:cubicBezTo>
                    <a:pt x="271" y="3371"/>
                    <a:pt x="1" y="3642"/>
                    <a:pt x="221" y="3928"/>
                  </a:cubicBezTo>
                  <a:cubicBezTo>
                    <a:pt x="3198" y="7792"/>
                    <a:pt x="6681" y="11275"/>
                    <a:pt x="10703" y="13999"/>
                  </a:cubicBezTo>
                  <a:cubicBezTo>
                    <a:pt x="14314" y="16438"/>
                    <a:pt x="18336" y="18274"/>
                    <a:pt x="22579" y="19193"/>
                  </a:cubicBezTo>
                  <a:cubicBezTo>
                    <a:pt x="24556" y="19616"/>
                    <a:pt x="26580" y="19830"/>
                    <a:pt x="28604" y="19830"/>
                  </a:cubicBezTo>
                  <a:cubicBezTo>
                    <a:pt x="30665" y="19830"/>
                    <a:pt x="32727" y="19608"/>
                    <a:pt x="34740" y="19161"/>
                  </a:cubicBezTo>
                  <a:cubicBezTo>
                    <a:pt x="38952" y="18211"/>
                    <a:pt x="42911" y="16279"/>
                    <a:pt x="46363" y="13651"/>
                  </a:cubicBezTo>
                  <a:cubicBezTo>
                    <a:pt x="50385" y="10579"/>
                    <a:pt x="53678" y="6684"/>
                    <a:pt x="56338" y="2408"/>
                  </a:cubicBezTo>
                  <a:cubicBezTo>
                    <a:pt x="56718" y="1806"/>
                    <a:pt x="57099" y="1205"/>
                    <a:pt x="57447" y="603"/>
                  </a:cubicBezTo>
                  <a:cubicBezTo>
                    <a:pt x="57623" y="294"/>
                    <a:pt x="57339" y="1"/>
                    <a:pt x="57065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962961" y="23077"/>
            <a:ext cx="10266079" cy="1401344"/>
            <a:chOff x="728286" y="97104"/>
            <a:chExt cx="7699559" cy="1051008"/>
          </a:xfrm>
          <a:noFill/>
        </p:grpSpPr>
        <p:cxnSp>
          <p:nvCxnSpPr>
            <p:cNvPr id="77" name="直接连接符 15">
              <a:extLst>
                <a:ext uri="{FF2B5EF4-FFF2-40B4-BE49-F238E27FC236}">
                  <a16:creationId xmlns:a16="http://schemas.microsoft.com/office/drawing/2014/main" xmlns="" id="{F22AACA2-8D4F-4D0B-B897-00B64505935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61945" y="795270"/>
              <a:ext cx="4272893" cy="0"/>
            </a:xfrm>
            <a:prstGeom prst="line">
              <a:avLst/>
            </a:prstGeom>
            <a:grpFill/>
            <a:ln>
              <a:solidFill>
                <a:srgbClr val="C00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sp>
          <p:nvSpPr>
            <p:cNvPr id="78" name="矩形 18">
              <a:extLst>
                <a:ext uri="{FF2B5EF4-FFF2-40B4-BE49-F238E27FC236}">
                  <a16:creationId xmlns:a16="http://schemas.microsoft.com/office/drawing/2014/main" xmlns="" id="{CB3E1726-52E3-4F8C-B256-0C493B25CF0C}"/>
                </a:ext>
              </a:extLst>
            </p:cNvPr>
            <p:cNvSpPr/>
            <p:nvPr/>
          </p:nvSpPr>
          <p:spPr>
            <a:xfrm>
              <a:off x="3398907" y="97104"/>
              <a:ext cx="2438400" cy="131079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sz="3319">
                <a:solidFill>
                  <a:srgbClr val="002060"/>
                </a:solidFill>
              </a:endParaRPr>
            </a:p>
          </p:txBody>
        </p:sp>
        <p:cxnSp>
          <p:nvCxnSpPr>
            <p:cNvPr id="79" name="直接连接符 15">
              <a:extLst>
                <a:ext uri="{FF2B5EF4-FFF2-40B4-BE49-F238E27FC236}">
                  <a16:creationId xmlns:a16="http://schemas.microsoft.com/office/drawing/2014/main" xmlns="" id="{F22AACA2-8D4F-4D0B-B897-00B64505935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52520" y="228182"/>
              <a:ext cx="4272893" cy="0"/>
            </a:xfrm>
            <a:prstGeom prst="line">
              <a:avLst/>
            </a:prstGeom>
            <a:grpFill/>
            <a:ln>
              <a:solidFill>
                <a:srgbClr val="C00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sp>
          <p:nvSpPr>
            <p:cNvPr id="80" name="TextBox 79"/>
            <p:cNvSpPr txBox="1"/>
            <p:nvPr/>
          </p:nvSpPr>
          <p:spPr>
            <a:xfrm>
              <a:off x="728286" y="263206"/>
              <a:ext cx="7699559" cy="88490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2. VẬT SỐNG VÀ VẬT KHÔNG SỐNG </a:t>
              </a:r>
            </a:p>
            <a:p>
              <a:pPr algn="ctr"/>
              <a:endParaRPr lang="en-US" sz="3467" dirty="0">
                <a:solidFill>
                  <a:srgbClr val="C00000"/>
                </a:solidFill>
                <a:latin typeface="#9Slide03 BoosterNextFYBlack" panose="02000A03000000020004" pitchFamily="2" charset="0"/>
                <a:ea typeface="Segoe UI Black" panose="020B0A02040204020203" pitchFamily="34" charset="0"/>
              </a:endParaRPr>
            </a:p>
          </p:txBody>
        </p:sp>
      </p:grpSp>
      <p:pic>
        <p:nvPicPr>
          <p:cNvPr id="55" name="Shape 94">
            <a:extLst>
              <a:ext uri="{FF2B5EF4-FFF2-40B4-BE49-F238E27FC236}">
                <a16:creationId xmlns:a16="http://schemas.microsoft.com/office/drawing/2014/main" xmlns="" id="{29044B18-F246-46D6-919D-8C6FCB0822B5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480262" y="2765221"/>
            <a:ext cx="2780536" cy="2940304"/>
          </a:xfrm>
          <a:prstGeom prst="rect">
            <a:avLst/>
          </a:prstGeom>
        </p:spPr>
      </p:pic>
      <p:pic>
        <p:nvPicPr>
          <p:cNvPr id="56" name="Shape 98">
            <a:extLst>
              <a:ext uri="{FF2B5EF4-FFF2-40B4-BE49-F238E27FC236}">
                <a16:creationId xmlns:a16="http://schemas.microsoft.com/office/drawing/2014/main" xmlns="" id="{17039BC2-C6A7-43E1-B0C2-86F74F8A5366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6486758" y="2765220"/>
            <a:ext cx="2576461" cy="2978687"/>
          </a:xfrm>
          <a:prstGeom prst="rect">
            <a:avLst/>
          </a:prstGeom>
        </p:spPr>
      </p:pic>
      <p:pic>
        <p:nvPicPr>
          <p:cNvPr id="75" name="Shape 104">
            <a:extLst>
              <a:ext uri="{FF2B5EF4-FFF2-40B4-BE49-F238E27FC236}">
                <a16:creationId xmlns:a16="http://schemas.microsoft.com/office/drawing/2014/main" xmlns="" id="{5D2E4D49-9FD4-4BE7-9B3F-42A60F6E4992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3340872" y="2799286"/>
            <a:ext cx="2780536" cy="2978687"/>
          </a:xfrm>
          <a:prstGeom prst="rect">
            <a:avLst/>
          </a:prstGeom>
        </p:spPr>
      </p:pic>
      <p:pic>
        <p:nvPicPr>
          <p:cNvPr id="81" name="Shape 106">
            <a:extLst>
              <a:ext uri="{FF2B5EF4-FFF2-40B4-BE49-F238E27FC236}">
                <a16:creationId xmlns:a16="http://schemas.microsoft.com/office/drawing/2014/main" xmlns="" id="{DE4EC64F-562D-4005-A996-34980654917B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9309863" y="2733088"/>
            <a:ext cx="2576461" cy="2972437"/>
          </a:xfrm>
          <a:prstGeom prst="rect">
            <a:avLst/>
          </a:prstGeom>
        </p:spPr>
      </p:pic>
      <p:sp>
        <p:nvSpPr>
          <p:cNvPr id="82" name="Shape 96">
            <a:extLst>
              <a:ext uri="{FF2B5EF4-FFF2-40B4-BE49-F238E27FC236}">
                <a16:creationId xmlns:a16="http://schemas.microsoft.com/office/drawing/2014/main" xmlns="" id="{84E33536-D5E9-40B2-81C2-D994D3248472}"/>
              </a:ext>
            </a:extLst>
          </p:cNvPr>
          <p:cNvSpPr txBox="1"/>
          <p:nvPr/>
        </p:nvSpPr>
        <p:spPr>
          <a:xfrm>
            <a:off x="623950" y="5968346"/>
            <a:ext cx="2780536" cy="793178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>
              <a:spcAft>
                <a:spcPts val="0"/>
              </a:spcAft>
            </a:pPr>
            <a:r>
              <a:rPr lang="vi-VN" sz="24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Hình 2.9. Con gà</a:t>
            </a:r>
          </a:p>
        </p:txBody>
      </p:sp>
      <p:sp>
        <p:nvSpPr>
          <p:cNvPr id="83" name="Shape 100">
            <a:extLst>
              <a:ext uri="{FF2B5EF4-FFF2-40B4-BE49-F238E27FC236}">
                <a16:creationId xmlns:a16="http://schemas.microsoft.com/office/drawing/2014/main" xmlns="" id="{7FA7698E-BF98-46D2-A54C-4126A28EABCB}"/>
              </a:ext>
            </a:extLst>
          </p:cNvPr>
          <p:cNvSpPr txBox="1"/>
          <p:nvPr/>
        </p:nvSpPr>
        <p:spPr>
          <a:xfrm>
            <a:off x="6368053" y="6041205"/>
            <a:ext cx="2941810" cy="914347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algn="ctr">
              <a:spcAft>
                <a:spcPts val="0"/>
              </a:spcAft>
            </a:pPr>
            <a:r>
              <a:rPr lang="vi-VN" sz="24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Hình 2.10. Cây cà chua</a:t>
            </a:r>
          </a:p>
        </p:txBody>
      </p:sp>
      <p:sp>
        <p:nvSpPr>
          <p:cNvPr id="84" name="Shape 112">
            <a:extLst>
              <a:ext uri="{FF2B5EF4-FFF2-40B4-BE49-F238E27FC236}">
                <a16:creationId xmlns:a16="http://schemas.microsoft.com/office/drawing/2014/main" xmlns="" id="{97228B4E-CF0A-448E-B7EF-93222BB7AD1A}"/>
              </a:ext>
            </a:extLst>
          </p:cNvPr>
          <p:cNvSpPr txBox="1"/>
          <p:nvPr/>
        </p:nvSpPr>
        <p:spPr>
          <a:xfrm>
            <a:off x="3651131" y="5968346"/>
            <a:ext cx="2327524" cy="914348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pPr>
              <a:spcAft>
                <a:spcPts val="0"/>
              </a:spcAft>
            </a:pPr>
            <a:r>
              <a:rPr lang="vi-VN" sz="24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Hình 2.11. Đá sỏi</a:t>
            </a:r>
          </a:p>
        </p:txBody>
      </p:sp>
      <p:sp>
        <p:nvSpPr>
          <p:cNvPr id="85" name="Shape 114">
            <a:extLst>
              <a:ext uri="{FF2B5EF4-FFF2-40B4-BE49-F238E27FC236}">
                <a16:creationId xmlns:a16="http://schemas.microsoft.com/office/drawing/2014/main" xmlns="" id="{2A18F6D2-4299-4C9A-9C5D-E17E921F50C4}"/>
              </a:ext>
            </a:extLst>
          </p:cNvPr>
          <p:cNvSpPr txBox="1"/>
          <p:nvPr/>
        </p:nvSpPr>
        <p:spPr>
          <a:xfrm>
            <a:off x="9260793" y="6039963"/>
            <a:ext cx="2386502" cy="1056811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pPr algn="ctr">
              <a:spcAft>
                <a:spcPts val="0"/>
              </a:spcAft>
            </a:pPr>
            <a:r>
              <a:rPr lang="vi-VN" sz="24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Hình 2.12. Máy </a:t>
            </a:r>
            <a:endParaRPr lang="en-US" sz="2400" b="1" dirty="0"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vi-VN" sz="24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tính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xmlns="" id="{8E7AC574-4AA4-46A2-B0A1-E3DD0B7F6FFB}"/>
              </a:ext>
            </a:extLst>
          </p:cNvPr>
          <p:cNvSpPr txBox="1"/>
          <p:nvPr/>
        </p:nvSpPr>
        <p:spPr>
          <a:xfrm>
            <a:off x="1202723" y="1180742"/>
            <a:ext cx="888687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GB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GB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GB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GB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GB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2.9 </a:t>
            </a:r>
            <a:r>
              <a:rPr lang="en-GB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GB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2.12, </a:t>
            </a:r>
            <a:r>
              <a:rPr lang="en-GB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GB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GB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GB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GB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GB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GB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GB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GB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GB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GB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GB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GB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GB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GB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GB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GB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GB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GB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GB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GB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GB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GB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GB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GB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GB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GB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GB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GB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1847003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/>
      <p:bldP spid="83" grpId="0"/>
      <p:bldP spid="84" grpId="0"/>
      <p:bldP spid="85" grpId="0"/>
      <p:bldP spid="9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2195794-43EA-415A-8677-D778ADAD5C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639" y="288285"/>
            <a:ext cx="11708547" cy="6215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405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xmlns="" id="{940C1A57-D6AA-44EB-8EF4-D0EBD8F106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1862334"/>
              </p:ext>
            </p:extLst>
          </p:nvPr>
        </p:nvGraphicFramePr>
        <p:xfrm>
          <a:off x="968991" y="2061514"/>
          <a:ext cx="10713493" cy="426983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92773">
                  <a:extLst>
                    <a:ext uri="{9D8B030D-6E8A-4147-A177-3AD203B41FA5}">
                      <a16:colId xmlns:a16="http://schemas.microsoft.com/office/drawing/2014/main" xmlns="" val="363146701"/>
                    </a:ext>
                  </a:extLst>
                </a:gridCol>
                <a:gridCol w="1704455">
                  <a:extLst>
                    <a:ext uri="{9D8B030D-6E8A-4147-A177-3AD203B41FA5}">
                      <a16:colId xmlns:a16="http://schemas.microsoft.com/office/drawing/2014/main" xmlns="" val="193828748"/>
                    </a:ext>
                  </a:extLst>
                </a:gridCol>
                <a:gridCol w="1809345">
                  <a:extLst>
                    <a:ext uri="{9D8B030D-6E8A-4147-A177-3AD203B41FA5}">
                      <a16:colId xmlns:a16="http://schemas.microsoft.com/office/drawing/2014/main" xmlns="" val="244799043"/>
                    </a:ext>
                  </a:extLst>
                </a:gridCol>
                <a:gridCol w="1520898">
                  <a:extLst>
                    <a:ext uri="{9D8B030D-6E8A-4147-A177-3AD203B41FA5}">
                      <a16:colId xmlns:a16="http://schemas.microsoft.com/office/drawing/2014/main" xmlns="" val="28765709"/>
                    </a:ext>
                  </a:extLst>
                </a:gridCol>
                <a:gridCol w="1400074">
                  <a:extLst>
                    <a:ext uri="{9D8B030D-6E8A-4147-A177-3AD203B41FA5}">
                      <a16:colId xmlns:a16="http://schemas.microsoft.com/office/drawing/2014/main" xmlns="" val="2256228019"/>
                    </a:ext>
                  </a:extLst>
                </a:gridCol>
                <a:gridCol w="1785948">
                  <a:extLst>
                    <a:ext uri="{9D8B030D-6E8A-4147-A177-3AD203B41FA5}">
                      <a16:colId xmlns:a16="http://schemas.microsoft.com/office/drawing/2014/main" xmlns="" val="1402917368"/>
                    </a:ext>
                  </a:extLst>
                </a:gridCol>
              </a:tblGrid>
              <a:tr h="451092">
                <a:tc rowSpan="2">
                  <a:txBody>
                    <a:bodyPr/>
                    <a:lstStyle/>
                    <a:p>
                      <a:pPr indent="-355600" algn="ctr"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5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 VẬT</a:t>
                      </a:r>
                      <a:endParaRPr lang="vi-VN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indent="-355600" algn="ctr"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5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 ĐIỂM</a:t>
                      </a:r>
                      <a:endParaRPr lang="vi-VN" sz="2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indent="-355600" algn="ctr"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5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 SỐNG</a:t>
                      </a:r>
                      <a:endParaRPr lang="vi-VN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indent="-355600" algn="ctr"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5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 KHÔNG SỐNG</a:t>
                      </a:r>
                      <a:endParaRPr lang="vi-VN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257437923"/>
                  </a:ext>
                </a:extLst>
              </a:tr>
              <a:tr h="2014376"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-355600" algn="ctr"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5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trao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đổi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endParaRPr lang="vi-VN" sz="2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-355600" algn="ctr"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5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Khả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trưởng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triển</a:t>
                      </a:r>
                      <a:endParaRPr lang="vi-VN" sz="2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-355600" algn="just"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Khả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endParaRPr lang="vi-VN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-355600" algn="ctr"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5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424188800"/>
                  </a:ext>
                </a:extLst>
              </a:tr>
              <a:tr h="451092">
                <a:tc>
                  <a:txBody>
                    <a:bodyPr/>
                    <a:lstStyle/>
                    <a:p>
                      <a:pPr indent="-355600" algn="l"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5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 GÀ</a:t>
                      </a:r>
                      <a:endParaRPr lang="vi-VN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-355600" algn="ctr"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50"/>
                        </a:spcAft>
                      </a:pPr>
                      <a:endParaRPr lang="vi-VN" sz="24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-355600" algn="ctr"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50"/>
                        </a:spcAft>
                      </a:pPr>
                      <a:endParaRPr lang="vi-VN" sz="24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-355600" algn="ctr"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50"/>
                        </a:spcAft>
                      </a:pPr>
                      <a:endParaRPr lang="vi-VN" sz="24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-355600" algn="ctr"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5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4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-355600" algn="ctr"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5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4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862307917"/>
                  </a:ext>
                </a:extLst>
              </a:tr>
              <a:tr h="451092">
                <a:tc>
                  <a:txBody>
                    <a:bodyPr/>
                    <a:lstStyle/>
                    <a:p>
                      <a:pPr indent="-355600" algn="l"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5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 CÀ CHUA</a:t>
                      </a:r>
                      <a:endParaRPr lang="vi-VN" sz="2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-355600" algn="ctr"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50"/>
                        </a:spcAft>
                      </a:pPr>
                      <a:endParaRPr lang="vi-VN" sz="24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-355600" algn="ctr"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50"/>
                        </a:spcAft>
                      </a:pPr>
                      <a:endParaRPr lang="vi-VN" sz="24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-355600" algn="ctr"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50"/>
                        </a:spcAft>
                      </a:pPr>
                      <a:endParaRPr lang="vi-VN" sz="24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-355600" algn="ctr"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5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-355600" algn="ctr"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5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738298498"/>
                  </a:ext>
                </a:extLst>
              </a:tr>
              <a:tr h="451092">
                <a:tc>
                  <a:txBody>
                    <a:bodyPr/>
                    <a:lstStyle/>
                    <a:p>
                      <a:pPr indent="-355600" algn="l"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5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 SỎI</a:t>
                      </a:r>
                      <a:endParaRPr lang="vi-VN" sz="2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-355600" algn="ctr"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5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4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-355600" algn="ctr"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5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4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-355600" algn="ctr"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5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4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-355600" algn="ctr"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5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4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-355600" algn="ctr"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5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4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08963387"/>
                  </a:ext>
                </a:extLst>
              </a:tr>
              <a:tr h="451092">
                <a:tc>
                  <a:txBody>
                    <a:bodyPr/>
                    <a:lstStyle/>
                    <a:p>
                      <a:pPr indent="-355600" algn="l"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5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MÁY TÍNH</a:t>
                      </a:r>
                      <a:endParaRPr lang="vi-VN" sz="2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-355600" algn="ctr"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5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4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-355600" algn="ctr"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5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4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-355600" algn="ctr"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5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4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-355600" algn="ctr"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5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4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-355600" algn="ctr"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5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957601815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xmlns="" id="{75BDBA3C-313E-48C4-8DC3-B34126EDC1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3892" y="975091"/>
            <a:ext cx="13437707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3175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vi-V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072D551-5D45-4D87-B977-3302A36E265A}"/>
              </a:ext>
            </a:extLst>
          </p:cNvPr>
          <p:cNvSpPr txBox="1"/>
          <p:nvPr/>
        </p:nvSpPr>
        <p:spPr>
          <a:xfrm>
            <a:off x="3148314" y="393539"/>
            <a:ext cx="62966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Đánh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dấu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x (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nếu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dấu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0 (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nếu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cột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tương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ứng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endParaRPr lang="en-US" alt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70E52161-C8D0-46C6-A157-F6ABCFFE9B6D}"/>
              </a:ext>
            </a:extLst>
          </p:cNvPr>
          <p:cNvSpPr txBox="1"/>
          <p:nvPr/>
        </p:nvSpPr>
        <p:spPr>
          <a:xfrm>
            <a:off x="4282634" y="4548851"/>
            <a:ext cx="5092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X</a:t>
            </a:r>
            <a:endParaRPr lang="vi-VN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3A90C06-ACD9-4484-BD2A-D20F61351138}"/>
              </a:ext>
            </a:extLst>
          </p:cNvPr>
          <p:cNvSpPr txBox="1"/>
          <p:nvPr/>
        </p:nvSpPr>
        <p:spPr>
          <a:xfrm>
            <a:off x="5775768" y="4548190"/>
            <a:ext cx="5092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X</a:t>
            </a:r>
            <a:endParaRPr lang="vi-VN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ED4DD653-4042-4DA8-8905-7CAF4A0C582D}"/>
              </a:ext>
            </a:extLst>
          </p:cNvPr>
          <p:cNvSpPr txBox="1"/>
          <p:nvPr/>
        </p:nvSpPr>
        <p:spPr>
          <a:xfrm>
            <a:off x="7199455" y="4548189"/>
            <a:ext cx="5092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X</a:t>
            </a:r>
            <a:endParaRPr lang="vi-VN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8F7AE319-8F29-4570-A3B9-11703C2CD3FC}"/>
              </a:ext>
            </a:extLst>
          </p:cNvPr>
          <p:cNvSpPr txBox="1"/>
          <p:nvPr/>
        </p:nvSpPr>
        <p:spPr>
          <a:xfrm>
            <a:off x="8657866" y="4548189"/>
            <a:ext cx="5092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>
                <a:solidFill>
                  <a:srgbClr val="FF0000"/>
                </a:solidFill>
              </a:rPr>
              <a:t>X</a:t>
            </a:r>
            <a:endParaRPr lang="vi-VN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124B39F1-DD15-481B-81FA-BBC724C8AE32}"/>
              </a:ext>
            </a:extLst>
          </p:cNvPr>
          <p:cNvSpPr txBox="1"/>
          <p:nvPr/>
        </p:nvSpPr>
        <p:spPr>
          <a:xfrm>
            <a:off x="4271059" y="4978435"/>
            <a:ext cx="5092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X</a:t>
            </a:r>
            <a:endParaRPr lang="vi-VN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B97C1AD1-B559-44C2-96B2-CF2FB6FB05D5}"/>
              </a:ext>
            </a:extLst>
          </p:cNvPr>
          <p:cNvSpPr txBox="1"/>
          <p:nvPr/>
        </p:nvSpPr>
        <p:spPr>
          <a:xfrm>
            <a:off x="5743938" y="5059988"/>
            <a:ext cx="5092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X</a:t>
            </a:r>
            <a:endParaRPr lang="vi-VN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287DC6BA-6E30-4535-B44C-0F65E26575A6}"/>
              </a:ext>
            </a:extLst>
          </p:cNvPr>
          <p:cNvSpPr txBox="1"/>
          <p:nvPr/>
        </p:nvSpPr>
        <p:spPr>
          <a:xfrm>
            <a:off x="7216818" y="5062001"/>
            <a:ext cx="5092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X</a:t>
            </a:r>
            <a:endParaRPr lang="vi-VN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8C8BC64B-ACCA-4B4A-A2F7-05A69EC9A7F3}"/>
              </a:ext>
            </a:extLst>
          </p:cNvPr>
          <p:cNvSpPr txBox="1"/>
          <p:nvPr/>
        </p:nvSpPr>
        <p:spPr>
          <a:xfrm>
            <a:off x="8649183" y="4978104"/>
            <a:ext cx="5092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b="1" dirty="0">
                <a:solidFill>
                  <a:srgbClr val="FF0000"/>
                </a:solidFill>
              </a:rPr>
              <a:t>X</a:t>
            </a:r>
            <a:endParaRPr lang="vi-VN" b="1" dirty="0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1A89216B-6D29-4533-9E11-FFA4626DA2C0}"/>
              </a:ext>
            </a:extLst>
          </p:cNvPr>
          <p:cNvSpPr txBox="1"/>
          <p:nvPr/>
        </p:nvSpPr>
        <p:spPr>
          <a:xfrm>
            <a:off x="4282634" y="5523666"/>
            <a:ext cx="497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O</a:t>
            </a:r>
            <a:endParaRPr lang="vi-VN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F88B03A5-92E6-4038-8418-98B71052EF07}"/>
              </a:ext>
            </a:extLst>
          </p:cNvPr>
          <p:cNvSpPr txBox="1"/>
          <p:nvPr/>
        </p:nvSpPr>
        <p:spPr>
          <a:xfrm>
            <a:off x="5796028" y="5523666"/>
            <a:ext cx="497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O</a:t>
            </a:r>
            <a:endParaRPr lang="vi-VN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FE39CAB-2732-410A-9519-25537553F388}"/>
              </a:ext>
            </a:extLst>
          </p:cNvPr>
          <p:cNvSpPr txBox="1"/>
          <p:nvPr/>
        </p:nvSpPr>
        <p:spPr>
          <a:xfrm>
            <a:off x="7211030" y="5494988"/>
            <a:ext cx="497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O</a:t>
            </a:r>
            <a:endParaRPr lang="vi-VN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66974C3E-6F0D-4A09-92FA-C871E88AD898}"/>
              </a:ext>
            </a:extLst>
          </p:cNvPr>
          <p:cNvSpPr txBox="1"/>
          <p:nvPr/>
        </p:nvSpPr>
        <p:spPr>
          <a:xfrm>
            <a:off x="8626032" y="5523666"/>
            <a:ext cx="497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b="1" dirty="0">
                <a:solidFill>
                  <a:srgbClr val="FF0000"/>
                </a:solidFill>
              </a:rPr>
              <a:t>O</a:t>
            </a:r>
            <a:endParaRPr lang="vi-VN" b="1" dirty="0">
              <a:solidFill>
                <a:srgbClr val="FF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76B0A479-F923-49BF-B357-320235124017}"/>
              </a:ext>
            </a:extLst>
          </p:cNvPr>
          <p:cNvSpPr txBox="1"/>
          <p:nvPr/>
        </p:nvSpPr>
        <p:spPr>
          <a:xfrm>
            <a:off x="10017413" y="5024270"/>
            <a:ext cx="497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b="1" dirty="0">
                <a:solidFill>
                  <a:srgbClr val="FF0000"/>
                </a:solidFill>
              </a:rPr>
              <a:t>O</a:t>
            </a:r>
            <a:endParaRPr lang="vi-VN" b="1" dirty="0">
              <a:solidFill>
                <a:srgbClr val="FF00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FFCEB611-10F6-4F26-A840-4840F14F7363}"/>
              </a:ext>
            </a:extLst>
          </p:cNvPr>
          <p:cNvSpPr txBox="1"/>
          <p:nvPr/>
        </p:nvSpPr>
        <p:spPr>
          <a:xfrm>
            <a:off x="10008731" y="4481059"/>
            <a:ext cx="497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b="1">
                <a:solidFill>
                  <a:srgbClr val="FF0000"/>
                </a:solidFill>
              </a:rPr>
              <a:t>O</a:t>
            </a:r>
            <a:endParaRPr lang="vi-VN" b="1">
              <a:solidFill>
                <a:srgbClr val="FF00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9163F9AA-0000-4EA1-BC15-0BF960A9ECF0}"/>
              </a:ext>
            </a:extLst>
          </p:cNvPr>
          <p:cNvSpPr txBox="1"/>
          <p:nvPr/>
        </p:nvSpPr>
        <p:spPr>
          <a:xfrm>
            <a:off x="10017413" y="5383797"/>
            <a:ext cx="5092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b="1">
                <a:solidFill>
                  <a:srgbClr val="FF0000"/>
                </a:solidFill>
              </a:rPr>
              <a:t>X</a:t>
            </a:r>
            <a:endParaRPr lang="vi-VN" b="1">
              <a:solidFill>
                <a:srgbClr val="FF000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6E1CA5B8-10E2-41CB-8915-369F61B6AC91}"/>
              </a:ext>
            </a:extLst>
          </p:cNvPr>
          <p:cNvSpPr txBox="1"/>
          <p:nvPr/>
        </p:nvSpPr>
        <p:spPr>
          <a:xfrm>
            <a:off x="10005838" y="5834778"/>
            <a:ext cx="5092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b="1">
                <a:solidFill>
                  <a:srgbClr val="FF0000"/>
                </a:solidFill>
              </a:rPr>
              <a:t>X</a:t>
            </a:r>
            <a:endParaRPr lang="vi-VN" b="1">
              <a:solidFill>
                <a:srgbClr val="FF000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1553076C-C4AF-4875-8588-AA324AA3E0C2}"/>
              </a:ext>
            </a:extLst>
          </p:cNvPr>
          <p:cNvSpPr txBox="1"/>
          <p:nvPr/>
        </p:nvSpPr>
        <p:spPr>
          <a:xfrm>
            <a:off x="8626031" y="5921228"/>
            <a:ext cx="497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b="1">
                <a:solidFill>
                  <a:srgbClr val="FF0000"/>
                </a:solidFill>
              </a:rPr>
              <a:t>O</a:t>
            </a:r>
            <a:endParaRPr lang="vi-VN" b="1">
              <a:solidFill>
                <a:srgbClr val="FF000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044792F7-2DD4-43FE-85DE-A127DC4151DE}"/>
              </a:ext>
            </a:extLst>
          </p:cNvPr>
          <p:cNvSpPr txBox="1"/>
          <p:nvPr/>
        </p:nvSpPr>
        <p:spPr>
          <a:xfrm>
            <a:off x="7205242" y="5921228"/>
            <a:ext cx="497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O</a:t>
            </a:r>
            <a:endParaRPr lang="vi-VN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91879E70-01B4-432D-8E5B-AF6811BE0900}"/>
              </a:ext>
            </a:extLst>
          </p:cNvPr>
          <p:cNvSpPr txBox="1"/>
          <p:nvPr/>
        </p:nvSpPr>
        <p:spPr>
          <a:xfrm>
            <a:off x="5804944" y="5964031"/>
            <a:ext cx="497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O</a:t>
            </a:r>
            <a:endParaRPr lang="vi-VN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817A9F2F-5312-4882-A72A-7EEA3B4F7650}"/>
              </a:ext>
            </a:extLst>
          </p:cNvPr>
          <p:cNvSpPr txBox="1"/>
          <p:nvPr/>
        </p:nvSpPr>
        <p:spPr>
          <a:xfrm>
            <a:off x="4294209" y="5892998"/>
            <a:ext cx="497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O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751672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3DBF8B1-9876-4484-A74C-0F6A68DC69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912" y="1665243"/>
            <a:ext cx="2674761" cy="1674400"/>
          </a:xfrm>
          <a:prstGeom prst="rect">
            <a:avLst/>
          </a:prstGeom>
        </p:spPr>
      </p:pic>
      <p:sp>
        <p:nvSpPr>
          <p:cNvPr id="6" name="Arrow: Curved Left 5">
            <a:extLst>
              <a:ext uri="{FF2B5EF4-FFF2-40B4-BE49-F238E27FC236}">
                <a16:creationId xmlns:a16="http://schemas.microsoft.com/office/drawing/2014/main" xmlns="" id="{E44D26AB-09CD-411C-83D9-989E95E1DFF0}"/>
              </a:ext>
            </a:extLst>
          </p:cNvPr>
          <p:cNvSpPr/>
          <p:nvPr/>
        </p:nvSpPr>
        <p:spPr>
          <a:xfrm rot="14020230">
            <a:off x="3167457" y="-366260"/>
            <a:ext cx="787344" cy="2253821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chemeClr val="tx1"/>
              </a:solidFill>
            </a:endParaRPr>
          </a:p>
        </p:txBody>
      </p:sp>
      <p:sp>
        <p:nvSpPr>
          <p:cNvPr id="7" name="Arrow: Curved Left 6">
            <a:extLst>
              <a:ext uri="{FF2B5EF4-FFF2-40B4-BE49-F238E27FC236}">
                <a16:creationId xmlns:a16="http://schemas.microsoft.com/office/drawing/2014/main" xmlns="" id="{C910DBA2-0806-49DB-B1EA-A23AE0B24190}"/>
              </a:ext>
            </a:extLst>
          </p:cNvPr>
          <p:cNvSpPr/>
          <p:nvPr/>
        </p:nvSpPr>
        <p:spPr>
          <a:xfrm rot="18471758">
            <a:off x="7991789" y="71544"/>
            <a:ext cx="697739" cy="1935244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chemeClr val="tx1"/>
              </a:solidFill>
            </a:endParaRPr>
          </a:p>
        </p:txBody>
      </p:sp>
      <p:sp>
        <p:nvSpPr>
          <p:cNvPr id="8" name="Arrow: Curved Left 7">
            <a:extLst>
              <a:ext uri="{FF2B5EF4-FFF2-40B4-BE49-F238E27FC236}">
                <a16:creationId xmlns:a16="http://schemas.microsoft.com/office/drawing/2014/main" xmlns="" id="{E7323E12-1CB9-4DB4-A21C-3E5C9E2EA4BB}"/>
              </a:ext>
            </a:extLst>
          </p:cNvPr>
          <p:cNvSpPr/>
          <p:nvPr/>
        </p:nvSpPr>
        <p:spPr>
          <a:xfrm rot="7938458">
            <a:off x="2639823" y="3164568"/>
            <a:ext cx="787344" cy="2446758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chemeClr val="tx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7D85C81-C899-46D5-ABFA-447EED6DB5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1460" y="0"/>
            <a:ext cx="2466975" cy="18478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8CBE1B94-9DCF-45D6-A036-423C317360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7953" y="1745417"/>
            <a:ext cx="2547004" cy="168358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7252599E-88BE-4A17-A293-288C58A016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673" y="3740988"/>
            <a:ext cx="3280705" cy="1947105"/>
          </a:xfrm>
          <a:prstGeom prst="rect">
            <a:avLst/>
          </a:prstGeom>
        </p:spPr>
      </p:pic>
      <p:sp>
        <p:nvSpPr>
          <p:cNvPr id="15" name="Arrow: Curved Left 14">
            <a:extLst>
              <a:ext uri="{FF2B5EF4-FFF2-40B4-BE49-F238E27FC236}">
                <a16:creationId xmlns:a16="http://schemas.microsoft.com/office/drawing/2014/main" xmlns="" id="{90EAC6E6-61C7-476D-BBC3-6781CC385706}"/>
              </a:ext>
            </a:extLst>
          </p:cNvPr>
          <p:cNvSpPr/>
          <p:nvPr/>
        </p:nvSpPr>
        <p:spPr>
          <a:xfrm rot="3203008">
            <a:off x="8178241" y="3208804"/>
            <a:ext cx="787344" cy="2214468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B00EA55-5651-4EDC-905C-8CEDDED9AF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502555"/>
            <a:ext cx="12192000" cy="1350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505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rrow: Curved Left 5">
            <a:extLst>
              <a:ext uri="{FF2B5EF4-FFF2-40B4-BE49-F238E27FC236}">
                <a16:creationId xmlns:a16="http://schemas.microsoft.com/office/drawing/2014/main" xmlns="" id="{E44D26AB-09CD-411C-83D9-989E95E1DFF0}"/>
              </a:ext>
            </a:extLst>
          </p:cNvPr>
          <p:cNvSpPr/>
          <p:nvPr/>
        </p:nvSpPr>
        <p:spPr>
          <a:xfrm rot="14020230">
            <a:off x="3170017" y="43980"/>
            <a:ext cx="787344" cy="2065125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chemeClr val="tx1"/>
              </a:solidFill>
            </a:endParaRPr>
          </a:p>
        </p:txBody>
      </p:sp>
      <p:sp>
        <p:nvSpPr>
          <p:cNvPr id="7" name="Arrow: Curved Left 6">
            <a:extLst>
              <a:ext uri="{FF2B5EF4-FFF2-40B4-BE49-F238E27FC236}">
                <a16:creationId xmlns:a16="http://schemas.microsoft.com/office/drawing/2014/main" xmlns="" id="{C910DBA2-0806-49DB-B1EA-A23AE0B24190}"/>
              </a:ext>
            </a:extLst>
          </p:cNvPr>
          <p:cNvSpPr/>
          <p:nvPr/>
        </p:nvSpPr>
        <p:spPr>
          <a:xfrm rot="18471758">
            <a:off x="7896305" y="118256"/>
            <a:ext cx="697739" cy="1693355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chemeClr val="tx1"/>
              </a:solidFill>
            </a:endParaRPr>
          </a:p>
        </p:txBody>
      </p:sp>
      <p:sp>
        <p:nvSpPr>
          <p:cNvPr id="8" name="Arrow: Curved Left 7">
            <a:extLst>
              <a:ext uri="{FF2B5EF4-FFF2-40B4-BE49-F238E27FC236}">
                <a16:creationId xmlns:a16="http://schemas.microsoft.com/office/drawing/2014/main" xmlns="" id="{E7323E12-1CB9-4DB4-A21C-3E5C9E2EA4BB}"/>
              </a:ext>
            </a:extLst>
          </p:cNvPr>
          <p:cNvSpPr/>
          <p:nvPr/>
        </p:nvSpPr>
        <p:spPr>
          <a:xfrm rot="7938458">
            <a:off x="2726428" y="3339277"/>
            <a:ext cx="787344" cy="2330204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chemeClr val="tx1"/>
              </a:solidFill>
            </a:endParaRPr>
          </a:p>
        </p:txBody>
      </p:sp>
      <p:sp>
        <p:nvSpPr>
          <p:cNvPr id="15" name="Arrow: Curved Left 14">
            <a:extLst>
              <a:ext uri="{FF2B5EF4-FFF2-40B4-BE49-F238E27FC236}">
                <a16:creationId xmlns:a16="http://schemas.microsoft.com/office/drawing/2014/main" xmlns="" id="{90EAC6E6-61C7-476D-BBC3-6781CC385706}"/>
              </a:ext>
            </a:extLst>
          </p:cNvPr>
          <p:cNvSpPr/>
          <p:nvPr/>
        </p:nvSpPr>
        <p:spPr>
          <a:xfrm rot="3203008">
            <a:off x="7770385" y="3431202"/>
            <a:ext cx="787344" cy="1959114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24B7707-72A0-436D-B9C4-84BF46E31F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864" y="2005413"/>
            <a:ext cx="2726237" cy="15428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19B650D-9A72-4E47-B3CE-D98DECDAB3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875" y="11628"/>
            <a:ext cx="2726238" cy="184838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F5EBFFC3-2DA6-4699-AEC3-98785186EA4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3234" y="1674372"/>
            <a:ext cx="2289528" cy="187389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F4EB8EFA-E6D2-41C2-A97B-2E0788D8F3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5135" y="3900191"/>
            <a:ext cx="2975299" cy="151462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AF31FAF-E510-4817-844E-FAB88B4E17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518634"/>
            <a:ext cx="12192000" cy="154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654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236;p32"/>
          <p:cNvSpPr txBox="1">
            <a:spLocks noGrp="1"/>
          </p:cNvSpPr>
          <p:nvPr>
            <p:ph type="title"/>
          </p:nvPr>
        </p:nvSpPr>
        <p:spPr>
          <a:xfrm>
            <a:off x="522514" y="139608"/>
            <a:ext cx="11146971" cy="1394067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2: CÁC LĨNH VỰC CHỦ YẾU CỦA KHOA HỌC TỰ NHIÊN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vi-VN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E51A30B-A4ED-403E-ADFF-30688D79BE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1" y="1533675"/>
            <a:ext cx="11853332" cy="5229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83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hape 104">
            <a:extLst>
              <a:ext uri="{FF2B5EF4-FFF2-40B4-BE49-F238E27FC236}">
                <a16:creationId xmlns:a16="http://schemas.microsoft.com/office/drawing/2014/main" xmlns="" id="{D35550AE-C401-48F8-B0AF-C79736AB3781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993422" y="666152"/>
            <a:ext cx="4246492" cy="2978687"/>
          </a:xfrm>
          <a:prstGeom prst="rect">
            <a:avLst/>
          </a:prstGeom>
        </p:spPr>
      </p:pic>
      <p:sp>
        <p:nvSpPr>
          <p:cNvPr id="5" name="Shape 112">
            <a:extLst>
              <a:ext uri="{FF2B5EF4-FFF2-40B4-BE49-F238E27FC236}">
                <a16:creationId xmlns:a16="http://schemas.microsoft.com/office/drawing/2014/main" xmlns="" id="{F2CB2375-659C-4926-859D-E49EC37AC758}"/>
              </a:ext>
            </a:extLst>
          </p:cNvPr>
          <p:cNvSpPr txBox="1"/>
          <p:nvPr/>
        </p:nvSpPr>
        <p:spPr>
          <a:xfrm>
            <a:off x="1335948" y="3962889"/>
            <a:ext cx="2705109" cy="575244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pPr>
              <a:spcAft>
                <a:spcPts val="0"/>
              </a:spcAft>
            </a:pPr>
            <a:r>
              <a:rPr lang="vi-VN" sz="2400" b="1" dirty="0">
                <a:effectLst/>
                <a:latin typeface="+mj-lt"/>
                <a:ea typeface="Arial" panose="020B0604020202020204" pitchFamily="34" charset="0"/>
              </a:rPr>
              <a:t>Hình 2.11. Đá sỏ</a:t>
            </a:r>
            <a:r>
              <a:rPr lang="en-US" sz="2400" b="1" dirty="0">
                <a:latin typeface="+mj-lt"/>
                <a:ea typeface="Arial" panose="020B0604020202020204" pitchFamily="34" charset="0"/>
              </a:rPr>
              <a:t>i</a:t>
            </a:r>
            <a:endParaRPr lang="vi-VN" sz="2400" b="1" dirty="0">
              <a:effectLst/>
              <a:latin typeface="+mj-lt"/>
              <a:ea typeface="Arial" panose="020B0604020202020204" pitchFamily="34" charset="0"/>
            </a:endParaRPr>
          </a:p>
        </p:txBody>
      </p:sp>
      <p:pic>
        <p:nvPicPr>
          <p:cNvPr id="6" name="Shape 106">
            <a:extLst>
              <a:ext uri="{FF2B5EF4-FFF2-40B4-BE49-F238E27FC236}">
                <a16:creationId xmlns:a16="http://schemas.microsoft.com/office/drawing/2014/main" xmlns="" id="{E8AF1F31-2CC9-43BE-B272-F01E1DE912B3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7612573" y="666153"/>
            <a:ext cx="3384830" cy="2978687"/>
          </a:xfrm>
          <a:prstGeom prst="rect">
            <a:avLst/>
          </a:prstGeom>
        </p:spPr>
      </p:pic>
      <p:sp>
        <p:nvSpPr>
          <p:cNvPr id="7" name="Shape 114">
            <a:extLst>
              <a:ext uri="{FF2B5EF4-FFF2-40B4-BE49-F238E27FC236}">
                <a16:creationId xmlns:a16="http://schemas.microsoft.com/office/drawing/2014/main" xmlns="" id="{4E1A82C4-0409-415C-A395-77BB28E3D4D0}"/>
              </a:ext>
            </a:extLst>
          </p:cNvPr>
          <p:cNvSpPr txBox="1"/>
          <p:nvPr/>
        </p:nvSpPr>
        <p:spPr>
          <a:xfrm>
            <a:off x="7689845" y="3962889"/>
            <a:ext cx="2705109" cy="575245"/>
          </a:xfrm>
          <a:prstGeom prst="rect">
            <a:avLst/>
          </a:prstGeom>
          <a:noFill/>
        </p:spPr>
        <p:txBody>
          <a:bodyPr wrap="none" lIns="0" tIns="0" rIns="0" bIns="0"/>
          <a:lstStyle>
            <a:defPPr>
              <a:defRPr lang="vi-VN"/>
            </a:defPPr>
            <a:lvl1pPr>
              <a:spcAft>
                <a:spcPts val="0"/>
              </a:spcAft>
              <a:defRPr sz="2400" b="1">
                <a:effectLst/>
                <a:latin typeface="+mj-lt"/>
                <a:ea typeface="Arial" panose="020B0604020202020204" pitchFamily="34" charset="0"/>
              </a:defRPr>
            </a:lvl1pPr>
          </a:lstStyle>
          <a:p>
            <a:r>
              <a:rPr lang="vi-VN" dirty="0"/>
              <a:t>Hình 2.12. Máy tính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AE7C4C5-1152-4F51-827E-12A4ABF278E9}"/>
              </a:ext>
            </a:extLst>
          </p:cNvPr>
          <p:cNvSpPr txBox="1"/>
          <p:nvPr/>
        </p:nvSpPr>
        <p:spPr>
          <a:xfrm>
            <a:off x="745067" y="4538133"/>
            <a:ext cx="38269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8D1554A-3508-46AD-BE64-A9E186134396}"/>
              </a:ext>
            </a:extLst>
          </p:cNvPr>
          <p:cNvSpPr txBox="1"/>
          <p:nvPr/>
        </p:nvSpPr>
        <p:spPr>
          <a:xfrm>
            <a:off x="6355644" y="4538133"/>
            <a:ext cx="537351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 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167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2" name="AutoShape 6" descr="Papyrus"/>
          <p:cNvSpPr>
            <a:spLocks noChangeArrowheads="1"/>
          </p:cNvSpPr>
          <p:nvPr/>
        </p:nvSpPr>
        <p:spPr bwMode="auto">
          <a:xfrm>
            <a:off x="1564943" y="1253320"/>
            <a:ext cx="9144000" cy="3850943"/>
          </a:xfrm>
          <a:prstGeom prst="cloudCallout">
            <a:avLst>
              <a:gd name="adj1" fmla="val -48505"/>
              <a:gd name="adj2" fmla="val 48532"/>
            </a:avLst>
          </a:prstGeom>
          <a:solidFill>
            <a:srgbClr val="FFC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buNone/>
            </a:pP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40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9814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ình ảnh Biểu Tượng Cây Bút Chì PNG, Vector, PSD, và biểu tượng để tải về  miễn phí | pngtree">
            <a:extLst>
              <a:ext uri="{FF2B5EF4-FFF2-40B4-BE49-F238E27FC236}">
                <a16:creationId xmlns:a16="http://schemas.microsoft.com/office/drawing/2014/main" xmlns="" id="{AA5C3A26-6E5F-4259-B83E-CEFC5AC983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5" t="23595" r="24071" b="23846"/>
          <a:stretch/>
        </p:blipFill>
        <p:spPr bwMode="auto">
          <a:xfrm flipH="1">
            <a:off x="159028" y="349956"/>
            <a:ext cx="1319815" cy="12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73">
            <a:extLst>
              <a:ext uri="{FF2B5EF4-FFF2-40B4-BE49-F238E27FC236}">
                <a16:creationId xmlns:a16="http://schemas.microsoft.com/office/drawing/2014/main" xmlns="" id="{029645CE-9169-4595-AEF7-E71F7B2354F5}"/>
              </a:ext>
            </a:extLst>
          </p:cNvPr>
          <p:cNvSpPr/>
          <p:nvPr/>
        </p:nvSpPr>
        <p:spPr>
          <a:xfrm>
            <a:off x="1478844" y="553155"/>
            <a:ext cx="10227733" cy="2314223"/>
          </a:xfrm>
          <a:prstGeom prst="round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Vật sống: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có khả năng sinh trưởng, phát triển,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sinh sản. </a:t>
            </a:r>
          </a:p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73966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F66A8F4-45DA-49C4-A8A9-0FE10C57C9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712" y="219920"/>
            <a:ext cx="5480854" cy="607670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50B8CE3C-3BCD-4656-9EE2-EF5B6B4E17E6}"/>
              </a:ext>
            </a:extLst>
          </p:cNvPr>
          <p:cNvSpPr/>
          <p:nvPr/>
        </p:nvSpPr>
        <p:spPr>
          <a:xfrm>
            <a:off x="6213436" y="347241"/>
            <a:ext cx="5850745" cy="142256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robot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robot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5830DBAB-4ABB-4BC9-A5EE-B2205016D99F}"/>
              </a:ext>
            </a:extLst>
          </p:cNvPr>
          <p:cNvSpPr/>
          <p:nvPr/>
        </p:nvSpPr>
        <p:spPr>
          <a:xfrm>
            <a:off x="6519347" y="3490055"/>
            <a:ext cx="6096000" cy="482568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-355600" algn="just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Segoe UI" panose="020B0502040204020203" pitchFamily="34" charset="0"/>
              </a:rPr>
              <a:t>+ Robot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Segoe UI" panose="020B0502040204020203" pitchFamily="34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Segoe UI" panose="020B0502040204020203" pitchFamily="34" charset="0"/>
              </a:rPr>
              <a:t>sinh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Segoe UI" panose="020B0502040204020203" pitchFamily="34" charset="0"/>
              </a:rPr>
              <a:t>trưởng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Segoe UI" panose="020B0502040204020203" pitchFamily="34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Segoe UI" panose="020B0502040204020203" pitchFamily="34" charset="0"/>
              </a:rPr>
              <a:t>phát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Segoe UI" panose="020B0502040204020203" pitchFamily="34" charset="0"/>
              </a:rPr>
              <a:t>triển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Segoe UI" panose="020B0502040204020203" pitchFamily="34" charset="0"/>
              </a:rPr>
              <a:t>không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Segoe UI" panose="020B0502040204020203" pitchFamily="34" charset="0"/>
              </a:rPr>
              <a:t>?</a:t>
            </a:r>
            <a:endParaRPr lang="vi-VN" sz="2400" b="1" dirty="0">
              <a:latin typeface="Segoe UI" panose="020B0502040204020203" pitchFamily="34" charset="0"/>
              <a:ea typeface="Calibri" panose="020F05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CBD97FE-EB51-482D-991F-E103E1B2C932}"/>
              </a:ext>
            </a:extLst>
          </p:cNvPr>
          <p:cNvSpPr/>
          <p:nvPr/>
        </p:nvSpPr>
        <p:spPr>
          <a:xfrm>
            <a:off x="6519347" y="2934965"/>
            <a:ext cx="4148893" cy="48256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-355600" algn="just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Segoe UI" panose="020B0502040204020203" pitchFamily="34" charset="0"/>
              </a:rPr>
              <a:t>+ Robot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Segoe UI" panose="020B0502040204020203" pitchFamily="34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Segoe UI" panose="020B0502040204020203" pitchFamily="34" charset="0"/>
              </a:rPr>
              <a:t>trao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Segoe UI" panose="020B0502040204020203" pitchFamily="34" charset="0"/>
              </a:rPr>
              <a:t>đổi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Segoe UI" panose="020B0502040204020203" pitchFamily="34" charset="0"/>
              </a:rPr>
              <a:t>chất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Segoe UI" panose="020B0502040204020203" pitchFamily="34" charset="0"/>
              </a:rPr>
              <a:t>không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Segoe UI" panose="020B0502040204020203" pitchFamily="34" charset="0"/>
              </a:rPr>
              <a:t>?</a:t>
            </a:r>
            <a:endParaRPr lang="vi-VN" sz="2400" b="1" dirty="0">
              <a:latin typeface="Segoe UI" panose="020B0502040204020203" pitchFamily="34" charset="0"/>
              <a:ea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9D2217F-5AC3-46D0-9200-9AB2095E03E1}"/>
              </a:ext>
            </a:extLst>
          </p:cNvPr>
          <p:cNvSpPr/>
          <p:nvPr/>
        </p:nvSpPr>
        <p:spPr>
          <a:xfrm>
            <a:off x="6519347" y="4044140"/>
            <a:ext cx="3613490" cy="48256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-355600" algn="just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Segoe UI" panose="020B0502040204020203" pitchFamily="34" charset="0"/>
              </a:rPr>
              <a:t>+ Robot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Segoe UI" panose="020B0502040204020203" pitchFamily="34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Segoe UI" panose="020B0502040204020203" pitchFamily="34" charset="0"/>
              </a:rPr>
              <a:t>sinh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Segoe UI" panose="020B0502040204020203" pitchFamily="34" charset="0"/>
              </a:rPr>
              <a:t>sản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Segoe UI" panose="020B0502040204020203" pitchFamily="34" charset="0"/>
              </a:rPr>
              <a:t>không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Segoe UI" panose="020B0502040204020203" pitchFamily="34" charset="0"/>
              </a:rPr>
              <a:t>?</a:t>
            </a:r>
            <a:endParaRPr lang="vi-VN" sz="2400" b="1" dirty="0">
              <a:latin typeface="Segoe UI" panose="020B0502040204020203" pitchFamily="34" charset="0"/>
              <a:ea typeface="Calibri" panose="020F0502020204030204" pitchFamily="34" charset="0"/>
            </a:endParaRP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xmlns="" id="{5BF8072C-735C-4096-9D77-864A15018C12}"/>
              </a:ext>
            </a:extLst>
          </p:cNvPr>
          <p:cNvSpPr/>
          <p:nvPr/>
        </p:nvSpPr>
        <p:spPr>
          <a:xfrm>
            <a:off x="6519347" y="4812174"/>
            <a:ext cx="4865225" cy="1698585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Robot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Do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7040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  <p:bldP spid="9" grpId="0"/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ounded Rectangle 29"/>
          <p:cNvSpPr/>
          <p:nvPr/>
        </p:nvSpPr>
        <p:spPr>
          <a:xfrm>
            <a:off x="1209194" y="1353587"/>
            <a:ext cx="10022225" cy="1142871"/>
          </a:xfrm>
          <a:prstGeom prst="roundRect">
            <a:avLst/>
          </a:prstGeom>
          <a:ln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vi-VN" sz="280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 nào sau đây là vật không sống?</a:t>
            </a:r>
          </a:p>
        </p:txBody>
      </p:sp>
      <p:sp>
        <p:nvSpPr>
          <p:cNvPr id="31" name="Up Ribbon 30"/>
          <p:cNvSpPr/>
          <p:nvPr/>
        </p:nvSpPr>
        <p:spPr>
          <a:xfrm>
            <a:off x="4538614" y="152860"/>
            <a:ext cx="3114772" cy="960581"/>
          </a:xfrm>
          <a:prstGeom prst="ribbon2">
            <a:avLst/>
          </a:prstGeom>
          <a:ln>
            <a:prstDash val="sysDot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73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564640" y="2641601"/>
            <a:ext cx="89408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80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A.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564640" y="3595915"/>
            <a:ext cx="89408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80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C.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516915" y="2634045"/>
            <a:ext cx="89408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80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B.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487887" y="3595915"/>
            <a:ext cx="89408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80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D.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35200" y="2650059"/>
            <a:ext cx="17881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178767" y="2650962"/>
            <a:ext cx="178816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80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Vi </a:t>
            </a:r>
            <a:r>
              <a:rPr lang="en-US" dirty="0" err="1"/>
              <a:t>khuẩn</a:t>
            </a:r>
            <a:r>
              <a:rPr lang="en-US" dirty="0"/>
              <a:t>.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2255520" y="3604374"/>
            <a:ext cx="178816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80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Than </a:t>
            </a:r>
            <a:r>
              <a:rPr lang="en-US" dirty="0" err="1"/>
              <a:t>củi</a:t>
            </a:r>
            <a:r>
              <a:rPr lang="en-US" dirty="0"/>
              <a:t>. .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7178767" y="3595913"/>
            <a:ext cx="178816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80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Cây hoa.</a:t>
            </a:r>
            <a:endParaRPr lang="en-US" dirty="0"/>
          </a:p>
        </p:txBody>
      </p:sp>
      <p:sp>
        <p:nvSpPr>
          <p:cNvPr id="2" name="Oval 1"/>
          <p:cNvSpPr/>
          <p:nvPr/>
        </p:nvSpPr>
        <p:spPr>
          <a:xfrm>
            <a:off x="1421104" y="3528784"/>
            <a:ext cx="814097" cy="70877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21FF3FB-610B-477C-902C-B4998C35DF31}"/>
              </a:ext>
            </a:extLst>
          </p:cNvPr>
          <p:cNvSpPr txBox="1"/>
          <p:nvPr/>
        </p:nvSpPr>
        <p:spPr>
          <a:xfrm>
            <a:off x="1108916" y="199569"/>
            <a:ext cx="30228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4261152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ounded Rectangle 29"/>
          <p:cNvSpPr/>
          <p:nvPr/>
        </p:nvSpPr>
        <p:spPr>
          <a:xfrm>
            <a:off x="1209194" y="1353587"/>
            <a:ext cx="10022225" cy="951244"/>
          </a:xfrm>
          <a:prstGeom prst="roundRect">
            <a:avLst/>
          </a:prstGeom>
          <a:ln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1" name="Up Ribbon 30"/>
          <p:cNvSpPr/>
          <p:nvPr/>
        </p:nvSpPr>
        <p:spPr>
          <a:xfrm>
            <a:off x="4538614" y="152860"/>
            <a:ext cx="3114772" cy="960581"/>
          </a:xfrm>
          <a:prstGeom prst="ribbon2">
            <a:avLst/>
          </a:prstGeom>
          <a:ln>
            <a:prstDash val="sysDot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73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564640" y="2641601"/>
            <a:ext cx="89408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599475" y="3526761"/>
            <a:ext cx="89408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220305" y="2671729"/>
            <a:ext cx="89408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220305" y="3494194"/>
            <a:ext cx="89408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54375" y="3501749"/>
            <a:ext cx="33861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 sử loài người.</a:t>
            </a:r>
            <a:endParaRPr lang="en-US" sz="32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854374" y="2679284"/>
            <a:ext cx="3593219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3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9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9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9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9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2933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166417" y="3484236"/>
            <a:ext cx="3171209" cy="9950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 </a:t>
            </a:r>
            <a:r>
              <a:rPr lang="en-US" sz="293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9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9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9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9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9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9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2270035" y="2652118"/>
            <a:ext cx="178816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80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lí</a:t>
            </a:r>
            <a:r>
              <a:rPr lang="en-US" dirty="0"/>
              <a:t> </a:t>
            </a:r>
            <a:r>
              <a:rPr lang="en-US" dirty="0" err="1"/>
              <a:t>học</a:t>
            </a:r>
            <a:endParaRPr lang="en-US" dirty="0"/>
          </a:p>
        </p:txBody>
      </p:sp>
      <p:sp>
        <p:nvSpPr>
          <p:cNvPr id="12" name="Oval 11"/>
          <p:cNvSpPr/>
          <p:nvPr/>
        </p:nvSpPr>
        <p:spPr>
          <a:xfrm>
            <a:off x="6129489" y="3376322"/>
            <a:ext cx="682171" cy="6923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785697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ounded Rectangle 29"/>
          <p:cNvSpPr/>
          <p:nvPr/>
        </p:nvSpPr>
        <p:spPr>
          <a:xfrm>
            <a:off x="1231772" y="1353587"/>
            <a:ext cx="10022225" cy="951244"/>
          </a:xfrm>
          <a:prstGeom prst="roundRect">
            <a:avLst/>
          </a:prstGeom>
          <a:ln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nghiên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khoa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    </a:t>
            </a:r>
          </a:p>
        </p:txBody>
      </p:sp>
      <p:sp>
        <p:nvSpPr>
          <p:cNvPr id="31" name="Up Ribbon 30"/>
          <p:cNvSpPr/>
          <p:nvPr/>
        </p:nvSpPr>
        <p:spPr>
          <a:xfrm>
            <a:off x="4538614" y="152860"/>
            <a:ext cx="3114772" cy="960581"/>
          </a:xfrm>
          <a:prstGeom prst="ribbon2">
            <a:avLst/>
          </a:prstGeom>
          <a:ln>
            <a:prstDash val="sysDot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73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564640" y="2544977"/>
            <a:ext cx="89408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564640" y="3464771"/>
            <a:ext cx="89408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312265" y="2589987"/>
            <a:ext cx="89408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204343" y="3464771"/>
            <a:ext cx="89408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09075" y="2597543"/>
            <a:ext cx="178816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3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9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9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6956700" y="2589986"/>
            <a:ext cx="178816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3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9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9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2258423" y="3464771"/>
            <a:ext cx="178816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3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9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9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6949445" y="3464771"/>
            <a:ext cx="2743712" cy="9950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 </a:t>
            </a:r>
            <a:r>
              <a:rPr lang="en-US" sz="293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9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9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9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" name="Oval 1"/>
          <p:cNvSpPr/>
          <p:nvPr/>
        </p:nvSpPr>
        <p:spPr>
          <a:xfrm>
            <a:off x="1378858" y="3338285"/>
            <a:ext cx="830217" cy="8273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9114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ounded Rectangle 29"/>
          <p:cNvSpPr/>
          <p:nvPr/>
        </p:nvSpPr>
        <p:spPr>
          <a:xfrm>
            <a:off x="1209192" y="1317537"/>
            <a:ext cx="10022225" cy="951244"/>
          </a:xfrm>
          <a:prstGeom prst="roundRect">
            <a:avLst/>
          </a:prstGeom>
          <a:ln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28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Lĩnh vực </a:t>
            </a:r>
            <a:r>
              <a:rPr lang="vi-VN" sz="28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dự báo thời tiết; cảnh báo lũ quét, sóng th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ầ</a:t>
            </a:r>
            <a:r>
              <a:rPr lang="vi-VN" sz="28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n, sạt lở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… </a:t>
            </a:r>
            <a:r>
              <a:rPr lang="vi-VN" sz="28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thuộc lĩnh vực nào của khoa học tự nhiên?</a:t>
            </a:r>
          </a:p>
        </p:txBody>
      </p:sp>
      <p:sp>
        <p:nvSpPr>
          <p:cNvPr id="31" name="Up Ribbon 30"/>
          <p:cNvSpPr/>
          <p:nvPr/>
        </p:nvSpPr>
        <p:spPr>
          <a:xfrm>
            <a:off x="4538614" y="152860"/>
            <a:ext cx="3114772" cy="960581"/>
          </a:xfrm>
          <a:prstGeom prst="ribbon2">
            <a:avLst/>
          </a:prstGeom>
          <a:ln>
            <a:prstDash val="sysDot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73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564640" y="2641601"/>
            <a:ext cx="89408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599475" y="3526761"/>
            <a:ext cx="89408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220305" y="2671729"/>
            <a:ext cx="89408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220305" y="3494194"/>
            <a:ext cx="89408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902476" y="3487533"/>
            <a:ext cx="33861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6854375" y="2679284"/>
            <a:ext cx="2086426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33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 học</a:t>
            </a:r>
            <a:endParaRPr lang="en-US" sz="2933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270034" y="3588223"/>
            <a:ext cx="3171209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33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 học.</a:t>
            </a:r>
            <a:endParaRPr lang="en-US" sz="2933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270034" y="2671728"/>
            <a:ext cx="178816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33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 lí</a:t>
            </a:r>
            <a:endParaRPr lang="en-US" sz="2933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6129489" y="3376322"/>
            <a:ext cx="682171" cy="6923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69089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9E4B6E3-6BA0-46B3-9680-674177F4A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60564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93F9A81C-3FF1-4754-884E-3E2A2CB4D7A4}"/>
              </a:ext>
            </a:extLst>
          </p:cNvPr>
          <p:cNvSpPr/>
          <p:nvPr/>
        </p:nvSpPr>
        <p:spPr>
          <a:xfrm>
            <a:off x="838200" y="1104811"/>
            <a:ext cx="10216444" cy="3736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40000"/>
              </a:lnSpc>
              <a:spcAft>
                <a:spcPts val="0"/>
              </a:spcAft>
              <a:tabLst>
                <a:tab pos="340360" algn="l"/>
              </a:tabLst>
            </a:pPr>
            <a:r>
              <a:rPr lang="vi-VN" sz="28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Segoe UI" panose="020B0502040204020203" pitchFamily="34" charset="0"/>
              </a:rPr>
              <a:t>Ngày nay, người ta đã sản xuất nhiều xe máy điện để phục vụ đời sống của con người.</a:t>
            </a:r>
            <a:endParaRPr lang="vi-VN" sz="2800" dirty="0">
              <a:latin typeface="+mj-lt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Clr>
                <a:srgbClr val="000000"/>
              </a:buClr>
              <a:buSzPts val="1000"/>
              <a:buFont typeface="+mj-lt"/>
              <a:buAutoNum type="alphaLcParenR"/>
              <a:tabLst>
                <a:tab pos="218440" algn="l"/>
              </a:tabLst>
            </a:pPr>
            <a:r>
              <a:rPr lang="vi-VN" sz="28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Segoe UI" panose="020B0502040204020203" pitchFamily="34" charset="0"/>
              </a:rPr>
              <a:t>Theo em, việc sửa chữa xe máy điện có phải là nghiên cứu khoa học tự nhiên không?</a:t>
            </a:r>
            <a:endParaRPr lang="vi-VN" sz="2800" dirty="0">
              <a:latin typeface="+mj-lt"/>
              <a:ea typeface="Times New Roman" panose="02020603050405020304" pitchFamily="18" charset="0"/>
              <a:cs typeface="Segoe UI" panose="020B0502040204020203" pitchFamily="34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Clr>
                <a:srgbClr val="000000"/>
              </a:buClr>
              <a:buSzPts val="1000"/>
              <a:buFont typeface="+mj-lt"/>
              <a:buAutoNum type="alphaLcParenR"/>
              <a:tabLst>
                <a:tab pos="227330" algn="l"/>
              </a:tabLst>
            </a:pPr>
            <a:r>
              <a:rPr lang="vi-VN" sz="28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Segoe UI" panose="020B0502040204020203" pitchFamily="34" charset="0"/>
              </a:rPr>
              <a:t>Việc sản xuất xe máy điện là ứng dụng thuộc lĩnh vực nào của khoa học tự nhiên?</a:t>
            </a:r>
            <a:endParaRPr lang="vi-VN" sz="2800" dirty="0">
              <a:latin typeface="+mj-lt"/>
              <a:ea typeface="Times New Roman" panose="02020603050405020304" pitchFamily="18" charset="0"/>
              <a:cs typeface="Segoe UI" panose="020B0502040204020203" pitchFamily="34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4200"/>
              </a:spcAft>
              <a:buClr>
                <a:srgbClr val="000000"/>
              </a:buClr>
              <a:buSzPts val="1000"/>
              <a:buFont typeface="+mj-lt"/>
              <a:buAutoNum type="alphaLcParenR"/>
              <a:tabLst>
                <a:tab pos="227330" algn="l"/>
              </a:tabLst>
            </a:pPr>
            <a:r>
              <a:rPr lang="vi-VN" sz="28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Segoe UI" panose="020B0502040204020203" pitchFamily="34" charset="0"/>
              </a:rPr>
              <a:t>Sử dụng xe máy điện có gây ô nhiễm môi trường không?</a:t>
            </a:r>
            <a:endParaRPr lang="vi-VN" sz="2800" u="none" strike="noStrike" spc="0" dirty="0">
              <a:effectLst/>
              <a:latin typeface="+mj-lt"/>
              <a:ea typeface="Times New Roman" panose="02020603050405020304" pitchFamily="18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4280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gôi nhà hoạt hình, phim hoạt hình png | Klipartz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2697" r="965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434" y="713766"/>
            <a:ext cx="5616665" cy="4777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275984" y="1378858"/>
            <a:ext cx="5264627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dirty="0">
                <a:solidFill>
                  <a:srgbClr val="002060"/>
                </a:solidFill>
                <a:latin typeface="#9Slide03 IcielPanton Black" panose="00000A00000000000000" pitchFamily="2" charset="0"/>
              </a:rPr>
              <a:t>NHIỆM VỤ VỀ NHÀ</a:t>
            </a:r>
          </a:p>
        </p:txBody>
      </p:sp>
      <p:sp>
        <p:nvSpPr>
          <p:cNvPr id="5" name="Rounded Rectangle 10">
            <a:extLst>
              <a:ext uri="{FF2B5EF4-FFF2-40B4-BE49-F238E27FC236}">
                <a16:creationId xmlns:a16="http://schemas.microsoft.com/office/drawing/2014/main" xmlns="" id="{0E9A3A49-B1B3-4281-B0FA-7B05631F930A}"/>
              </a:ext>
            </a:extLst>
          </p:cNvPr>
          <p:cNvSpPr/>
          <p:nvPr/>
        </p:nvSpPr>
        <p:spPr>
          <a:xfrm>
            <a:off x="6332099" y="2238107"/>
            <a:ext cx="4855190" cy="3252980"/>
          </a:xfrm>
          <a:prstGeom prst="roundRect">
            <a:avLst/>
          </a:prstGeom>
          <a:ln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SBT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SGK.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vi-VN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 định an toàn trong phòng thực hành.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vi-VN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 dụng kính lúp và kính hiển vi quang học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41640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4" name="Google Shape;2654;p59"/>
          <p:cNvSpPr/>
          <p:nvPr/>
        </p:nvSpPr>
        <p:spPr>
          <a:xfrm>
            <a:off x="3747213" y="1496695"/>
            <a:ext cx="3084300" cy="2532283"/>
          </a:xfrm>
          <a:custGeom>
            <a:avLst/>
            <a:gdLst/>
            <a:ahLst/>
            <a:cxnLst/>
            <a:rect l="l" t="t" r="r" b="b"/>
            <a:pathLst>
              <a:path w="23450" h="19253" extrusionOk="0">
                <a:moveTo>
                  <a:pt x="10539" y="0"/>
                </a:moveTo>
                <a:cubicBezTo>
                  <a:pt x="6406" y="0"/>
                  <a:pt x="2271" y="2113"/>
                  <a:pt x="729" y="6187"/>
                </a:cubicBezTo>
                <a:cubicBezTo>
                  <a:pt x="285" y="7359"/>
                  <a:pt x="127" y="8563"/>
                  <a:pt x="222" y="9734"/>
                </a:cubicBezTo>
                <a:cubicBezTo>
                  <a:pt x="0" y="11349"/>
                  <a:pt x="254" y="12996"/>
                  <a:pt x="1014" y="14611"/>
                </a:cubicBezTo>
                <a:cubicBezTo>
                  <a:pt x="2407" y="17493"/>
                  <a:pt x="5796" y="18918"/>
                  <a:pt x="8804" y="19203"/>
                </a:cubicBezTo>
                <a:cubicBezTo>
                  <a:pt x="9140" y="19236"/>
                  <a:pt x="9475" y="19252"/>
                  <a:pt x="9810" y="19252"/>
                </a:cubicBezTo>
                <a:cubicBezTo>
                  <a:pt x="16863" y="19252"/>
                  <a:pt x="23449" y="12095"/>
                  <a:pt x="19730" y="5111"/>
                </a:cubicBezTo>
                <a:cubicBezTo>
                  <a:pt x="17882" y="1669"/>
                  <a:pt x="14212" y="0"/>
                  <a:pt x="10539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655" name="Google Shape;2655;p59"/>
          <p:cNvSpPr/>
          <p:nvPr/>
        </p:nvSpPr>
        <p:spPr>
          <a:xfrm>
            <a:off x="5728213" y="2600395"/>
            <a:ext cx="3084300" cy="2532283"/>
          </a:xfrm>
          <a:custGeom>
            <a:avLst/>
            <a:gdLst/>
            <a:ahLst/>
            <a:cxnLst/>
            <a:rect l="l" t="t" r="r" b="b"/>
            <a:pathLst>
              <a:path w="23450" h="19253" extrusionOk="0">
                <a:moveTo>
                  <a:pt x="10539" y="0"/>
                </a:moveTo>
                <a:cubicBezTo>
                  <a:pt x="6406" y="0"/>
                  <a:pt x="2271" y="2113"/>
                  <a:pt x="729" y="6187"/>
                </a:cubicBezTo>
                <a:cubicBezTo>
                  <a:pt x="285" y="7359"/>
                  <a:pt x="127" y="8563"/>
                  <a:pt x="222" y="9734"/>
                </a:cubicBezTo>
                <a:cubicBezTo>
                  <a:pt x="0" y="11349"/>
                  <a:pt x="254" y="12996"/>
                  <a:pt x="1014" y="14611"/>
                </a:cubicBezTo>
                <a:cubicBezTo>
                  <a:pt x="2407" y="17493"/>
                  <a:pt x="5796" y="18918"/>
                  <a:pt x="8804" y="19203"/>
                </a:cubicBezTo>
                <a:cubicBezTo>
                  <a:pt x="9140" y="19236"/>
                  <a:pt x="9475" y="19252"/>
                  <a:pt x="9810" y="19252"/>
                </a:cubicBezTo>
                <a:cubicBezTo>
                  <a:pt x="16863" y="19252"/>
                  <a:pt x="23449" y="12095"/>
                  <a:pt x="19730" y="5111"/>
                </a:cubicBezTo>
                <a:cubicBezTo>
                  <a:pt x="17882" y="1669"/>
                  <a:pt x="14212" y="0"/>
                  <a:pt x="10539" y="0"/>
                </a:cubicBezTo>
                <a:close/>
              </a:path>
            </a:pathLst>
          </a:custGeom>
          <a:solidFill>
            <a:srgbClr val="F0777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662" name="Google Shape;2662;p59"/>
          <p:cNvSpPr txBox="1"/>
          <p:nvPr/>
        </p:nvSpPr>
        <p:spPr>
          <a:xfrm>
            <a:off x="4183711" y="2155663"/>
            <a:ext cx="1685200" cy="8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-US" sz="7200" dirty="0">
                <a:solidFill>
                  <a:srgbClr val="002060"/>
                </a:solidFill>
                <a:latin typeface="#9Slide07 SVNBrandon Printed Sh" panose="02000000000000000000" pitchFamily="2" charset="0"/>
                <a:ea typeface="Poppins Medium"/>
                <a:cs typeface="Poppins Medium"/>
                <a:sym typeface="Poppins Medium"/>
              </a:rPr>
              <a:t>1</a:t>
            </a:r>
            <a:endParaRPr sz="7200" dirty="0">
              <a:solidFill>
                <a:srgbClr val="002060"/>
              </a:solidFill>
              <a:latin typeface="#9Slide07 SVNBrandon Printed Sh" panose="02000000000000000000" pitchFamily="2" charset="0"/>
              <a:ea typeface="Poppins Medium"/>
              <a:cs typeface="Poppins Medium"/>
              <a:sym typeface="Poppins Medium"/>
            </a:endParaRPr>
          </a:p>
        </p:txBody>
      </p:sp>
      <p:grpSp>
        <p:nvGrpSpPr>
          <p:cNvPr id="2665" name="Google Shape;2665;p59"/>
          <p:cNvGrpSpPr/>
          <p:nvPr/>
        </p:nvGrpSpPr>
        <p:grpSpPr>
          <a:xfrm>
            <a:off x="9497279" y="4796698"/>
            <a:ext cx="2543773" cy="2061327"/>
            <a:chOff x="7122959" y="3597523"/>
            <a:chExt cx="1907830" cy="1545995"/>
          </a:xfrm>
        </p:grpSpPr>
        <p:sp>
          <p:nvSpPr>
            <p:cNvPr id="2666" name="Google Shape;2666;p59"/>
            <p:cNvSpPr/>
            <p:nvPr/>
          </p:nvSpPr>
          <p:spPr>
            <a:xfrm flipH="1">
              <a:off x="7122959" y="3970837"/>
              <a:ext cx="1135866" cy="1126408"/>
            </a:xfrm>
            <a:custGeom>
              <a:avLst/>
              <a:gdLst/>
              <a:ahLst/>
              <a:cxnLst/>
              <a:rect l="l" t="t" r="r" b="b"/>
              <a:pathLst>
                <a:path w="17894" h="17745" extrusionOk="0">
                  <a:moveTo>
                    <a:pt x="15445" y="0"/>
                  </a:moveTo>
                  <a:cubicBezTo>
                    <a:pt x="13378" y="0"/>
                    <a:pt x="11132" y="4304"/>
                    <a:pt x="9628" y="4982"/>
                  </a:cubicBezTo>
                  <a:cubicBezTo>
                    <a:pt x="9553" y="3906"/>
                    <a:pt x="10052" y="1324"/>
                    <a:pt x="9074" y="1324"/>
                  </a:cubicBezTo>
                  <a:cubicBezTo>
                    <a:pt x="8816" y="1324"/>
                    <a:pt x="8453" y="1505"/>
                    <a:pt x="7950" y="1942"/>
                  </a:cubicBezTo>
                  <a:cubicBezTo>
                    <a:pt x="6176" y="3367"/>
                    <a:pt x="6176" y="6186"/>
                    <a:pt x="4720" y="7801"/>
                  </a:cubicBezTo>
                  <a:cubicBezTo>
                    <a:pt x="4403" y="6977"/>
                    <a:pt x="4561" y="4412"/>
                    <a:pt x="3611" y="4032"/>
                  </a:cubicBezTo>
                  <a:cubicBezTo>
                    <a:pt x="3480" y="3968"/>
                    <a:pt x="3354" y="3939"/>
                    <a:pt x="3233" y="3939"/>
                  </a:cubicBezTo>
                  <a:cubicBezTo>
                    <a:pt x="2095" y="3939"/>
                    <a:pt x="1395" y="6525"/>
                    <a:pt x="1109" y="7326"/>
                  </a:cubicBezTo>
                  <a:cubicBezTo>
                    <a:pt x="1" y="10778"/>
                    <a:pt x="571" y="13976"/>
                    <a:pt x="793" y="17523"/>
                  </a:cubicBezTo>
                  <a:lnTo>
                    <a:pt x="1046" y="17745"/>
                  </a:lnTo>
                  <a:cubicBezTo>
                    <a:pt x="3928" y="16446"/>
                    <a:pt x="6588" y="15180"/>
                    <a:pt x="9723" y="14388"/>
                  </a:cubicBezTo>
                  <a:cubicBezTo>
                    <a:pt x="10832" y="14040"/>
                    <a:pt x="14695" y="13818"/>
                    <a:pt x="14917" y="12298"/>
                  </a:cubicBezTo>
                  <a:cubicBezTo>
                    <a:pt x="15070" y="11032"/>
                    <a:pt x="13574" y="10916"/>
                    <a:pt x="12151" y="10916"/>
                  </a:cubicBezTo>
                  <a:cubicBezTo>
                    <a:pt x="11834" y="10916"/>
                    <a:pt x="11520" y="10922"/>
                    <a:pt x="11228" y="10922"/>
                  </a:cubicBezTo>
                  <a:cubicBezTo>
                    <a:pt x="10672" y="10922"/>
                    <a:pt x="10199" y="10901"/>
                    <a:pt x="9945" y="10778"/>
                  </a:cubicBezTo>
                  <a:cubicBezTo>
                    <a:pt x="10610" y="8846"/>
                    <a:pt x="14537" y="8909"/>
                    <a:pt x="16057" y="8023"/>
                  </a:cubicBezTo>
                  <a:cubicBezTo>
                    <a:pt x="17514" y="7072"/>
                    <a:pt x="16944" y="6091"/>
                    <a:pt x="15424" y="6027"/>
                  </a:cubicBezTo>
                  <a:cubicBezTo>
                    <a:pt x="15353" y="6021"/>
                    <a:pt x="15283" y="6018"/>
                    <a:pt x="15213" y="6018"/>
                  </a:cubicBezTo>
                  <a:cubicBezTo>
                    <a:pt x="14350" y="6018"/>
                    <a:pt x="13491" y="6464"/>
                    <a:pt x="12670" y="6464"/>
                  </a:cubicBezTo>
                  <a:cubicBezTo>
                    <a:pt x="12563" y="6464"/>
                    <a:pt x="12457" y="6456"/>
                    <a:pt x="12352" y="6439"/>
                  </a:cubicBezTo>
                  <a:cubicBezTo>
                    <a:pt x="12922" y="5457"/>
                    <a:pt x="17894" y="802"/>
                    <a:pt x="15899" y="74"/>
                  </a:cubicBezTo>
                  <a:cubicBezTo>
                    <a:pt x="15749" y="24"/>
                    <a:pt x="15597" y="0"/>
                    <a:pt x="15445" y="0"/>
                  </a:cubicBezTo>
                  <a:close/>
                </a:path>
              </a:pathLst>
            </a:custGeom>
            <a:solidFill>
              <a:srgbClr val="0094A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67" name="Google Shape;2667;p59"/>
            <p:cNvSpPr/>
            <p:nvPr/>
          </p:nvSpPr>
          <p:spPr>
            <a:xfrm flipH="1">
              <a:off x="7325515" y="4083383"/>
              <a:ext cx="894017" cy="1008848"/>
            </a:xfrm>
            <a:custGeom>
              <a:avLst/>
              <a:gdLst/>
              <a:ahLst/>
              <a:cxnLst/>
              <a:rect l="l" t="t" r="r" b="b"/>
              <a:pathLst>
                <a:path w="14084" h="15893" extrusionOk="0">
                  <a:moveTo>
                    <a:pt x="13741" y="1"/>
                  </a:moveTo>
                  <a:cubicBezTo>
                    <a:pt x="13668" y="1"/>
                    <a:pt x="13594" y="32"/>
                    <a:pt x="13538" y="106"/>
                  </a:cubicBezTo>
                  <a:cubicBezTo>
                    <a:pt x="9421" y="5585"/>
                    <a:pt x="3879" y="9796"/>
                    <a:pt x="110" y="15529"/>
                  </a:cubicBezTo>
                  <a:cubicBezTo>
                    <a:pt x="1" y="15726"/>
                    <a:pt x="164" y="15893"/>
                    <a:pt x="338" y="15893"/>
                  </a:cubicBezTo>
                  <a:cubicBezTo>
                    <a:pt x="416" y="15893"/>
                    <a:pt x="495" y="15860"/>
                    <a:pt x="554" y="15782"/>
                  </a:cubicBezTo>
                  <a:cubicBezTo>
                    <a:pt x="4322" y="10050"/>
                    <a:pt x="9864" y="5806"/>
                    <a:pt x="13950" y="359"/>
                  </a:cubicBezTo>
                  <a:cubicBezTo>
                    <a:pt x="14084" y="180"/>
                    <a:pt x="13917" y="1"/>
                    <a:pt x="13741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68" name="Google Shape;2668;p59"/>
            <p:cNvSpPr/>
            <p:nvPr/>
          </p:nvSpPr>
          <p:spPr>
            <a:xfrm flipH="1">
              <a:off x="7336363" y="4241253"/>
              <a:ext cx="500266" cy="382008"/>
            </a:xfrm>
            <a:custGeom>
              <a:avLst/>
              <a:gdLst/>
              <a:ahLst/>
              <a:cxnLst/>
              <a:rect l="l" t="t" r="r" b="b"/>
              <a:pathLst>
                <a:path w="7881" h="6018" extrusionOk="0">
                  <a:moveTo>
                    <a:pt x="944" y="1"/>
                  </a:moveTo>
                  <a:cubicBezTo>
                    <a:pt x="847" y="1"/>
                    <a:pt x="754" y="56"/>
                    <a:pt x="729" y="184"/>
                  </a:cubicBezTo>
                  <a:cubicBezTo>
                    <a:pt x="380" y="2021"/>
                    <a:pt x="0" y="3921"/>
                    <a:pt x="159" y="5789"/>
                  </a:cubicBezTo>
                  <a:cubicBezTo>
                    <a:pt x="159" y="5927"/>
                    <a:pt x="279" y="6017"/>
                    <a:pt x="414" y="6017"/>
                  </a:cubicBezTo>
                  <a:cubicBezTo>
                    <a:pt x="434" y="6017"/>
                    <a:pt x="455" y="6015"/>
                    <a:pt x="475" y="6011"/>
                  </a:cubicBezTo>
                  <a:cubicBezTo>
                    <a:pt x="2946" y="5504"/>
                    <a:pt x="5226" y="4364"/>
                    <a:pt x="7601" y="3541"/>
                  </a:cubicBezTo>
                  <a:cubicBezTo>
                    <a:pt x="7881" y="3429"/>
                    <a:pt x="7814" y="3045"/>
                    <a:pt x="7576" y="3045"/>
                  </a:cubicBezTo>
                  <a:cubicBezTo>
                    <a:pt x="7545" y="3045"/>
                    <a:pt x="7511" y="3051"/>
                    <a:pt x="7474" y="3066"/>
                  </a:cubicBezTo>
                  <a:cubicBezTo>
                    <a:pt x="5192" y="3857"/>
                    <a:pt x="2998" y="4940"/>
                    <a:pt x="638" y="5474"/>
                  </a:cubicBezTo>
                  <a:lnTo>
                    <a:pt x="638" y="5474"/>
                  </a:lnTo>
                  <a:cubicBezTo>
                    <a:pt x="519" y="3739"/>
                    <a:pt x="875" y="1983"/>
                    <a:pt x="1204" y="311"/>
                  </a:cubicBezTo>
                  <a:cubicBezTo>
                    <a:pt x="1242" y="122"/>
                    <a:pt x="1088" y="1"/>
                    <a:pt x="944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69" name="Google Shape;2669;p59"/>
            <p:cNvSpPr/>
            <p:nvPr/>
          </p:nvSpPr>
          <p:spPr>
            <a:xfrm flipH="1">
              <a:off x="7553778" y="4450920"/>
              <a:ext cx="528133" cy="438312"/>
            </a:xfrm>
            <a:custGeom>
              <a:avLst/>
              <a:gdLst/>
              <a:ahLst/>
              <a:cxnLst/>
              <a:rect l="l" t="t" r="r" b="b"/>
              <a:pathLst>
                <a:path w="8320" h="6905" extrusionOk="0">
                  <a:moveTo>
                    <a:pt x="242" y="0"/>
                  </a:moveTo>
                  <a:cubicBezTo>
                    <a:pt x="119" y="0"/>
                    <a:pt x="1" y="80"/>
                    <a:pt x="1" y="238"/>
                  </a:cubicBezTo>
                  <a:cubicBezTo>
                    <a:pt x="159" y="2360"/>
                    <a:pt x="412" y="4513"/>
                    <a:pt x="317" y="6667"/>
                  </a:cubicBezTo>
                  <a:cubicBezTo>
                    <a:pt x="317" y="6796"/>
                    <a:pt x="445" y="6905"/>
                    <a:pt x="561" y="6905"/>
                  </a:cubicBezTo>
                  <a:cubicBezTo>
                    <a:pt x="586" y="6905"/>
                    <a:pt x="611" y="6900"/>
                    <a:pt x="634" y="6888"/>
                  </a:cubicBezTo>
                  <a:cubicBezTo>
                    <a:pt x="3073" y="6160"/>
                    <a:pt x="5543" y="5590"/>
                    <a:pt x="8013" y="5115"/>
                  </a:cubicBezTo>
                  <a:cubicBezTo>
                    <a:pt x="8319" y="5084"/>
                    <a:pt x="8211" y="4638"/>
                    <a:pt x="7916" y="4638"/>
                  </a:cubicBezTo>
                  <a:cubicBezTo>
                    <a:pt x="7907" y="4638"/>
                    <a:pt x="7897" y="4639"/>
                    <a:pt x="7886" y="4640"/>
                  </a:cubicBezTo>
                  <a:cubicBezTo>
                    <a:pt x="5526" y="5094"/>
                    <a:pt x="3165" y="5635"/>
                    <a:pt x="832" y="6317"/>
                  </a:cubicBezTo>
                  <a:lnTo>
                    <a:pt x="832" y="6317"/>
                  </a:lnTo>
                  <a:cubicBezTo>
                    <a:pt x="864" y="4280"/>
                    <a:pt x="657" y="2245"/>
                    <a:pt x="507" y="238"/>
                  </a:cubicBezTo>
                  <a:cubicBezTo>
                    <a:pt x="492" y="80"/>
                    <a:pt x="365" y="0"/>
                    <a:pt x="242" y="0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70" name="Google Shape;2670;p59"/>
            <p:cNvSpPr/>
            <p:nvPr/>
          </p:nvSpPr>
          <p:spPr>
            <a:xfrm flipH="1">
              <a:off x="8057743" y="3597523"/>
              <a:ext cx="973047" cy="1545995"/>
            </a:xfrm>
            <a:custGeom>
              <a:avLst/>
              <a:gdLst/>
              <a:ahLst/>
              <a:cxnLst/>
              <a:rect l="l" t="t" r="r" b="b"/>
              <a:pathLst>
                <a:path w="15329" h="24355" extrusionOk="0">
                  <a:moveTo>
                    <a:pt x="1" y="1"/>
                  </a:moveTo>
                  <a:lnTo>
                    <a:pt x="1" y="1"/>
                  </a:lnTo>
                  <a:cubicBezTo>
                    <a:pt x="191" y="9977"/>
                    <a:pt x="1933" y="21124"/>
                    <a:pt x="13460" y="24354"/>
                  </a:cubicBezTo>
                  <a:cubicBezTo>
                    <a:pt x="15329" y="15930"/>
                    <a:pt x="9533" y="4213"/>
                    <a:pt x="1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71" name="Google Shape;2671;p59"/>
            <p:cNvSpPr/>
            <p:nvPr/>
          </p:nvSpPr>
          <p:spPr>
            <a:xfrm flipH="1">
              <a:off x="8187488" y="3792654"/>
              <a:ext cx="709488" cy="1345850"/>
            </a:xfrm>
            <a:custGeom>
              <a:avLst/>
              <a:gdLst/>
              <a:ahLst/>
              <a:cxnLst/>
              <a:rect l="l" t="t" r="r" b="b"/>
              <a:pathLst>
                <a:path w="11177" h="21202" extrusionOk="0">
                  <a:moveTo>
                    <a:pt x="350" y="1"/>
                  </a:moveTo>
                  <a:cubicBezTo>
                    <a:pt x="178" y="1"/>
                    <a:pt x="0" y="182"/>
                    <a:pt x="110" y="379"/>
                  </a:cubicBezTo>
                  <a:cubicBezTo>
                    <a:pt x="3847" y="7156"/>
                    <a:pt x="6697" y="14408"/>
                    <a:pt x="10624" y="21090"/>
                  </a:cubicBezTo>
                  <a:cubicBezTo>
                    <a:pt x="10673" y="21168"/>
                    <a:pt x="10748" y="21201"/>
                    <a:pt x="10825" y="21201"/>
                  </a:cubicBezTo>
                  <a:cubicBezTo>
                    <a:pt x="10998" y="21201"/>
                    <a:pt x="11177" y="21034"/>
                    <a:pt x="11067" y="20837"/>
                  </a:cubicBezTo>
                  <a:cubicBezTo>
                    <a:pt x="7140" y="14155"/>
                    <a:pt x="4290" y="6903"/>
                    <a:pt x="553" y="125"/>
                  </a:cubicBezTo>
                  <a:cubicBezTo>
                    <a:pt x="504" y="37"/>
                    <a:pt x="428" y="1"/>
                    <a:pt x="350" y="1"/>
                  </a:cubicBezTo>
                  <a:close/>
                </a:path>
              </a:pathLst>
            </a:custGeom>
            <a:solidFill>
              <a:srgbClr val="0094A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72" name="Google Shape;2672;p59"/>
            <p:cNvSpPr/>
            <p:nvPr/>
          </p:nvSpPr>
          <p:spPr>
            <a:xfrm flipH="1">
              <a:off x="8486911" y="4195612"/>
              <a:ext cx="359283" cy="306152"/>
            </a:xfrm>
            <a:custGeom>
              <a:avLst/>
              <a:gdLst/>
              <a:ahLst/>
              <a:cxnLst/>
              <a:rect l="l" t="t" r="r" b="b"/>
              <a:pathLst>
                <a:path w="5660" h="4823" extrusionOk="0">
                  <a:moveTo>
                    <a:pt x="5414" y="0"/>
                  </a:moveTo>
                  <a:cubicBezTo>
                    <a:pt x="5287" y="0"/>
                    <a:pt x="5153" y="80"/>
                    <a:pt x="5137" y="238"/>
                  </a:cubicBezTo>
                  <a:cubicBezTo>
                    <a:pt x="5078" y="1561"/>
                    <a:pt x="4937" y="2884"/>
                    <a:pt x="4715" y="4207"/>
                  </a:cubicBezTo>
                  <a:lnTo>
                    <a:pt x="4715" y="4207"/>
                  </a:lnTo>
                  <a:cubicBezTo>
                    <a:pt x="3300" y="3572"/>
                    <a:pt x="1859" y="3016"/>
                    <a:pt x="418" y="2486"/>
                  </a:cubicBezTo>
                  <a:cubicBezTo>
                    <a:pt x="390" y="2478"/>
                    <a:pt x="363" y="2474"/>
                    <a:pt x="337" y="2474"/>
                  </a:cubicBezTo>
                  <a:cubicBezTo>
                    <a:pt x="82" y="2474"/>
                    <a:pt x="0" y="2875"/>
                    <a:pt x="260" y="2961"/>
                  </a:cubicBezTo>
                  <a:cubicBezTo>
                    <a:pt x="1780" y="3531"/>
                    <a:pt x="3332" y="4102"/>
                    <a:pt x="4789" y="4798"/>
                  </a:cubicBezTo>
                  <a:cubicBezTo>
                    <a:pt x="4821" y="4815"/>
                    <a:pt x="4858" y="4823"/>
                    <a:pt x="4896" y="4823"/>
                  </a:cubicBezTo>
                  <a:cubicBezTo>
                    <a:pt x="5003" y="4823"/>
                    <a:pt x="5113" y="4757"/>
                    <a:pt x="5137" y="4640"/>
                  </a:cubicBezTo>
                  <a:cubicBezTo>
                    <a:pt x="5390" y="3183"/>
                    <a:pt x="5549" y="1726"/>
                    <a:pt x="5644" y="238"/>
                  </a:cubicBezTo>
                  <a:cubicBezTo>
                    <a:pt x="5659" y="80"/>
                    <a:pt x="5541" y="0"/>
                    <a:pt x="5414" y="0"/>
                  </a:cubicBezTo>
                  <a:close/>
                </a:path>
              </a:pathLst>
            </a:custGeom>
            <a:solidFill>
              <a:srgbClr val="0094A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73" name="Google Shape;2673;p59"/>
            <p:cNvSpPr/>
            <p:nvPr/>
          </p:nvSpPr>
          <p:spPr>
            <a:xfrm flipH="1">
              <a:off x="8314059" y="4532807"/>
              <a:ext cx="388927" cy="275365"/>
            </a:xfrm>
            <a:custGeom>
              <a:avLst/>
              <a:gdLst/>
              <a:ahLst/>
              <a:cxnLst/>
              <a:rect l="l" t="t" r="r" b="b"/>
              <a:pathLst>
                <a:path w="6127" h="4338" extrusionOk="0">
                  <a:moveTo>
                    <a:pt x="5893" y="1"/>
                  </a:moveTo>
                  <a:cubicBezTo>
                    <a:pt x="5771" y="1"/>
                    <a:pt x="5636" y="72"/>
                    <a:pt x="5604" y="215"/>
                  </a:cubicBezTo>
                  <a:cubicBezTo>
                    <a:pt x="5456" y="1430"/>
                    <a:pt x="5280" y="2645"/>
                    <a:pt x="4843" y="3783"/>
                  </a:cubicBezTo>
                  <a:lnTo>
                    <a:pt x="4843" y="3783"/>
                  </a:lnTo>
                  <a:cubicBezTo>
                    <a:pt x="3355" y="3210"/>
                    <a:pt x="1867" y="2690"/>
                    <a:pt x="379" y="2083"/>
                  </a:cubicBezTo>
                  <a:cubicBezTo>
                    <a:pt x="346" y="2068"/>
                    <a:pt x="315" y="2062"/>
                    <a:pt x="287" y="2062"/>
                  </a:cubicBezTo>
                  <a:cubicBezTo>
                    <a:pt x="70" y="2062"/>
                    <a:pt x="0" y="2446"/>
                    <a:pt x="252" y="2558"/>
                  </a:cubicBezTo>
                  <a:cubicBezTo>
                    <a:pt x="1804" y="3192"/>
                    <a:pt x="3356" y="3762"/>
                    <a:pt x="4908" y="4332"/>
                  </a:cubicBezTo>
                  <a:cubicBezTo>
                    <a:pt x="4929" y="4336"/>
                    <a:pt x="4948" y="4338"/>
                    <a:pt x="4967" y="4338"/>
                  </a:cubicBezTo>
                  <a:cubicBezTo>
                    <a:pt x="5090" y="4338"/>
                    <a:pt x="5169" y="4252"/>
                    <a:pt x="5224" y="4142"/>
                  </a:cubicBezTo>
                  <a:cubicBezTo>
                    <a:pt x="5731" y="2906"/>
                    <a:pt x="5921" y="1545"/>
                    <a:pt x="6111" y="215"/>
                  </a:cubicBezTo>
                  <a:cubicBezTo>
                    <a:pt x="6127" y="72"/>
                    <a:pt x="6016" y="1"/>
                    <a:pt x="5893" y="1"/>
                  </a:cubicBezTo>
                  <a:close/>
                </a:path>
              </a:pathLst>
            </a:custGeom>
            <a:solidFill>
              <a:srgbClr val="0094A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2674" name="Google Shape;2674;p59"/>
          <p:cNvGrpSpPr/>
          <p:nvPr/>
        </p:nvGrpSpPr>
        <p:grpSpPr>
          <a:xfrm>
            <a:off x="-565525" y="-599402"/>
            <a:ext cx="2541832" cy="2031627"/>
            <a:chOff x="-424144" y="-449551"/>
            <a:chExt cx="1906374" cy="1523720"/>
          </a:xfrm>
        </p:grpSpPr>
        <p:sp>
          <p:nvSpPr>
            <p:cNvPr id="2675" name="Google Shape;2675;p59"/>
            <p:cNvSpPr/>
            <p:nvPr/>
          </p:nvSpPr>
          <p:spPr>
            <a:xfrm rot="-1927300">
              <a:off x="-155075" y="654075"/>
              <a:ext cx="202466" cy="185281"/>
            </a:xfrm>
            <a:custGeom>
              <a:avLst/>
              <a:gdLst/>
              <a:ahLst/>
              <a:cxnLst/>
              <a:rect l="l" t="t" r="r" b="b"/>
              <a:pathLst>
                <a:path w="6303" h="5768" extrusionOk="0">
                  <a:moveTo>
                    <a:pt x="1806" y="1"/>
                  </a:moveTo>
                  <a:cubicBezTo>
                    <a:pt x="1584" y="761"/>
                    <a:pt x="1" y="4846"/>
                    <a:pt x="729" y="5575"/>
                  </a:cubicBezTo>
                  <a:cubicBezTo>
                    <a:pt x="864" y="5709"/>
                    <a:pt x="1073" y="5767"/>
                    <a:pt x="1334" y="5767"/>
                  </a:cubicBezTo>
                  <a:cubicBezTo>
                    <a:pt x="2727" y="5767"/>
                    <a:pt x="5582" y="4116"/>
                    <a:pt x="6303" y="3770"/>
                  </a:cubicBezTo>
                  <a:lnTo>
                    <a:pt x="1806" y="1"/>
                  </a:lnTo>
                  <a:close/>
                </a:path>
              </a:pathLst>
            </a:custGeom>
            <a:solidFill>
              <a:srgbClr val="FFD0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76" name="Google Shape;2676;p59"/>
            <p:cNvSpPr/>
            <p:nvPr/>
          </p:nvSpPr>
          <p:spPr>
            <a:xfrm rot="-1927300">
              <a:off x="196396" y="670892"/>
              <a:ext cx="188236" cy="184831"/>
            </a:xfrm>
            <a:custGeom>
              <a:avLst/>
              <a:gdLst/>
              <a:ahLst/>
              <a:cxnLst/>
              <a:rect l="l" t="t" r="r" b="b"/>
              <a:pathLst>
                <a:path w="5860" h="5754" extrusionOk="0">
                  <a:moveTo>
                    <a:pt x="570" y="1"/>
                  </a:moveTo>
                  <a:cubicBezTo>
                    <a:pt x="570" y="792"/>
                    <a:pt x="0" y="5131"/>
                    <a:pt x="919" y="5669"/>
                  </a:cubicBezTo>
                  <a:cubicBezTo>
                    <a:pt x="1014" y="5727"/>
                    <a:pt x="1126" y="5754"/>
                    <a:pt x="1253" y="5754"/>
                  </a:cubicBezTo>
                  <a:cubicBezTo>
                    <a:pt x="2520" y="5754"/>
                    <a:pt x="5197" y="3110"/>
                    <a:pt x="5859" y="2534"/>
                  </a:cubicBezTo>
                  <a:lnTo>
                    <a:pt x="570" y="1"/>
                  </a:lnTo>
                  <a:close/>
                </a:path>
              </a:pathLst>
            </a:custGeom>
            <a:solidFill>
              <a:srgbClr val="0396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77" name="Google Shape;2677;p59"/>
            <p:cNvSpPr/>
            <p:nvPr/>
          </p:nvSpPr>
          <p:spPr>
            <a:xfrm rot="-1927300">
              <a:off x="983177" y="43007"/>
              <a:ext cx="199415" cy="189971"/>
            </a:xfrm>
            <a:custGeom>
              <a:avLst/>
              <a:gdLst/>
              <a:ahLst/>
              <a:cxnLst/>
              <a:rect l="l" t="t" r="r" b="b"/>
              <a:pathLst>
                <a:path w="6208" h="5914" extrusionOk="0">
                  <a:moveTo>
                    <a:pt x="4624" y="1"/>
                  </a:moveTo>
                  <a:lnTo>
                    <a:pt x="1" y="3579"/>
                  </a:lnTo>
                  <a:cubicBezTo>
                    <a:pt x="625" y="3920"/>
                    <a:pt x="3590" y="5914"/>
                    <a:pt x="4837" y="5914"/>
                  </a:cubicBezTo>
                  <a:cubicBezTo>
                    <a:pt x="4981" y="5914"/>
                    <a:pt x="5102" y="5887"/>
                    <a:pt x="5195" y="5828"/>
                  </a:cubicBezTo>
                  <a:cubicBezTo>
                    <a:pt x="6208" y="5163"/>
                    <a:pt x="4846" y="919"/>
                    <a:pt x="4624" y="1"/>
                  </a:cubicBezTo>
                  <a:close/>
                </a:path>
              </a:pathLst>
            </a:custGeom>
            <a:solidFill>
              <a:srgbClr val="60D5D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78" name="Google Shape;2678;p59"/>
            <p:cNvSpPr/>
            <p:nvPr/>
          </p:nvSpPr>
          <p:spPr>
            <a:xfrm rot="-1927300">
              <a:off x="534992" y="602803"/>
              <a:ext cx="186213" cy="168160"/>
            </a:xfrm>
            <a:custGeom>
              <a:avLst/>
              <a:gdLst/>
              <a:ahLst/>
              <a:cxnLst/>
              <a:rect l="l" t="t" r="r" b="b"/>
              <a:pathLst>
                <a:path w="5797" h="5235" extrusionOk="0">
                  <a:moveTo>
                    <a:pt x="1" y="1"/>
                  </a:moveTo>
                  <a:lnTo>
                    <a:pt x="1" y="1"/>
                  </a:lnTo>
                  <a:cubicBezTo>
                    <a:pt x="223" y="729"/>
                    <a:pt x="1173" y="5004"/>
                    <a:pt x="2218" y="5226"/>
                  </a:cubicBezTo>
                  <a:cubicBezTo>
                    <a:pt x="2249" y="5232"/>
                    <a:pt x="2281" y="5235"/>
                    <a:pt x="2313" y="5235"/>
                  </a:cubicBezTo>
                  <a:cubicBezTo>
                    <a:pt x="3493" y="5235"/>
                    <a:pt x="5365" y="1404"/>
                    <a:pt x="5796" y="60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077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79" name="Google Shape;2679;p59"/>
            <p:cNvSpPr/>
            <p:nvPr/>
          </p:nvSpPr>
          <p:spPr>
            <a:xfrm rot="-1927300">
              <a:off x="812711" y="396437"/>
              <a:ext cx="181105" cy="181330"/>
            </a:xfrm>
            <a:custGeom>
              <a:avLst/>
              <a:gdLst/>
              <a:ahLst/>
              <a:cxnLst/>
              <a:rect l="l" t="t" r="r" b="b"/>
              <a:pathLst>
                <a:path w="5638" h="5645" extrusionOk="0">
                  <a:moveTo>
                    <a:pt x="5638" y="0"/>
                  </a:moveTo>
                  <a:lnTo>
                    <a:pt x="1" y="1615"/>
                  </a:lnTo>
                  <a:cubicBezTo>
                    <a:pt x="494" y="2202"/>
                    <a:pt x="2852" y="5645"/>
                    <a:pt x="3940" y="5645"/>
                  </a:cubicBezTo>
                  <a:cubicBezTo>
                    <a:pt x="3968" y="5645"/>
                    <a:pt x="3996" y="5642"/>
                    <a:pt x="4023" y="5637"/>
                  </a:cubicBezTo>
                  <a:cubicBezTo>
                    <a:pt x="5194" y="5416"/>
                    <a:pt x="5511" y="950"/>
                    <a:pt x="5638" y="0"/>
                  </a:cubicBezTo>
                  <a:close/>
                </a:path>
              </a:pathLst>
            </a:custGeom>
            <a:solidFill>
              <a:srgbClr val="FFCF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80" name="Google Shape;2680;p59"/>
            <p:cNvSpPr/>
            <p:nvPr/>
          </p:nvSpPr>
          <p:spPr>
            <a:xfrm rot="-1927300">
              <a:off x="-396463" y="-6199"/>
              <a:ext cx="1851012" cy="637016"/>
            </a:xfrm>
            <a:custGeom>
              <a:avLst/>
              <a:gdLst/>
              <a:ahLst/>
              <a:cxnLst/>
              <a:rect l="l" t="t" r="r" b="b"/>
              <a:pathLst>
                <a:path w="57624" h="19831" extrusionOk="0">
                  <a:moveTo>
                    <a:pt x="57065" y="1"/>
                  </a:moveTo>
                  <a:cubicBezTo>
                    <a:pt x="56945" y="1"/>
                    <a:pt x="56827" y="57"/>
                    <a:pt x="56750" y="191"/>
                  </a:cubicBezTo>
                  <a:cubicBezTo>
                    <a:pt x="54248" y="4593"/>
                    <a:pt x="51113" y="8647"/>
                    <a:pt x="47218" y="11941"/>
                  </a:cubicBezTo>
                  <a:cubicBezTo>
                    <a:pt x="43956" y="14696"/>
                    <a:pt x="40187" y="16818"/>
                    <a:pt x="36070" y="17989"/>
                  </a:cubicBezTo>
                  <a:cubicBezTo>
                    <a:pt x="33648" y="18690"/>
                    <a:pt x="31124" y="19036"/>
                    <a:pt x="28596" y="19036"/>
                  </a:cubicBezTo>
                  <a:cubicBezTo>
                    <a:pt x="27124" y="19036"/>
                    <a:pt x="25651" y="18919"/>
                    <a:pt x="24194" y="18686"/>
                  </a:cubicBezTo>
                  <a:cubicBezTo>
                    <a:pt x="20077" y="18021"/>
                    <a:pt x="16150" y="16438"/>
                    <a:pt x="12572" y="14284"/>
                  </a:cubicBezTo>
                  <a:cubicBezTo>
                    <a:pt x="8581" y="11814"/>
                    <a:pt x="5066" y="8615"/>
                    <a:pt x="2089" y="5037"/>
                  </a:cubicBezTo>
                  <a:cubicBezTo>
                    <a:pt x="1678" y="4530"/>
                    <a:pt x="1298" y="4055"/>
                    <a:pt x="918" y="3548"/>
                  </a:cubicBezTo>
                  <a:cubicBezTo>
                    <a:pt x="821" y="3423"/>
                    <a:pt x="689" y="3371"/>
                    <a:pt x="562" y="3371"/>
                  </a:cubicBezTo>
                  <a:cubicBezTo>
                    <a:pt x="271" y="3371"/>
                    <a:pt x="1" y="3642"/>
                    <a:pt x="221" y="3928"/>
                  </a:cubicBezTo>
                  <a:cubicBezTo>
                    <a:pt x="3198" y="7792"/>
                    <a:pt x="6681" y="11275"/>
                    <a:pt x="10703" y="13999"/>
                  </a:cubicBezTo>
                  <a:cubicBezTo>
                    <a:pt x="14314" y="16438"/>
                    <a:pt x="18336" y="18274"/>
                    <a:pt x="22579" y="19193"/>
                  </a:cubicBezTo>
                  <a:cubicBezTo>
                    <a:pt x="24556" y="19616"/>
                    <a:pt x="26580" y="19830"/>
                    <a:pt x="28604" y="19830"/>
                  </a:cubicBezTo>
                  <a:cubicBezTo>
                    <a:pt x="30665" y="19830"/>
                    <a:pt x="32727" y="19608"/>
                    <a:pt x="34740" y="19161"/>
                  </a:cubicBezTo>
                  <a:cubicBezTo>
                    <a:pt x="38952" y="18211"/>
                    <a:pt x="42911" y="16279"/>
                    <a:pt x="46363" y="13651"/>
                  </a:cubicBezTo>
                  <a:cubicBezTo>
                    <a:pt x="50385" y="10579"/>
                    <a:pt x="53678" y="6684"/>
                    <a:pt x="56338" y="2408"/>
                  </a:cubicBezTo>
                  <a:cubicBezTo>
                    <a:pt x="56718" y="1806"/>
                    <a:pt x="57099" y="1205"/>
                    <a:pt x="57447" y="603"/>
                  </a:cubicBezTo>
                  <a:cubicBezTo>
                    <a:pt x="57623" y="294"/>
                    <a:pt x="57339" y="1"/>
                    <a:pt x="57065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2681" name="Google Shape;2681;p59"/>
          <p:cNvSpPr/>
          <p:nvPr/>
        </p:nvSpPr>
        <p:spPr>
          <a:xfrm>
            <a:off x="5051269" y="1953770"/>
            <a:ext cx="33963" cy="374799"/>
          </a:xfrm>
          <a:custGeom>
            <a:avLst/>
            <a:gdLst/>
            <a:ahLst/>
            <a:cxnLst/>
            <a:rect l="l" t="t" r="r" b="b"/>
            <a:pathLst>
              <a:path w="508" h="5606" extrusionOk="0">
                <a:moveTo>
                  <a:pt x="254" y="0"/>
                </a:moveTo>
                <a:cubicBezTo>
                  <a:pt x="127" y="0"/>
                  <a:pt x="1" y="79"/>
                  <a:pt x="1" y="238"/>
                </a:cubicBezTo>
                <a:lnTo>
                  <a:pt x="1" y="5368"/>
                </a:lnTo>
                <a:cubicBezTo>
                  <a:pt x="1" y="5526"/>
                  <a:pt x="127" y="5605"/>
                  <a:pt x="254" y="5605"/>
                </a:cubicBezTo>
                <a:cubicBezTo>
                  <a:pt x="381" y="5605"/>
                  <a:pt x="507" y="5526"/>
                  <a:pt x="507" y="5368"/>
                </a:cubicBezTo>
                <a:lnTo>
                  <a:pt x="507" y="238"/>
                </a:lnTo>
                <a:cubicBezTo>
                  <a:pt x="507" y="79"/>
                  <a:pt x="381" y="0"/>
                  <a:pt x="254" y="0"/>
                </a:cubicBezTo>
                <a:close/>
              </a:path>
            </a:pathLst>
          </a:custGeom>
          <a:solidFill>
            <a:srgbClr val="003548"/>
          </a:solidFill>
          <a:ln w="9525" cap="flat" cmpd="sng">
            <a:solidFill>
              <a:srgbClr val="00354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682" name="Google Shape;2682;p59"/>
          <p:cNvSpPr/>
          <p:nvPr/>
        </p:nvSpPr>
        <p:spPr>
          <a:xfrm>
            <a:off x="4636273" y="2247748"/>
            <a:ext cx="120743" cy="116264"/>
          </a:xfrm>
          <a:custGeom>
            <a:avLst/>
            <a:gdLst/>
            <a:ahLst/>
            <a:cxnLst/>
            <a:rect l="l" t="t" r="r" b="b"/>
            <a:pathLst>
              <a:path w="1806" h="1739" extrusionOk="0">
                <a:moveTo>
                  <a:pt x="256" y="1"/>
                </a:moveTo>
                <a:cubicBezTo>
                  <a:pt x="197" y="1"/>
                  <a:pt x="140" y="25"/>
                  <a:pt x="95" y="84"/>
                </a:cubicBezTo>
                <a:cubicBezTo>
                  <a:pt x="0" y="179"/>
                  <a:pt x="0" y="338"/>
                  <a:pt x="95" y="433"/>
                </a:cubicBezTo>
                <a:lnTo>
                  <a:pt x="1362" y="1668"/>
                </a:lnTo>
                <a:cubicBezTo>
                  <a:pt x="1410" y="1715"/>
                  <a:pt x="1473" y="1739"/>
                  <a:pt x="1536" y="1739"/>
                </a:cubicBezTo>
                <a:cubicBezTo>
                  <a:pt x="1600" y="1739"/>
                  <a:pt x="1663" y="1715"/>
                  <a:pt x="1711" y="1668"/>
                </a:cubicBezTo>
                <a:cubicBezTo>
                  <a:pt x="1806" y="1573"/>
                  <a:pt x="1806" y="1414"/>
                  <a:pt x="1711" y="1319"/>
                </a:cubicBezTo>
                <a:lnTo>
                  <a:pt x="444" y="84"/>
                </a:lnTo>
                <a:cubicBezTo>
                  <a:pt x="393" y="33"/>
                  <a:pt x="324" y="1"/>
                  <a:pt x="256" y="1"/>
                </a:cubicBezTo>
                <a:close/>
              </a:path>
            </a:pathLst>
          </a:custGeom>
          <a:solidFill>
            <a:srgbClr val="003548"/>
          </a:solidFill>
          <a:ln w="9525" cap="flat" cmpd="sng">
            <a:solidFill>
              <a:srgbClr val="00354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683" name="Google Shape;2683;p59"/>
          <p:cNvSpPr/>
          <p:nvPr/>
        </p:nvSpPr>
        <p:spPr>
          <a:xfrm>
            <a:off x="6727434" y="3225667"/>
            <a:ext cx="137657" cy="134516"/>
          </a:xfrm>
          <a:custGeom>
            <a:avLst/>
            <a:gdLst/>
            <a:ahLst/>
            <a:cxnLst/>
            <a:rect l="l" t="t" r="r" b="b"/>
            <a:pathLst>
              <a:path w="2059" h="2012" extrusionOk="0">
                <a:moveTo>
                  <a:pt x="1790" y="0"/>
                </a:moveTo>
                <a:cubicBezTo>
                  <a:pt x="1726" y="0"/>
                  <a:pt x="1663" y="24"/>
                  <a:pt x="1615" y="72"/>
                </a:cubicBezTo>
                <a:lnTo>
                  <a:pt x="95" y="1592"/>
                </a:lnTo>
                <a:cubicBezTo>
                  <a:pt x="0" y="1687"/>
                  <a:pt x="0" y="1845"/>
                  <a:pt x="95" y="1940"/>
                </a:cubicBezTo>
                <a:cubicBezTo>
                  <a:pt x="143" y="1988"/>
                  <a:pt x="206" y="2011"/>
                  <a:pt x="269" y="2011"/>
                </a:cubicBezTo>
                <a:cubicBezTo>
                  <a:pt x="333" y="2011"/>
                  <a:pt x="396" y="1988"/>
                  <a:pt x="444" y="1940"/>
                </a:cubicBezTo>
                <a:lnTo>
                  <a:pt x="1964" y="420"/>
                </a:lnTo>
                <a:cubicBezTo>
                  <a:pt x="2059" y="325"/>
                  <a:pt x="2059" y="167"/>
                  <a:pt x="1964" y="72"/>
                </a:cubicBezTo>
                <a:cubicBezTo>
                  <a:pt x="1916" y="24"/>
                  <a:pt x="1853" y="0"/>
                  <a:pt x="1790" y="0"/>
                </a:cubicBezTo>
                <a:close/>
              </a:path>
            </a:pathLst>
          </a:custGeom>
          <a:solidFill>
            <a:srgbClr val="003548"/>
          </a:solidFill>
          <a:ln w="9525" cap="flat" cmpd="sng">
            <a:solidFill>
              <a:srgbClr val="00354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684" name="Google Shape;2684;p59"/>
          <p:cNvSpPr/>
          <p:nvPr/>
        </p:nvSpPr>
        <p:spPr>
          <a:xfrm>
            <a:off x="4189118" y="2648435"/>
            <a:ext cx="263015" cy="87716"/>
          </a:xfrm>
          <a:custGeom>
            <a:avLst/>
            <a:gdLst/>
            <a:ahLst/>
            <a:cxnLst/>
            <a:rect l="l" t="t" r="r" b="b"/>
            <a:pathLst>
              <a:path w="3934" h="1312" extrusionOk="0">
                <a:moveTo>
                  <a:pt x="313" y="1"/>
                </a:moveTo>
                <a:cubicBezTo>
                  <a:pt x="82" y="1"/>
                  <a:pt x="0" y="402"/>
                  <a:pt x="260" y="488"/>
                </a:cubicBezTo>
                <a:cubicBezTo>
                  <a:pt x="1368" y="868"/>
                  <a:pt x="2445" y="1122"/>
                  <a:pt x="3585" y="1312"/>
                </a:cubicBezTo>
                <a:cubicBezTo>
                  <a:pt x="3711" y="1312"/>
                  <a:pt x="3838" y="1280"/>
                  <a:pt x="3902" y="1122"/>
                </a:cubicBezTo>
                <a:cubicBezTo>
                  <a:pt x="3933" y="1027"/>
                  <a:pt x="3838" y="837"/>
                  <a:pt x="3711" y="837"/>
                </a:cubicBezTo>
                <a:cubicBezTo>
                  <a:pt x="2603" y="647"/>
                  <a:pt x="1495" y="393"/>
                  <a:pt x="386" y="13"/>
                </a:cubicBezTo>
                <a:cubicBezTo>
                  <a:pt x="361" y="5"/>
                  <a:pt x="336" y="1"/>
                  <a:pt x="313" y="1"/>
                </a:cubicBezTo>
                <a:close/>
              </a:path>
            </a:pathLst>
          </a:custGeom>
          <a:solidFill>
            <a:srgbClr val="003548"/>
          </a:solidFill>
          <a:ln w="9525" cap="flat" cmpd="sng">
            <a:solidFill>
              <a:srgbClr val="00354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685" name="Google Shape;2685;p59"/>
          <p:cNvSpPr/>
          <p:nvPr/>
        </p:nvSpPr>
        <p:spPr>
          <a:xfrm>
            <a:off x="5698402" y="2691092"/>
            <a:ext cx="263415" cy="62377"/>
          </a:xfrm>
          <a:custGeom>
            <a:avLst/>
            <a:gdLst/>
            <a:ahLst/>
            <a:cxnLst/>
            <a:rect l="l" t="t" r="r" b="b"/>
            <a:pathLst>
              <a:path w="3940" h="933" extrusionOk="0">
                <a:moveTo>
                  <a:pt x="3685" y="1"/>
                </a:moveTo>
                <a:cubicBezTo>
                  <a:pt x="3665" y="1"/>
                  <a:pt x="3644" y="3"/>
                  <a:pt x="3623" y="9"/>
                </a:cubicBezTo>
                <a:cubicBezTo>
                  <a:pt x="2514" y="167"/>
                  <a:pt x="1406" y="262"/>
                  <a:pt x="297" y="452"/>
                </a:cubicBezTo>
                <a:cubicBezTo>
                  <a:pt x="0" y="511"/>
                  <a:pt x="93" y="933"/>
                  <a:pt x="367" y="933"/>
                </a:cubicBezTo>
                <a:cubicBezTo>
                  <a:pt x="385" y="933"/>
                  <a:pt x="404" y="931"/>
                  <a:pt x="424" y="927"/>
                </a:cubicBezTo>
                <a:cubicBezTo>
                  <a:pt x="1532" y="769"/>
                  <a:pt x="2641" y="642"/>
                  <a:pt x="3749" y="484"/>
                </a:cubicBezTo>
                <a:cubicBezTo>
                  <a:pt x="3876" y="484"/>
                  <a:pt x="3939" y="294"/>
                  <a:pt x="3908" y="199"/>
                </a:cubicBezTo>
                <a:cubicBezTo>
                  <a:pt x="3881" y="67"/>
                  <a:pt x="3789" y="1"/>
                  <a:pt x="3685" y="1"/>
                </a:cubicBezTo>
                <a:close/>
              </a:path>
            </a:pathLst>
          </a:custGeom>
          <a:solidFill>
            <a:srgbClr val="003548"/>
          </a:solidFill>
          <a:ln w="9525" cap="flat" cmpd="sng">
            <a:solidFill>
              <a:srgbClr val="00354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686" name="Google Shape;2686;p59"/>
          <p:cNvSpPr/>
          <p:nvPr/>
        </p:nvSpPr>
        <p:spPr>
          <a:xfrm>
            <a:off x="5718260" y="3045243"/>
            <a:ext cx="129233" cy="38175"/>
          </a:xfrm>
          <a:custGeom>
            <a:avLst/>
            <a:gdLst/>
            <a:ahLst/>
            <a:cxnLst/>
            <a:rect l="l" t="t" r="r" b="b"/>
            <a:pathLst>
              <a:path w="1933" h="571" extrusionOk="0">
                <a:moveTo>
                  <a:pt x="254" y="0"/>
                </a:moveTo>
                <a:cubicBezTo>
                  <a:pt x="127" y="0"/>
                  <a:pt x="0" y="95"/>
                  <a:pt x="0" y="254"/>
                </a:cubicBezTo>
                <a:cubicBezTo>
                  <a:pt x="0" y="380"/>
                  <a:pt x="95" y="507"/>
                  <a:pt x="254" y="507"/>
                </a:cubicBezTo>
                <a:cubicBezTo>
                  <a:pt x="729" y="507"/>
                  <a:pt x="1204" y="570"/>
                  <a:pt x="1679" y="570"/>
                </a:cubicBezTo>
                <a:cubicBezTo>
                  <a:pt x="1805" y="570"/>
                  <a:pt x="1932" y="475"/>
                  <a:pt x="1932" y="349"/>
                </a:cubicBezTo>
                <a:cubicBezTo>
                  <a:pt x="1932" y="190"/>
                  <a:pt x="1805" y="95"/>
                  <a:pt x="1679" y="95"/>
                </a:cubicBezTo>
                <a:cubicBezTo>
                  <a:pt x="1204" y="95"/>
                  <a:pt x="729" y="0"/>
                  <a:pt x="254" y="0"/>
                </a:cubicBezTo>
                <a:close/>
              </a:path>
            </a:pathLst>
          </a:custGeom>
          <a:solidFill>
            <a:srgbClr val="003548"/>
          </a:solidFill>
          <a:ln w="9525" cap="flat" cmpd="sng">
            <a:solidFill>
              <a:srgbClr val="00354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687" name="Google Shape;2687;p59"/>
          <p:cNvSpPr/>
          <p:nvPr/>
        </p:nvSpPr>
        <p:spPr>
          <a:xfrm>
            <a:off x="4297496" y="3051059"/>
            <a:ext cx="154640" cy="38711"/>
          </a:xfrm>
          <a:custGeom>
            <a:avLst/>
            <a:gdLst/>
            <a:ahLst/>
            <a:cxnLst/>
            <a:rect l="l" t="t" r="r" b="b"/>
            <a:pathLst>
              <a:path w="2313" h="579" extrusionOk="0">
                <a:moveTo>
                  <a:pt x="2031" y="0"/>
                </a:moveTo>
                <a:cubicBezTo>
                  <a:pt x="2008" y="0"/>
                  <a:pt x="1986" y="3"/>
                  <a:pt x="1964" y="8"/>
                </a:cubicBezTo>
                <a:cubicBezTo>
                  <a:pt x="1394" y="72"/>
                  <a:pt x="824" y="72"/>
                  <a:pt x="254" y="72"/>
                </a:cubicBezTo>
                <a:cubicBezTo>
                  <a:pt x="95" y="72"/>
                  <a:pt x="0" y="198"/>
                  <a:pt x="0" y="325"/>
                </a:cubicBezTo>
                <a:cubicBezTo>
                  <a:pt x="0" y="483"/>
                  <a:pt x="95" y="578"/>
                  <a:pt x="254" y="578"/>
                </a:cubicBezTo>
                <a:cubicBezTo>
                  <a:pt x="855" y="578"/>
                  <a:pt x="1489" y="578"/>
                  <a:pt x="2090" y="483"/>
                </a:cubicBezTo>
                <a:cubicBezTo>
                  <a:pt x="2217" y="452"/>
                  <a:pt x="2312" y="293"/>
                  <a:pt x="2281" y="167"/>
                </a:cubicBezTo>
                <a:cubicBezTo>
                  <a:pt x="2254" y="62"/>
                  <a:pt x="2141" y="0"/>
                  <a:pt x="2031" y="0"/>
                </a:cubicBezTo>
                <a:close/>
              </a:path>
            </a:pathLst>
          </a:custGeom>
          <a:solidFill>
            <a:srgbClr val="003548"/>
          </a:solidFill>
          <a:ln w="9525" cap="flat" cmpd="sng">
            <a:solidFill>
              <a:srgbClr val="00354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688" name="Google Shape;2688;p59"/>
          <p:cNvSpPr/>
          <p:nvPr/>
        </p:nvSpPr>
        <p:spPr>
          <a:xfrm>
            <a:off x="7041703" y="3089770"/>
            <a:ext cx="33963" cy="374799"/>
          </a:xfrm>
          <a:custGeom>
            <a:avLst/>
            <a:gdLst/>
            <a:ahLst/>
            <a:cxnLst/>
            <a:rect l="l" t="t" r="r" b="b"/>
            <a:pathLst>
              <a:path w="508" h="5606" extrusionOk="0">
                <a:moveTo>
                  <a:pt x="254" y="0"/>
                </a:moveTo>
                <a:cubicBezTo>
                  <a:pt x="127" y="0"/>
                  <a:pt x="1" y="79"/>
                  <a:pt x="1" y="238"/>
                </a:cubicBezTo>
                <a:lnTo>
                  <a:pt x="1" y="5368"/>
                </a:lnTo>
                <a:cubicBezTo>
                  <a:pt x="1" y="5526"/>
                  <a:pt x="127" y="5605"/>
                  <a:pt x="254" y="5605"/>
                </a:cubicBezTo>
                <a:cubicBezTo>
                  <a:pt x="381" y="5605"/>
                  <a:pt x="507" y="5526"/>
                  <a:pt x="507" y="5368"/>
                </a:cubicBezTo>
                <a:lnTo>
                  <a:pt x="507" y="238"/>
                </a:lnTo>
                <a:cubicBezTo>
                  <a:pt x="507" y="79"/>
                  <a:pt x="381" y="0"/>
                  <a:pt x="254" y="0"/>
                </a:cubicBezTo>
                <a:close/>
              </a:path>
            </a:pathLst>
          </a:custGeom>
          <a:solidFill>
            <a:srgbClr val="003548"/>
          </a:solidFill>
          <a:ln w="9525" cap="flat" cmpd="sng">
            <a:solidFill>
              <a:srgbClr val="00354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689" name="Google Shape;2689;p59"/>
          <p:cNvSpPr/>
          <p:nvPr/>
        </p:nvSpPr>
        <p:spPr>
          <a:xfrm>
            <a:off x="6626706" y="3383748"/>
            <a:ext cx="120743" cy="116264"/>
          </a:xfrm>
          <a:custGeom>
            <a:avLst/>
            <a:gdLst/>
            <a:ahLst/>
            <a:cxnLst/>
            <a:rect l="l" t="t" r="r" b="b"/>
            <a:pathLst>
              <a:path w="1806" h="1739" extrusionOk="0">
                <a:moveTo>
                  <a:pt x="256" y="1"/>
                </a:moveTo>
                <a:cubicBezTo>
                  <a:pt x="197" y="1"/>
                  <a:pt x="140" y="25"/>
                  <a:pt x="95" y="84"/>
                </a:cubicBezTo>
                <a:cubicBezTo>
                  <a:pt x="0" y="179"/>
                  <a:pt x="0" y="338"/>
                  <a:pt x="95" y="433"/>
                </a:cubicBezTo>
                <a:lnTo>
                  <a:pt x="1362" y="1668"/>
                </a:lnTo>
                <a:cubicBezTo>
                  <a:pt x="1410" y="1715"/>
                  <a:pt x="1473" y="1739"/>
                  <a:pt x="1536" y="1739"/>
                </a:cubicBezTo>
                <a:cubicBezTo>
                  <a:pt x="1600" y="1739"/>
                  <a:pt x="1663" y="1715"/>
                  <a:pt x="1711" y="1668"/>
                </a:cubicBezTo>
                <a:cubicBezTo>
                  <a:pt x="1806" y="1573"/>
                  <a:pt x="1806" y="1414"/>
                  <a:pt x="1711" y="1319"/>
                </a:cubicBezTo>
                <a:lnTo>
                  <a:pt x="444" y="84"/>
                </a:lnTo>
                <a:cubicBezTo>
                  <a:pt x="393" y="33"/>
                  <a:pt x="324" y="1"/>
                  <a:pt x="256" y="1"/>
                </a:cubicBezTo>
                <a:close/>
              </a:path>
            </a:pathLst>
          </a:custGeom>
          <a:solidFill>
            <a:srgbClr val="003548"/>
          </a:solidFill>
          <a:ln w="9525" cap="flat" cmpd="sng">
            <a:solidFill>
              <a:srgbClr val="00354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690" name="Google Shape;2690;p59"/>
          <p:cNvSpPr/>
          <p:nvPr/>
        </p:nvSpPr>
        <p:spPr>
          <a:xfrm>
            <a:off x="7395322" y="3401534"/>
            <a:ext cx="137657" cy="134516"/>
          </a:xfrm>
          <a:custGeom>
            <a:avLst/>
            <a:gdLst/>
            <a:ahLst/>
            <a:cxnLst/>
            <a:rect l="l" t="t" r="r" b="b"/>
            <a:pathLst>
              <a:path w="2059" h="2012" extrusionOk="0">
                <a:moveTo>
                  <a:pt x="1790" y="0"/>
                </a:moveTo>
                <a:cubicBezTo>
                  <a:pt x="1726" y="0"/>
                  <a:pt x="1663" y="24"/>
                  <a:pt x="1615" y="72"/>
                </a:cubicBezTo>
                <a:lnTo>
                  <a:pt x="95" y="1592"/>
                </a:lnTo>
                <a:cubicBezTo>
                  <a:pt x="0" y="1687"/>
                  <a:pt x="0" y="1845"/>
                  <a:pt x="95" y="1940"/>
                </a:cubicBezTo>
                <a:cubicBezTo>
                  <a:pt x="143" y="1988"/>
                  <a:pt x="206" y="2011"/>
                  <a:pt x="269" y="2011"/>
                </a:cubicBezTo>
                <a:cubicBezTo>
                  <a:pt x="333" y="2011"/>
                  <a:pt x="396" y="1988"/>
                  <a:pt x="444" y="1940"/>
                </a:cubicBezTo>
                <a:lnTo>
                  <a:pt x="1964" y="420"/>
                </a:lnTo>
                <a:cubicBezTo>
                  <a:pt x="2059" y="325"/>
                  <a:pt x="2059" y="167"/>
                  <a:pt x="1964" y="72"/>
                </a:cubicBezTo>
                <a:cubicBezTo>
                  <a:pt x="1916" y="24"/>
                  <a:pt x="1853" y="0"/>
                  <a:pt x="1790" y="0"/>
                </a:cubicBezTo>
                <a:close/>
              </a:path>
            </a:pathLst>
          </a:custGeom>
          <a:solidFill>
            <a:srgbClr val="003548"/>
          </a:solidFill>
          <a:ln w="9525" cap="flat" cmpd="sng">
            <a:solidFill>
              <a:srgbClr val="00354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691" name="Google Shape;2691;p59"/>
          <p:cNvSpPr/>
          <p:nvPr/>
        </p:nvSpPr>
        <p:spPr>
          <a:xfrm>
            <a:off x="6179551" y="3784435"/>
            <a:ext cx="263015" cy="87716"/>
          </a:xfrm>
          <a:custGeom>
            <a:avLst/>
            <a:gdLst/>
            <a:ahLst/>
            <a:cxnLst/>
            <a:rect l="l" t="t" r="r" b="b"/>
            <a:pathLst>
              <a:path w="3934" h="1312" extrusionOk="0">
                <a:moveTo>
                  <a:pt x="313" y="1"/>
                </a:moveTo>
                <a:cubicBezTo>
                  <a:pt x="82" y="1"/>
                  <a:pt x="0" y="402"/>
                  <a:pt x="260" y="488"/>
                </a:cubicBezTo>
                <a:cubicBezTo>
                  <a:pt x="1368" y="868"/>
                  <a:pt x="2445" y="1122"/>
                  <a:pt x="3585" y="1312"/>
                </a:cubicBezTo>
                <a:cubicBezTo>
                  <a:pt x="3711" y="1312"/>
                  <a:pt x="3838" y="1280"/>
                  <a:pt x="3902" y="1122"/>
                </a:cubicBezTo>
                <a:cubicBezTo>
                  <a:pt x="3933" y="1027"/>
                  <a:pt x="3838" y="837"/>
                  <a:pt x="3711" y="837"/>
                </a:cubicBezTo>
                <a:cubicBezTo>
                  <a:pt x="2603" y="647"/>
                  <a:pt x="1495" y="393"/>
                  <a:pt x="386" y="13"/>
                </a:cubicBezTo>
                <a:cubicBezTo>
                  <a:pt x="361" y="5"/>
                  <a:pt x="336" y="1"/>
                  <a:pt x="313" y="1"/>
                </a:cubicBezTo>
                <a:close/>
              </a:path>
            </a:pathLst>
          </a:custGeom>
          <a:solidFill>
            <a:srgbClr val="003548"/>
          </a:solidFill>
          <a:ln w="9525" cap="flat" cmpd="sng">
            <a:solidFill>
              <a:srgbClr val="00354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692" name="Google Shape;2692;p59"/>
          <p:cNvSpPr/>
          <p:nvPr/>
        </p:nvSpPr>
        <p:spPr>
          <a:xfrm>
            <a:off x="7688835" y="3827092"/>
            <a:ext cx="263415" cy="62377"/>
          </a:xfrm>
          <a:custGeom>
            <a:avLst/>
            <a:gdLst/>
            <a:ahLst/>
            <a:cxnLst/>
            <a:rect l="l" t="t" r="r" b="b"/>
            <a:pathLst>
              <a:path w="3940" h="933" extrusionOk="0">
                <a:moveTo>
                  <a:pt x="3685" y="1"/>
                </a:moveTo>
                <a:cubicBezTo>
                  <a:pt x="3665" y="1"/>
                  <a:pt x="3644" y="3"/>
                  <a:pt x="3623" y="9"/>
                </a:cubicBezTo>
                <a:cubicBezTo>
                  <a:pt x="2514" y="167"/>
                  <a:pt x="1406" y="262"/>
                  <a:pt x="297" y="452"/>
                </a:cubicBezTo>
                <a:cubicBezTo>
                  <a:pt x="0" y="511"/>
                  <a:pt x="93" y="933"/>
                  <a:pt x="367" y="933"/>
                </a:cubicBezTo>
                <a:cubicBezTo>
                  <a:pt x="385" y="933"/>
                  <a:pt x="404" y="931"/>
                  <a:pt x="424" y="927"/>
                </a:cubicBezTo>
                <a:cubicBezTo>
                  <a:pt x="1532" y="769"/>
                  <a:pt x="2641" y="642"/>
                  <a:pt x="3749" y="484"/>
                </a:cubicBezTo>
                <a:cubicBezTo>
                  <a:pt x="3876" y="484"/>
                  <a:pt x="3939" y="294"/>
                  <a:pt x="3908" y="199"/>
                </a:cubicBezTo>
                <a:cubicBezTo>
                  <a:pt x="3881" y="67"/>
                  <a:pt x="3789" y="1"/>
                  <a:pt x="3685" y="1"/>
                </a:cubicBezTo>
                <a:close/>
              </a:path>
            </a:pathLst>
          </a:custGeom>
          <a:solidFill>
            <a:srgbClr val="003548"/>
          </a:solidFill>
          <a:ln w="9525" cap="flat" cmpd="sng">
            <a:solidFill>
              <a:srgbClr val="00354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693" name="Google Shape;2693;p59"/>
          <p:cNvSpPr/>
          <p:nvPr/>
        </p:nvSpPr>
        <p:spPr>
          <a:xfrm>
            <a:off x="7708693" y="4181243"/>
            <a:ext cx="129233" cy="38175"/>
          </a:xfrm>
          <a:custGeom>
            <a:avLst/>
            <a:gdLst/>
            <a:ahLst/>
            <a:cxnLst/>
            <a:rect l="l" t="t" r="r" b="b"/>
            <a:pathLst>
              <a:path w="1933" h="571" extrusionOk="0">
                <a:moveTo>
                  <a:pt x="254" y="0"/>
                </a:moveTo>
                <a:cubicBezTo>
                  <a:pt x="127" y="0"/>
                  <a:pt x="0" y="95"/>
                  <a:pt x="0" y="254"/>
                </a:cubicBezTo>
                <a:cubicBezTo>
                  <a:pt x="0" y="380"/>
                  <a:pt x="95" y="507"/>
                  <a:pt x="254" y="507"/>
                </a:cubicBezTo>
                <a:cubicBezTo>
                  <a:pt x="729" y="507"/>
                  <a:pt x="1204" y="570"/>
                  <a:pt x="1679" y="570"/>
                </a:cubicBezTo>
                <a:cubicBezTo>
                  <a:pt x="1805" y="570"/>
                  <a:pt x="1932" y="475"/>
                  <a:pt x="1932" y="349"/>
                </a:cubicBezTo>
                <a:cubicBezTo>
                  <a:pt x="1932" y="190"/>
                  <a:pt x="1805" y="95"/>
                  <a:pt x="1679" y="95"/>
                </a:cubicBezTo>
                <a:cubicBezTo>
                  <a:pt x="1204" y="95"/>
                  <a:pt x="729" y="0"/>
                  <a:pt x="254" y="0"/>
                </a:cubicBezTo>
                <a:close/>
              </a:path>
            </a:pathLst>
          </a:custGeom>
          <a:solidFill>
            <a:srgbClr val="003548"/>
          </a:solidFill>
          <a:ln w="9525" cap="flat" cmpd="sng">
            <a:solidFill>
              <a:srgbClr val="00354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694" name="Google Shape;2694;p59"/>
          <p:cNvSpPr/>
          <p:nvPr/>
        </p:nvSpPr>
        <p:spPr>
          <a:xfrm>
            <a:off x="6287929" y="4187059"/>
            <a:ext cx="154640" cy="38711"/>
          </a:xfrm>
          <a:custGeom>
            <a:avLst/>
            <a:gdLst/>
            <a:ahLst/>
            <a:cxnLst/>
            <a:rect l="l" t="t" r="r" b="b"/>
            <a:pathLst>
              <a:path w="2313" h="579" extrusionOk="0">
                <a:moveTo>
                  <a:pt x="2031" y="0"/>
                </a:moveTo>
                <a:cubicBezTo>
                  <a:pt x="2008" y="0"/>
                  <a:pt x="1986" y="3"/>
                  <a:pt x="1964" y="8"/>
                </a:cubicBezTo>
                <a:cubicBezTo>
                  <a:pt x="1394" y="72"/>
                  <a:pt x="824" y="72"/>
                  <a:pt x="254" y="72"/>
                </a:cubicBezTo>
                <a:cubicBezTo>
                  <a:pt x="95" y="72"/>
                  <a:pt x="0" y="198"/>
                  <a:pt x="0" y="325"/>
                </a:cubicBezTo>
                <a:cubicBezTo>
                  <a:pt x="0" y="483"/>
                  <a:pt x="95" y="578"/>
                  <a:pt x="254" y="578"/>
                </a:cubicBezTo>
                <a:cubicBezTo>
                  <a:pt x="855" y="578"/>
                  <a:pt x="1489" y="578"/>
                  <a:pt x="2090" y="483"/>
                </a:cubicBezTo>
                <a:cubicBezTo>
                  <a:pt x="2217" y="452"/>
                  <a:pt x="2312" y="293"/>
                  <a:pt x="2281" y="167"/>
                </a:cubicBezTo>
                <a:cubicBezTo>
                  <a:pt x="2254" y="62"/>
                  <a:pt x="2141" y="0"/>
                  <a:pt x="2031" y="0"/>
                </a:cubicBezTo>
                <a:close/>
              </a:path>
            </a:pathLst>
          </a:custGeom>
          <a:solidFill>
            <a:srgbClr val="003548"/>
          </a:solidFill>
          <a:ln w="9525" cap="flat" cmpd="sng">
            <a:solidFill>
              <a:srgbClr val="00354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" name="Rounded Rectangle 1"/>
          <p:cNvSpPr/>
          <p:nvPr/>
        </p:nvSpPr>
        <p:spPr>
          <a:xfrm>
            <a:off x="387352" y="2182736"/>
            <a:ext cx="3207877" cy="1141465"/>
          </a:xfrm>
          <a:prstGeom prst="round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chủ yếu của khoa học tự nhiên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Google Shape;2662;p59"/>
          <p:cNvSpPr txBox="1"/>
          <p:nvPr/>
        </p:nvSpPr>
        <p:spPr>
          <a:xfrm>
            <a:off x="6199103" y="3296517"/>
            <a:ext cx="1685200" cy="8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-US" sz="7200" dirty="0">
                <a:solidFill>
                  <a:srgbClr val="002060"/>
                </a:solidFill>
                <a:latin typeface="#9Slide07 SVNBrandon Printed Sh" panose="02000000000000000000" pitchFamily="2" charset="0"/>
                <a:ea typeface="Poppins Medium"/>
                <a:cs typeface="Poppins Medium"/>
                <a:sym typeface="Poppins Medium"/>
              </a:rPr>
              <a:t>2</a:t>
            </a:r>
            <a:endParaRPr sz="7200" dirty="0">
              <a:solidFill>
                <a:srgbClr val="002060"/>
              </a:solidFill>
              <a:latin typeface="#9Slide07 SVNBrandon Printed Sh" panose="02000000000000000000" pitchFamily="2" charset="0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55" name="Rounded Rectangle 54"/>
          <p:cNvSpPr/>
          <p:nvPr/>
        </p:nvSpPr>
        <p:spPr>
          <a:xfrm>
            <a:off x="8587048" y="3057615"/>
            <a:ext cx="3207877" cy="1694304"/>
          </a:xfrm>
          <a:prstGeom prst="roundRect">
            <a:avLst/>
          </a:prstGeom>
          <a:solidFill>
            <a:schemeClr val="bg1"/>
          </a:solidFill>
          <a:ln>
            <a:solidFill>
              <a:srgbClr val="FF5D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44200" y="288477"/>
            <a:ext cx="10303600" cy="550400"/>
          </a:xfrm>
        </p:spPr>
        <p:txBody>
          <a:bodyPr>
            <a:normAutofit fontScale="90000"/>
          </a:bodyPr>
          <a:lstStyle/>
          <a:p>
            <a:r>
              <a:rPr lang="en-US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 BÀI HỌC</a:t>
            </a:r>
          </a:p>
        </p:txBody>
      </p:sp>
    </p:spTree>
    <p:extLst>
      <p:ext uri="{BB962C8B-B14F-4D97-AF65-F5344CB8AC3E}">
        <p14:creationId xmlns:p14="http://schemas.microsoft.com/office/powerpoint/2010/main" val="3651377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74" name="Google Shape;2674;p59"/>
          <p:cNvGrpSpPr/>
          <p:nvPr/>
        </p:nvGrpSpPr>
        <p:grpSpPr>
          <a:xfrm rot="1521827">
            <a:off x="-720603" y="-915938"/>
            <a:ext cx="2541832" cy="2031627"/>
            <a:chOff x="-424144" y="-449551"/>
            <a:chExt cx="1906374" cy="1523720"/>
          </a:xfrm>
        </p:grpSpPr>
        <p:sp>
          <p:nvSpPr>
            <p:cNvPr id="2675" name="Google Shape;2675;p59"/>
            <p:cNvSpPr/>
            <p:nvPr/>
          </p:nvSpPr>
          <p:spPr>
            <a:xfrm rot="-1927300">
              <a:off x="-155075" y="654075"/>
              <a:ext cx="202466" cy="185281"/>
            </a:xfrm>
            <a:custGeom>
              <a:avLst/>
              <a:gdLst/>
              <a:ahLst/>
              <a:cxnLst/>
              <a:rect l="l" t="t" r="r" b="b"/>
              <a:pathLst>
                <a:path w="6303" h="5768" extrusionOk="0">
                  <a:moveTo>
                    <a:pt x="1806" y="1"/>
                  </a:moveTo>
                  <a:cubicBezTo>
                    <a:pt x="1584" y="761"/>
                    <a:pt x="1" y="4846"/>
                    <a:pt x="729" y="5575"/>
                  </a:cubicBezTo>
                  <a:cubicBezTo>
                    <a:pt x="864" y="5709"/>
                    <a:pt x="1073" y="5767"/>
                    <a:pt x="1334" y="5767"/>
                  </a:cubicBezTo>
                  <a:cubicBezTo>
                    <a:pt x="2727" y="5767"/>
                    <a:pt x="5582" y="4116"/>
                    <a:pt x="6303" y="3770"/>
                  </a:cubicBezTo>
                  <a:lnTo>
                    <a:pt x="1806" y="1"/>
                  </a:lnTo>
                  <a:close/>
                </a:path>
              </a:pathLst>
            </a:custGeom>
            <a:solidFill>
              <a:srgbClr val="FFD0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76" name="Google Shape;2676;p59"/>
            <p:cNvSpPr/>
            <p:nvPr/>
          </p:nvSpPr>
          <p:spPr>
            <a:xfrm rot="-1927300">
              <a:off x="196396" y="670892"/>
              <a:ext cx="188236" cy="184831"/>
            </a:xfrm>
            <a:custGeom>
              <a:avLst/>
              <a:gdLst/>
              <a:ahLst/>
              <a:cxnLst/>
              <a:rect l="l" t="t" r="r" b="b"/>
              <a:pathLst>
                <a:path w="5860" h="5754" extrusionOk="0">
                  <a:moveTo>
                    <a:pt x="570" y="1"/>
                  </a:moveTo>
                  <a:cubicBezTo>
                    <a:pt x="570" y="792"/>
                    <a:pt x="0" y="5131"/>
                    <a:pt x="919" y="5669"/>
                  </a:cubicBezTo>
                  <a:cubicBezTo>
                    <a:pt x="1014" y="5727"/>
                    <a:pt x="1126" y="5754"/>
                    <a:pt x="1253" y="5754"/>
                  </a:cubicBezTo>
                  <a:cubicBezTo>
                    <a:pt x="2520" y="5754"/>
                    <a:pt x="5197" y="3110"/>
                    <a:pt x="5859" y="2534"/>
                  </a:cubicBezTo>
                  <a:lnTo>
                    <a:pt x="570" y="1"/>
                  </a:lnTo>
                  <a:close/>
                </a:path>
              </a:pathLst>
            </a:custGeom>
            <a:solidFill>
              <a:srgbClr val="0396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77" name="Google Shape;2677;p59"/>
            <p:cNvSpPr/>
            <p:nvPr/>
          </p:nvSpPr>
          <p:spPr>
            <a:xfrm rot="-1927300">
              <a:off x="983177" y="43007"/>
              <a:ext cx="199415" cy="189971"/>
            </a:xfrm>
            <a:custGeom>
              <a:avLst/>
              <a:gdLst/>
              <a:ahLst/>
              <a:cxnLst/>
              <a:rect l="l" t="t" r="r" b="b"/>
              <a:pathLst>
                <a:path w="6208" h="5914" extrusionOk="0">
                  <a:moveTo>
                    <a:pt x="4624" y="1"/>
                  </a:moveTo>
                  <a:lnTo>
                    <a:pt x="1" y="3579"/>
                  </a:lnTo>
                  <a:cubicBezTo>
                    <a:pt x="625" y="3920"/>
                    <a:pt x="3590" y="5914"/>
                    <a:pt x="4837" y="5914"/>
                  </a:cubicBezTo>
                  <a:cubicBezTo>
                    <a:pt x="4981" y="5914"/>
                    <a:pt x="5102" y="5887"/>
                    <a:pt x="5195" y="5828"/>
                  </a:cubicBezTo>
                  <a:cubicBezTo>
                    <a:pt x="6208" y="5163"/>
                    <a:pt x="4846" y="919"/>
                    <a:pt x="4624" y="1"/>
                  </a:cubicBezTo>
                  <a:close/>
                </a:path>
              </a:pathLst>
            </a:custGeom>
            <a:solidFill>
              <a:srgbClr val="60D5D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78" name="Google Shape;2678;p59"/>
            <p:cNvSpPr/>
            <p:nvPr/>
          </p:nvSpPr>
          <p:spPr>
            <a:xfrm rot="-1927300">
              <a:off x="534992" y="602803"/>
              <a:ext cx="186213" cy="168160"/>
            </a:xfrm>
            <a:custGeom>
              <a:avLst/>
              <a:gdLst/>
              <a:ahLst/>
              <a:cxnLst/>
              <a:rect l="l" t="t" r="r" b="b"/>
              <a:pathLst>
                <a:path w="5797" h="5235" extrusionOk="0">
                  <a:moveTo>
                    <a:pt x="1" y="1"/>
                  </a:moveTo>
                  <a:lnTo>
                    <a:pt x="1" y="1"/>
                  </a:lnTo>
                  <a:cubicBezTo>
                    <a:pt x="223" y="729"/>
                    <a:pt x="1173" y="5004"/>
                    <a:pt x="2218" y="5226"/>
                  </a:cubicBezTo>
                  <a:cubicBezTo>
                    <a:pt x="2249" y="5232"/>
                    <a:pt x="2281" y="5235"/>
                    <a:pt x="2313" y="5235"/>
                  </a:cubicBezTo>
                  <a:cubicBezTo>
                    <a:pt x="3493" y="5235"/>
                    <a:pt x="5365" y="1404"/>
                    <a:pt x="5796" y="60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077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79" name="Google Shape;2679;p59"/>
            <p:cNvSpPr/>
            <p:nvPr/>
          </p:nvSpPr>
          <p:spPr>
            <a:xfrm rot="-1927300">
              <a:off x="812711" y="396437"/>
              <a:ext cx="181105" cy="181330"/>
            </a:xfrm>
            <a:custGeom>
              <a:avLst/>
              <a:gdLst/>
              <a:ahLst/>
              <a:cxnLst/>
              <a:rect l="l" t="t" r="r" b="b"/>
              <a:pathLst>
                <a:path w="5638" h="5645" extrusionOk="0">
                  <a:moveTo>
                    <a:pt x="5638" y="0"/>
                  </a:moveTo>
                  <a:lnTo>
                    <a:pt x="1" y="1615"/>
                  </a:lnTo>
                  <a:cubicBezTo>
                    <a:pt x="494" y="2202"/>
                    <a:pt x="2852" y="5645"/>
                    <a:pt x="3940" y="5645"/>
                  </a:cubicBezTo>
                  <a:cubicBezTo>
                    <a:pt x="3968" y="5645"/>
                    <a:pt x="3996" y="5642"/>
                    <a:pt x="4023" y="5637"/>
                  </a:cubicBezTo>
                  <a:cubicBezTo>
                    <a:pt x="5194" y="5416"/>
                    <a:pt x="5511" y="950"/>
                    <a:pt x="5638" y="0"/>
                  </a:cubicBezTo>
                  <a:close/>
                </a:path>
              </a:pathLst>
            </a:custGeom>
            <a:solidFill>
              <a:srgbClr val="FFCF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80" name="Google Shape;2680;p59"/>
            <p:cNvSpPr/>
            <p:nvPr/>
          </p:nvSpPr>
          <p:spPr>
            <a:xfrm rot="-1927300">
              <a:off x="-396463" y="-6199"/>
              <a:ext cx="1851012" cy="637016"/>
            </a:xfrm>
            <a:custGeom>
              <a:avLst/>
              <a:gdLst/>
              <a:ahLst/>
              <a:cxnLst/>
              <a:rect l="l" t="t" r="r" b="b"/>
              <a:pathLst>
                <a:path w="57624" h="19831" extrusionOk="0">
                  <a:moveTo>
                    <a:pt x="57065" y="1"/>
                  </a:moveTo>
                  <a:cubicBezTo>
                    <a:pt x="56945" y="1"/>
                    <a:pt x="56827" y="57"/>
                    <a:pt x="56750" y="191"/>
                  </a:cubicBezTo>
                  <a:cubicBezTo>
                    <a:pt x="54248" y="4593"/>
                    <a:pt x="51113" y="8647"/>
                    <a:pt x="47218" y="11941"/>
                  </a:cubicBezTo>
                  <a:cubicBezTo>
                    <a:pt x="43956" y="14696"/>
                    <a:pt x="40187" y="16818"/>
                    <a:pt x="36070" y="17989"/>
                  </a:cubicBezTo>
                  <a:cubicBezTo>
                    <a:pt x="33648" y="18690"/>
                    <a:pt x="31124" y="19036"/>
                    <a:pt x="28596" y="19036"/>
                  </a:cubicBezTo>
                  <a:cubicBezTo>
                    <a:pt x="27124" y="19036"/>
                    <a:pt x="25651" y="18919"/>
                    <a:pt x="24194" y="18686"/>
                  </a:cubicBezTo>
                  <a:cubicBezTo>
                    <a:pt x="20077" y="18021"/>
                    <a:pt x="16150" y="16438"/>
                    <a:pt x="12572" y="14284"/>
                  </a:cubicBezTo>
                  <a:cubicBezTo>
                    <a:pt x="8581" y="11814"/>
                    <a:pt x="5066" y="8615"/>
                    <a:pt x="2089" y="5037"/>
                  </a:cubicBezTo>
                  <a:cubicBezTo>
                    <a:pt x="1678" y="4530"/>
                    <a:pt x="1298" y="4055"/>
                    <a:pt x="918" y="3548"/>
                  </a:cubicBezTo>
                  <a:cubicBezTo>
                    <a:pt x="821" y="3423"/>
                    <a:pt x="689" y="3371"/>
                    <a:pt x="562" y="3371"/>
                  </a:cubicBezTo>
                  <a:cubicBezTo>
                    <a:pt x="271" y="3371"/>
                    <a:pt x="1" y="3642"/>
                    <a:pt x="221" y="3928"/>
                  </a:cubicBezTo>
                  <a:cubicBezTo>
                    <a:pt x="3198" y="7792"/>
                    <a:pt x="6681" y="11275"/>
                    <a:pt x="10703" y="13999"/>
                  </a:cubicBezTo>
                  <a:cubicBezTo>
                    <a:pt x="14314" y="16438"/>
                    <a:pt x="18336" y="18274"/>
                    <a:pt x="22579" y="19193"/>
                  </a:cubicBezTo>
                  <a:cubicBezTo>
                    <a:pt x="24556" y="19616"/>
                    <a:pt x="26580" y="19830"/>
                    <a:pt x="28604" y="19830"/>
                  </a:cubicBezTo>
                  <a:cubicBezTo>
                    <a:pt x="30665" y="19830"/>
                    <a:pt x="32727" y="19608"/>
                    <a:pt x="34740" y="19161"/>
                  </a:cubicBezTo>
                  <a:cubicBezTo>
                    <a:pt x="38952" y="18211"/>
                    <a:pt x="42911" y="16279"/>
                    <a:pt x="46363" y="13651"/>
                  </a:cubicBezTo>
                  <a:cubicBezTo>
                    <a:pt x="50385" y="10579"/>
                    <a:pt x="53678" y="6684"/>
                    <a:pt x="56338" y="2408"/>
                  </a:cubicBezTo>
                  <a:cubicBezTo>
                    <a:pt x="56718" y="1806"/>
                    <a:pt x="57099" y="1205"/>
                    <a:pt x="57447" y="603"/>
                  </a:cubicBezTo>
                  <a:cubicBezTo>
                    <a:pt x="57623" y="294"/>
                    <a:pt x="57339" y="1"/>
                    <a:pt x="57065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49" name="Google Shape;2674;p59"/>
          <p:cNvGrpSpPr/>
          <p:nvPr/>
        </p:nvGrpSpPr>
        <p:grpSpPr>
          <a:xfrm rot="20951607">
            <a:off x="-941340" y="-791331"/>
            <a:ext cx="2541832" cy="2031627"/>
            <a:chOff x="-424144" y="-449551"/>
            <a:chExt cx="1906374" cy="1523720"/>
          </a:xfrm>
        </p:grpSpPr>
        <p:sp>
          <p:nvSpPr>
            <p:cNvPr id="50" name="Google Shape;2675;p59"/>
            <p:cNvSpPr/>
            <p:nvPr/>
          </p:nvSpPr>
          <p:spPr>
            <a:xfrm rot="-1927300">
              <a:off x="-155075" y="654075"/>
              <a:ext cx="202466" cy="185281"/>
            </a:xfrm>
            <a:custGeom>
              <a:avLst/>
              <a:gdLst/>
              <a:ahLst/>
              <a:cxnLst/>
              <a:rect l="l" t="t" r="r" b="b"/>
              <a:pathLst>
                <a:path w="6303" h="5768" extrusionOk="0">
                  <a:moveTo>
                    <a:pt x="1806" y="1"/>
                  </a:moveTo>
                  <a:cubicBezTo>
                    <a:pt x="1584" y="761"/>
                    <a:pt x="1" y="4846"/>
                    <a:pt x="729" y="5575"/>
                  </a:cubicBezTo>
                  <a:cubicBezTo>
                    <a:pt x="864" y="5709"/>
                    <a:pt x="1073" y="5767"/>
                    <a:pt x="1334" y="5767"/>
                  </a:cubicBezTo>
                  <a:cubicBezTo>
                    <a:pt x="2727" y="5767"/>
                    <a:pt x="5582" y="4116"/>
                    <a:pt x="6303" y="3770"/>
                  </a:cubicBezTo>
                  <a:lnTo>
                    <a:pt x="1806" y="1"/>
                  </a:lnTo>
                  <a:close/>
                </a:path>
              </a:pathLst>
            </a:custGeom>
            <a:solidFill>
              <a:srgbClr val="FFD0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1" name="Google Shape;2676;p59"/>
            <p:cNvSpPr/>
            <p:nvPr/>
          </p:nvSpPr>
          <p:spPr>
            <a:xfrm rot="-1927300">
              <a:off x="196396" y="670892"/>
              <a:ext cx="188236" cy="184831"/>
            </a:xfrm>
            <a:custGeom>
              <a:avLst/>
              <a:gdLst/>
              <a:ahLst/>
              <a:cxnLst/>
              <a:rect l="l" t="t" r="r" b="b"/>
              <a:pathLst>
                <a:path w="5860" h="5754" extrusionOk="0">
                  <a:moveTo>
                    <a:pt x="570" y="1"/>
                  </a:moveTo>
                  <a:cubicBezTo>
                    <a:pt x="570" y="792"/>
                    <a:pt x="0" y="5131"/>
                    <a:pt x="919" y="5669"/>
                  </a:cubicBezTo>
                  <a:cubicBezTo>
                    <a:pt x="1014" y="5727"/>
                    <a:pt x="1126" y="5754"/>
                    <a:pt x="1253" y="5754"/>
                  </a:cubicBezTo>
                  <a:cubicBezTo>
                    <a:pt x="2520" y="5754"/>
                    <a:pt x="5197" y="3110"/>
                    <a:pt x="5859" y="2534"/>
                  </a:cubicBezTo>
                  <a:lnTo>
                    <a:pt x="570" y="1"/>
                  </a:lnTo>
                  <a:close/>
                </a:path>
              </a:pathLst>
            </a:custGeom>
            <a:solidFill>
              <a:srgbClr val="0396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2" name="Google Shape;2677;p59"/>
            <p:cNvSpPr/>
            <p:nvPr/>
          </p:nvSpPr>
          <p:spPr>
            <a:xfrm rot="-1927300">
              <a:off x="983177" y="43007"/>
              <a:ext cx="199415" cy="189971"/>
            </a:xfrm>
            <a:custGeom>
              <a:avLst/>
              <a:gdLst/>
              <a:ahLst/>
              <a:cxnLst/>
              <a:rect l="l" t="t" r="r" b="b"/>
              <a:pathLst>
                <a:path w="6208" h="5914" extrusionOk="0">
                  <a:moveTo>
                    <a:pt x="4624" y="1"/>
                  </a:moveTo>
                  <a:lnTo>
                    <a:pt x="1" y="3579"/>
                  </a:lnTo>
                  <a:cubicBezTo>
                    <a:pt x="625" y="3920"/>
                    <a:pt x="3590" y="5914"/>
                    <a:pt x="4837" y="5914"/>
                  </a:cubicBezTo>
                  <a:cubicBezTo>
                    <a:pt x="4981" y="5914"/>
                    <a:pt x="5102" y="5887"/>
                    <a:pt x="5195" y="5828"/>
                  </a:cubicBezTo>
                  <a:cubicBezTo>
                    <a:pt x="6208" y="5163"/>
                    <a:pt x="4846" y="919"/>
                    <a:pt x="4624" y="1"/>
                  </a:cubicBezTo>
                  <a:close/>
                </a:path>
              </a:pathLst>
            </a:custGeom>
            <a:solidFill>
              <a:srgbClr val="60D5D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7" name="Google Shape;2678;p59"/>
            <p:cNvSpPr/>
            <p:nvPr/>
          </p:nvSpPr>
          <p:spPr>
            <a:xfrm rot="-1927300">
              <a:off x="534992" y="602803"/>
              <a:ext cx="186213" cy="168160"/>
            </a:xfrm>
            <a:custGeom>
              <a:avLst/>
              <a:gdLst/>
              <a:ahLst/>
              <a:cxnLst/>
              <a:rect l="l" t="t" r="r" b="b"/>
              <a:pathLst>
                <a:path w="5797" h="5235" extrusionOk="0">
                  <a:moveTo>
                    <a:pt x="1" y="1"/>
                  </a:moveTo>
                  <a:lnTo>
                    <a:pt x="1" y="1"/>
                  </a:lnTo>
                  <a:cubicBezTo>
                    <a:pt x="223" y="729"/>
                    <a:pt x="1173" y="5004"/>
                    <a:pt x="2218" y="5226"/>
                  </a:cubicBezTo>
                  <a:cubicBezTo>
                    <a:pt x="2249" y="5232"/>
                    <a:pt x="2281" y="5235"/>
                    <a:pt x="2313" y="5235"/>
                  </a:cubicBezTo>
                  <a:cubicBezTo>
                    <a:pt x="3493" y="5235"/>
                    <a:pt x="5365" y="1404"/>
                    <a:pt x="5796" y="60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077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8" name="Google Shape;2679;p59"/>
            <p:cNvSpPr/>
            <p:nvPr/>
          </p:nvSpPr>
          <p:spPr>
            <a:xfrm rot="-1927300">
              <a:off x="812711" y="396437"/>
              <a:ext cx="181105" cy="181330"/>
            </a:xfrm>
            <a:custGeom>
              <a:avLst/>
              <a:gdLst/>
              <a:ahLst/>
              <a:cxnLst/>
              <a:rect l="l" t="t" r="r" b="b"/>
              <a:pathLst>
                <a:path w="5638" h="5645" extrusionOk="0">
                  <a:moveTo>
                    <a:pt x="5638" y="0"/>
                  </a:moveTo>
                  <a:lnTo>
                    <a:pt x="1" y="1615"/>
                  </a:lnTo>
                  <a:cubicBezTo>
                    <a:pt x="494" y="2202"/>
                    <a:pt x="2852" y="5645"/>
                    <a:pt x="3940" y="5645"/>
                  </a:cubicBezTo>
                  <a:cubicBezTo>
                    <a:pt x="3968" y="5645"/>
                    <a:pt x="3996" y="5642"/>
                    <a:pt x="4023" y="5637"/>
                  </a:cubicBezTo>
                  <a:cubicBezTo>
                    <a:pt x="5194" y="5416"/>
                    <a:pt x="5511" y="950"/>
                    <a:pt x="5638" y="0"/>
                  </a:cubicBezTo>
                  <a:close/>
                </a:path>
              </a:pathLst>
            </a:custGeom>
            <a:solidFill>
              <a:srgbClr val="FFCF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9" name="Google Shape;2680;p59"/>
            <p:cNvSpPr/>
            <p:nvPr/>
          </p:nvSpPr>
          <p:spPr>
            <a:xfrm rot="-1927300">
              <a:off x="-396463" y="-6199"/>
              <a:ext cx="1851012" cy="637016"/>
            </a:xfrm>
            <a:custGeom>
              <a:avLst/>
              <a:gdLst/>
              <a:ahLst/>
              <a:cxnLst/>
              <a:rect l="l" t="t" r="r" b="b"/>
              <a:pathLst>
                <a:path w="57624" h="19831" extrusionOk="0">
                  <a:moveTo>
                    <a:pt x="57065" y="1"/>
                  </a:moveTo>
                  <a:cubicBezTo>
                    <a:pt x="56945" y="1"/>
                    <a:pt x="56827" y="57"/>
                    <a:pt x="56750" y="191"/>
                  </a:cubicBezTo>
                  <a:cubicBezTo>
                    <a:pt x="54248" y="4593"/>
                    <a:pt x="51113" y="8647"/>
                    <a:pt x="47218" y="11941"/>
                  </a:cubicBezTo>
                  <a:cubicBezTo>
                    <a:pt x="43956" y="14696"/>
                    <a:pt x="40187" y="16818"/>
                    <a:pt x="36070" y="17989"/>
                  </a:cubicBezTo>
                  <a:cubicBezTo>
                    <a:pt x="33648" y="18690"/>
                    <a:pt x="31124" y="19036"/>
                    <a:pt x="28596" y="19036"/>
                  </a:cubicBezTo>
                  <a:cubicBezTo>
                    <a:pt x="27124" y="19036"/>
                    <a:pt x="25651" y="18919"/>
                    <a:pt x="24194" y="18686"/>
                  </a:cubicBezTo>
                  <a:cubicBezTo>
                    <a:pt x="20077" y="18021"/>
                    <a:pt x="16150" y="16438"/>
                    <a:pt x="12572" y="14284"/>
                  </a:cubicBezTo>
                  <a:cubicBezTo>
                    <a:pt x="8581" y="11814"/>
                    <a:pt x="5066" y="8615"/>
                    <a:pt x="2089" y="5037"/>
                  </a:cubicBezTo>
                  <a:cubicBezTo>
                    <a:pt x="1678" y="4530"/>
                    <a:pt x="1298" y="4055"/>
                    <a:pt x="918" y="3548"/>
                  </a:cubicBezTo>
                  <a:cubicBezTo>
                    <a:pt x="821" y="3423"/>
                    <a:pt x="689" y="3371"/>
                    <a:pt x="562" y="3371"/>
                  </a:cubicBezTo>
                  <a:cubicBezTo>
                    <a:pt x="271" y="3371"/>
                    <a:pt x="1" y="3642"/>
                    <a:pt x="221" y="3928"/>
                  </a:cubicBezTo>
                  <a:cubicBezTo>
                    <a:pt x="3198" y="7792"/>
                    <a:pt x="6681" y="11275"/>
                    <a:pt x="10703" y="13999"/>
                  </a:cubicBezTo>
                  <a:cubicBezTo>
                    <a:pt x="14314" y="16438"/>
                    <a:pt x="18336" y="18274"/>
                    <a:pt x="22579" y="19193"/>
                  </a:cubicBezTo>
                  <a:cubicBezTo>
                    <a:pt x="24556" y="19616"/>
                    <a:pt x="26580" y="19830"/>
                    <a:pt x="28604" y="19830"/>
                  </a:cubicBezTo>
                  <a:cubicBezTo>
                    <a:pt x="30665" y="19830"/>
                    <a:pt x="32727" y="19608"/>
                    <a:pt x="34740" y="19161"/>
                  </a:cubicBezTo>
                  <a:cubicBezTo>
                    <a:pt x="38952" y="18211"/>
                    <a:pt x="42911" y="16279"/>
                    <a:pt x="46363" y="13651"/>
                  </a:cubicBezTo>
                  <a:cubicBezTo>
                    <a:pt x="50385" y="10579"/>
                    <a:pt x="53678" y="6684"/>
                    <a:pt x="56338" y="2408"/>
                  </a:cubicBezTo>
                  <a:cubicBezTo>
                    <a:pt x="56718" y="1806"/>
                    <a:pt x="57099" y="1205"/>
                    <a:pt x="57447" y="603"/>
                  </a:cubicBezTo>
                  <a:cubicBezTo>
                    <a:pt x="57623" y="294"/>
                    <a:pt x="57339" y="1"/>
                    <a:pt x="57065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60" name="Google Shape;2674;p59"/>
          <p:cNvGrpSpPr/>
          <p:nvPr/>
        </p:nvGrpSpPr>
        <p:grpSpPr>
          <a:xfrm rot="4074805">
            <a:off x="11067691" y="-540828"/>
            <a:ext cx="2541832" cy="2031627"/>
            <a:chOff x="-424144" y="-449551"/>
            <a:chExt cx="1906374" cy="1523720"/>
          </a:xfrm>
        </p:grpSpPr>
        <p:sp>
          <p:nvSpPr>
            <p:cNvPr id="61" name="Google Shape;2675;p59"/>
            <p:cNvSpPr/>
            <p:nvPr/>
          </p:nvSpPr>
          <p:spPr>
            <a:xfrm rot="-1927300">
              <a:off x="-155075" y="654075"/>
              <a:ext cx="202466" cy="185281"/>
            </a:xfrm>
            <a:custGeom>
              <a:avLst/>
              <a:gdLst/>
              <a:ahLst/>
              <a:cxnLst/>
              <a:rect l="l" t="t" r="r" b="b"/>
              <a:pathLst>
                <a:path w="6303" h="5768" extrusionOk="0">
                  <a:moveTo>
                    <a:pt x="1806" y="1"/>
                  </a:moveTo>
                  <a:cubicBezTo>
                    <a:pt x="1584" y="761"/>
                    <a:pt x="1" y="4846"/>
                    <a:pt x="729" y="5575"/>
                  </a:cubicBezTo>
                  <a:cubicBezTo>
                    <a:pt x="864" y="5709"/>
                    <a:pt x="1073" y="5767"/>
                    <a:pt x="1334" y="5767"/>
                  </a:cubicBezTo>
                  <a:cubicBezTo>
                    <a:pt x="2727" y="5767"/>
                    <a:pt x="5582" y="4116"/>
                    <a:pt x="6303" y="3770"/>
                  </a:cubicBezTo>
                  <a:lnTo>
                    <a:pt x="1806" y="1"/>
                  </a:lnTo>
                  <a:close/>
                </a:path>
              </a:pathLst>
            </a:custGeom>
            <a:solidFill>
              <a:srgbClr val="FFD0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2" name="Google Shape;2676;p59"/>
            <p:cNvSpPr/>
            <p:nvPr/>
          </p:nvSpPr>
          <p:spPr>
            <a:xfrm rot="-1927300">
              <a:off x="196396" y="670892"/>
              <a:ext cx="188236" cy="184831"/>
            </a:xfrm>
            <a:custGeom>
              <a:avLst/>
              <a:gdLst/>
              <a:ahLst/>
              <a:cxnLst/>
              <a:rect l="l" t="t" r="r" b="b"/>
              <a:pathLst>
                <a:path w="5860" h="5754" extrusionOk="0">
                  <a:moveTo>
                    <a:pt x="570" y="1"/>
                  </a:moveTo>
                  <a:cubicBezTo>
                    <a:pt x="570" y="792"/>
                    <a:pt x="0" y="5131"/>
                    <a:pt x="919" y="5669"/>
                  </a:cubicBezTo>
                  <a:cubicBezTo>
                    <a:pt x="1014" y="5727"/>
                    <a:pt x="1126" y="5754"/>
                    <a:pt x="1253" y="5754"/>
                  </a:cubicBezTo>
                  <a:cubicBezTo>
                    <a:pt x="2520" y="5754"/>
                    <a:pt x="5197" y="3110"/>
                    <a:pt x="5859" y="2534"/>
                  </a:cubicBezTo>
                  <a:lnTo>
                    <a:pt x="570" y="1"/>
                  </a:lnTo>
                  <a:close/>
                </a:path>
              </a:pathLst>
            </a:custGeom>
            <a:solidFill>
              <a:srgbClr val="0396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3" name="Google Shape;2677;p59"/>
            <p:cNvSpPr/>
            <p:nvPr/>
          </p:nvSpPr>
          <p:spPr>
            <a:xfrm rot="-1927300">
              <a:off x="983177" y="43007"/>
              <a:ext cx="199415" cy="189971"/>
            </a:xfrm>
            <a:custGeom>
              <a:avLst/>
              <a:gdLst/>
              <a:ahLst/>
              <a:cxnLst/>
              <a:rect l="l" t="t" r="r" b="b"/>
              <a:pathLst>
                <a:path w="6208" h="5914" extrusionOk="0">
                  <a:moveTo>
                    <a:pt x="4624" y="1"/>
                  </a:moveTo>
                  <a:lnTo>
                    <a:pt x="1" y="3579"/>
                  </a:lnTo>
                  <a:cubicBezTo>
                    <a:pt x="625" y="3920"/>
                    <a:pt x="3590" y="5914"/>
                    <a:pt x="4837" y="5914"/>
                  </a:cubicBezTo>
                  <a:cubicBezTo>
                    <a:pt x="4981" y="5914"/>
                    <a:pt x="5102" y="5887"/>
                    <a:pt x="5195" y="5828"/>
                  </a:cubicBezTo>
                  <a:cubicBezTo>
                    <a:pt x="6208" y="5163"/>
                    <a:pt x="4846" y="919"/>
                    <a:pt x="4624" y="1"/>
                  </a:cubicBezTo>
                  <a:close/>
                </a:path>
              </a:pathLst>
            </a:custGeom>
            <a:solidFill>
              <a:srgbClr val="60D5D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4" name="Google Shape;2678;p59"/>
            <p:cNvSpPr/>
            <p:nvPr/>
          </p:nvSpPr>
          <p:spPr>
            <a:xfrm rot="-1927300">
              <a:off x="534992" y="602803"/>
              <a:ext cx="186213" cy="168160"/>
            </a:xfrm>
            <a:custGeom>
              <a:avLst/>
              <a:gdLst/>
              <a:ahLst/>
              <a:cxnLst/>
              <a:rect l="l" t="t" r="r" b="b"/>
              <a:pathLst>
                <a:path w="5797" h="5235" extrusionOk="0">
                  <a:moveTo>
                    <a:pt x="1" y="1"/>
                  </a:moveTo>
                  <a:lnTo>
                    <a:pt x="1" y="1"/>
                  </a:lnTo>
                  <a:cubicBezTo>
                    <a:pt x="223" y="729"/>
                    <a:pt x="1173" y="5004"/>
                    <a:pt x="2218" y="5226"/>
                  </a:cubicBezTo>
                  <a:cubicBezTo>
                    <a:pt x="2249" y="5232"/>
                    <a:pt x="2281" y="5235"/>
                    <a:pt x="2313" y="5235"/>
                  </a:cubicBezTo>
                  <a:cubicBezTo>
                    <a:pt x="3493" y="5235"/>
                    <a:pt x="5365" y="1404"/>
                    <a:pt x="5796" y="60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077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5" name="Google Shape;2679;p59"/>
            <p:cNvSpPr/>
            <p:nvPr/>
          </p:nvSpPr>
          <p:spPr>
            <a:xfrm rot="-1927300">
              <a:off x="812711" y="396437"/>
              <a:ext cx="181105" cy="181330"/>
            </a:xfrm>
            <a:custGeom>
              <a:avLst/>
              <a:gdLst/>
              <a:ahLst/>
              <a:cxnLst/>
              <a:rect l="l" t="t" r="r" b="b"/>
              <a:pathLst>
                <a:path w="5638" h="5645" extrusionOk="0">
                  <a:moveTo>
                    <a:pt x="5638" y="0"/>
                  </a:moveTo>
                  <a:lnTo>
                    <a:pt x="1" y="1615"/>
                  </a:lnTo>
                  <a:cubicBezTo>
                    <a:pt x="494" y="2202"/>
                    <a:pt x="2852" y="5645"/>
                    <a:pt x="3940" y="5645"/>
                  </a:cubicBezTo>
                  <a:cubicBezTo>
                    <a:pt x="3968" y="5645"/>
                    <a:pt x="3996" y="5642"/>
                    <a:pt x="4023" y="5637"/>
                  </a:cubicBezTo>
                  <a:cubicBezTo>
                    <a:pt x="5194" y="5416"/>
                    <a:pt x="5511" y="950"/>
                    <a:pt x="5638" y="0"/>
                  </a:cubicBezTo>
                  <a:close/>
                </a:path>
              </a:pathLst>
            </a:custGeom>
            <a:solidFill>
              <a:srgbClr val="FFCF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6" name="Google Shape;2680;p59"/>
            <p:cNvSpPr/>
            <p:nvPr/>
          </p:nvSpPr>
          <p:spPr>
            <a:xfrm rot="-1927300">
              <a:off x="-396463" y="-6199"/>
              <a:ext cx="1851012" cy="637016"/>
            </a:xfrm>
            <a:custGeom>
              <a:avLst/>
              <a:gdLst/>
              <a:ahLst/>
              <a:cxnLst/>
              <a:rect l="l" t="t" r="r" b="b"/>
              <a:pathLst>
                <a:path w="57624" h="19831" extrusionOk="0">
                  <a:moveTo>
                    <a:pt x="57065" y="1"/>
                  </a:moveTo>
                  <a:cubicBezTo>
                    <a:pt x="56945" y="1"/>
                    <a:pt x="56827" y="57"/>
                    <a:pt x="56750" y="191"/>
                  </a:cubicBezTo>
                  <a:cubicBezTo>
                    <a:pt x="54248" y="4593"/>
                    <a:pt x="51113" y="8647"/>
                    <a:pt x="47218" y="11941"/>
                  </a:cubicBezTo>
                  <a:cubicBezTo>
                    <a:pt x="43956" y="14696"/>
                    <a:pt x="40187" y="16818"/>
                    <a:pt x="36070" y="17989"/>
                  </a:cubicBezTo>
                  <a:cubicBezTo>
                    <a:pt x="33648" y="18690"/>
                    <a:pt x="31124" y="19036"/>
                    <a:pt x="28596" y="19036"/>
                  </a:cubicBezTo>
                  <a:cubicBezTo>
                    <a:pt x="27124" y="19036"/>
                    <a:pt x="25651" y="18919"/>
                    <a:pt x="24194" y="18686"/>
                  </a:cubicBezTo>
                  <a:cubicBezTo>
                    <a:pt x="20077" y="18021"/>
                    <a:pt x="16150" y="16438"/>
                    <a:pt x="12572" y="14284"/>
                  </a:cubicBezTo>
                  <a:cubicBezTo>
                    <a:pt x="8581" y="11814"/>
                    <a:pt x="5066" y="8615"/>
                    <a:pt x="2089" y="5037"/>
                  </a:cubicBezTo>
                  <a:cubicBezTo>
                    <a:pt x="1678" y="4530"/>
                    <a:pt x="1298" y="4055"/>
                    <a:pt x="918" y="3548"/>
                  </a:cubicBezTo>
                  <a:cubicBezTo>
                    <a:pt x="821" y="3423"/>
                    <a:pt x="689" y="3371"/>
                    <a:pt x="562" y="3371"/>
                  </a:cubicBezTo>
                  <a:cubicBezTo>
                    <a:pt x="271" y="3371"/>
                    <a:pt x="1" y="3642"/>
                    <a:pt x="221" y="3928"/>
                  </a:cubicBezTo>
                  <a:cubicBezTo>
                    <a:pt x="3198" y="7792"/>
                    <a:pt x="6681" y="11275"/>
                    <a:pt x="10703" y="13999"/>
                  </a:cubicBezTo>
                  <a:cubicBezTo>
                    <a:pt x="14314" y="16438"/>
                    <a:pt x="18336" y="18274"/>
                    <a:pt x="22579" y="19193"/>
                  </a:cubicBezTo>
                  <a:cubicBezTo>
                    <a:pt x="24556" y="19616"/>
                    <a:pt x="26580" y="19830"/>
                    <a:pt x="28604" y="19830"/>
                  </a:cubicBezTo>
                  <a:cubicBezTo>
                    <a:pt x="30665" y="19830"/>
                    <a:pt x="32727" y="19608"/>
                    <a:pt x="34740" y="19161"/>
                  </a:cubicBezTo>
                  <a:cubicBezTo>
                    <a:pt x="38952" y="18211"/>
                    <a:pt x="42911" y="16279"/>
                    <a:pt x="46363" y="13651"/>
                  </a:cubicBezTo>
                  <a:cubicBezTo>
                    <a:pt x="50385" y="10579"/>
                    <a:pt x="53678" y="6684"/>
                    <a:pt x="56338" y="2408"/>
                  </a:cubicBezTo>
                  <a:cubicBezTo>
                    <a:pt x="56718" y="1806"/>
                    <a:pt x="57099" y="1205"/>
                    <a:pt x="57447" y="603"/>
                  </a:cubicBezTo>
                  <a:cubicBezTo>
                    <a:pt x="57623" y="294"/>
                    <a:pt x="57339" y="1"/>
                    <a:pt x="57065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67" name="Google Shape;2674;p59"/>
          <p:cNvGrpSpPr/>
          <p:nvPr/>
        </p:nvGrpSpPr>
        <p:grpSpPr>
          <a:xfrm rot="2922961">
            <a:off x="10564499" y="-826706"/>
            <a:ext cx="2541832" cy="2031627"/>
            <a:chOff x="-424144" y="-449551"/>
            <a:chExt cx="1906374" cy="1523720"/>
          </a:xfrm>
        </p:grpSpPr>
        <p:sp>
          <p:nvSpPr>
            <p:cNvPr id="68" name="Google Shape;2675;p59"/>
            <p:cNvSpPr/>
            <p:nvPr/>
          </p:nvSpPr>
          <p:spPr>
            <a:xfrm rot="-1927300">
              <a:off x="-155075" y="654075"/>
              <a:ext cx="202466" cy="185281"/>
            </a:xfrm>
            <a:custGeom>
              <a:avLst/>
              <a:gdLst/>
              <a:ahLst/>
              <a:cxnLst/>
              <a:rect l="l" t="t" r="r" b="b"/>
              <a:pathLst>
                <a:path w="6303" h="5768" extrusionOk="0">
                  <a:moveTo>
                    <a:pt x="1806" y="1"/>
                  </a:moveTo>
                  <a:cubicBezTo>
                    <a:pt x="1584" y="761"/>
                    <a:pt x="1" y="4846"/>
                    <a:pt x="729" y="5575"/>
                  </a:cubicBezTo>
                  <a:cubicBezTo>
                    <a:pt x="864" y="5709"/>
                    <a:pt x="1073" y="5767"/>
                    <a:pt x="1334" y="5767"/>
                  </a:cubicBezTo>
                  <a:cubicBezTo>
                    <a:pt x="2727" y="5767"/>
                    <a:pt x="5582" y="4116"/>
                    <a:pt x="6303" y="3770"/>
                  </a:cubicBezTo>
                  <a:lnTo>
                    <a:pt x="1806" y="1"/>
                  </a:lnTo>
                  <a:close/>
                </a:path>
              </a:pathLst>
            </a:custGeom>
            <a:solidFill>
              <a:srgbClr val="FFD0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9" name="Google Shape;2676;p59"/>
            <p:cNvSpPr/>
            <p:nvPr/>
          </p:nvSpPr>
          <p:spPr>
            <a:xfrm rot="-1927300">
              <a:off x="196396" y="670892"/>
              <a:ext cx="188236" cy="184831"/>
            </a:xfrm>
            <a:custGeom>
              <a:avLst/>
              <a:gdLst/>
              <a:ahLst/>
              <a:cxnLst/>
              <a:rect l="l" t="t" r="r" b="b"/>
              <a:pathLst>
                <a:path w="5860" h="5754" extrusionOk="0">
                  <a:moveTo>
                    <a:pt x="570" y="1"/>
                  </a:moveTo>
                  <a:cubicBezTo>
                    <a:pt x="570" y="792"/>
                    <a:pt x="0" y="5131"/>
                    <a:pt x="919" y="5669"/>
                  </a:cubicBezTo>
                  <a:cubicBezTo>
                    <a:pt x="1014" y="5727"/>
                    <a:pt x="1126" y="5754"/>
                    <a:pt x="1253" y="5754"/>
                  </a:cubicBezTo>
                  <a:cubicBezTo>
                    <a:pt x="2520" y="5754"/>
                    <a:pt x="5197" y="3110"/>
                    <a:pt x="5859" y="2534"/>
                  </a:cubicBezTo>
                  <a:lnTo>
                    <a:pt x="570" y="1"/>
                  </a:lnTo>
                  <a:close/>
                </a:path>
              </a:pathLst>
            </a:custGeom>
            <a:solidFill>
              <a:srgbClr val="0396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0" name="Google Shape;2677;p59"/>
            <p:cNvSpPr/>
            <p:nvPr/>
          </p:nvSpPr>
          <p:spPr>
            <a:xfrm rot="-1927300">
              <a:off x="983177" y="43007"/>
              <a:ext cx="199415" cy="189971"/>
            </a:xfrm>
            <a:custGeom>
              <a:avLst/>
              <a:gdLst/>
              <a:ahLst/>
              <a:cxnLst/>
              <a:rect l="l" t="t" r="r" b="b"/>
              <a:pathLst>
                <a:path w="6208" h="5914" extrusionOk="0">
                  <a:moveTo>
                    <a:pt x="4624" y="1"/>
                  </a:moveTo>
                  <a:lnTo>
                    <a:pt x="1" y="3579"/>
                  </a:lnTo>
                  <a:cubicBezTo>
                    <a:pt x="625" y="3920"/>
                    <a:pt x="3590" y="5914"/>
                    <a:pt x="4837" y="5914"/>
                  </a:cubicBezTo>
                  <a:cubicBezTo>
                    <a:pt x="4981" y="5914"/>
                    <a:pt x="5102" y="5887"/>
                    <a:pt x="5195" y="5828"/>
                  </a:cubicBezTo>
                  <a:cubicBezTo>
                    <a:pt x="6208" y="5163"/>
                    <a:pt x="4846" y="919"/>
                    <a:pt x="4624" y="1"/>
                  </a:cubicBezTo>
                  <a:close/>
                </a:path>
              </a:pathLst>
            </a:custGeom>
            <a:solidFill>
              <a:srgbClr val="60D5D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1" name="Google Shape;2678;p59"/>
            <p:cNvSpPr/>
            <p:nvPr/>
          </p:nvSpPr>
          <p:spPr>
            <a:xfrm rot="-1927300">
              <a:off x="534992" y="602803"/>
              <a:ext cx="186213" cy="168160"/>
            </a:xfrm>
            <a:custGeom>
              <a:avLst/>
              <a:gdLst/>
              <a:ahLst/>
              <a:cxnLst/>
              <a:rect l="l" t="t" r="r" b="b"/>
              <a:pathLst>
                <a:path w="5797" h="5235" extrusionOk="0">
                  <a:moveTo>
                    <a:pt x="1" y="1"/>
                  </a:moveTo>
                  <a:lnTo>
                    <a:pt x="1" y="1"/>
                  </a:lnTo>
                  <a:cubicBezTo>
                    <a:pt x="223" y="729"/>
                    <a:pt x="1173" y="5004"/>
                    <a:pt x="2218" y="5226"/>
                  </a:cubicBezTo>
                  <a:cubicBezTo>
                    <a:pt x="2249" y="5232"/>
                    <a:pt x="2281" y="5235"/>
                    <a:pt x="2313" y="5235"/>
                  </a:cubicBezTo>
                  <a:cubicBezTo>
                    <a:pt x="3493" y="5235"/>
                    <a:pt x="5365" y="1404"/>
                    <a:pt x="5796" y="60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077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2" name="Google Shape;2679;p59"/>
            <p:cNvSpPr/>
            <p:nvPr/>
          </p:nvSpPr>
          <p:spPr>
            <a:xfrm rot="-1927300">
              <a:off x="812711" y="396437"/>
              <a:ext cx="181105" cy="181330"/>
            </a:xfrm>
            <a:custGeom>
              <a:avLst/>
              <a:gdLst/>
              <a:ahLst/>
              <a:cxnLst/>
              <a:rect l="l" t="t" r="r" b="b"/>
              <a:pathLst>
                <a:path w="5638" h="5645" extrusionOk="0">
                  <a:moveTo>
                    <a:pt x="5638" y="0"/>
                  </a:moveTo>
                  <a:lnTo>
                    <a:pt x="1" y="1615"/>
                  </a:lnTo>
                  <a:cubicBezTo>
                    <a:pt x="494" y="2202"/>
                    <a:pt x="2852" y="5645"/>
                    <a:pt x="3940" y="5645"/>
                  </a:cubicBezTo>
                  <a:cubicBezTo>
                    <a:pt x="3968" y="5645"/>
                    <a:pt x="3996" y="5642"/>
                    <a:pt x="4023" y="5637"/>
                  </a:cubicBezTo>
                  <a:cubicBezTo>
                    <a:pt x="5194" y="5416"/>
                    <a:pt x="5511" y="950"/>
                    <a:pt x="5638" y="0"/>
                  </a:cubicBezTo>
                  <a:close/>
                </a:path>
              </a:pathLst>
            </a:custGeom>
            <a:solidFill>
              <a:srgbClr val="FFCF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3" name="Google Shape;2680;p59"/>
            <p:cNvSpPr/>
            <p:nvPr/>
          </p:nvSpPr>
          <p:spPr>
            <a:xfrm rot="-1927300">
              <a:off x="-396463" y="-6199"/>
              <a:ext cx="1851012" cy="637016"/>
            </a:xfrm>
            <a:custGeom>
              <a:avLst/>
              <a:gdLst/>
              <a:ahLst/>
              <a:cxnLst/>
              <a:rect l="l" t="t" r="r" b="b"/>
              <a:pathLst>
                <a:path w="57624" h="19831" extrusionOk="0">
                  <a:moveTo>
                    <a:pt x="57065" y="1"/>
                  </a:moveTo>
                  <a:cubicBezTo>
                    <a:pt x="56945" y="1"/>
                    <a:pt x="56827" y="57"/>
                    <a:pt x="56750" y="191"/>
                  </a:cubicBezTo>
                  <a:cubicBezTo>
                    <a:pt x="54248" y="4593"/>
                    <a:pt x="51113" y="8647"/>
                    <a:pt x="47218" y="11941"/>
                  </a:cubicBezTo>
                  <a:cubicBezTo>
                    <a:pt x="43956" y="14696"/>
                    <a:pt x="40187" y="16818"/>
                    <a:pt x="36070" y="17989"/>
                  </a:cubicBezTo>
                  <a:cubicBezTo>
                    <a:pt x="33648" y="18690"/>
                    <a:pt x="31124" y="19036"/>
                    <a:pt x="28596" y="19036"/>
                  </a:cubicBezTo>
                  <a:cubicBezTo>
                    <a:pt x="27124" y="19036"/>
                    <a:pt x="25651" y="18919"/>
                    <a:pt x="24194" y="18686"/>
                  </a:cubicBezTo>
                  <a:cubicBezTo>
                    <a:pt x="20077" y="18021"/>
                    <a:pt x="16150" y="16438"/>
                    <a:pt x="12572" y="14284"/>
                  </a:cubicBezTo>
                  <a:cubicBezTo>
                    <a:pt x="8581" y="11814"/>
                    <a:pt x="5066" y="8615"/>
                    <a:pt x="2089" y="5037"/>
                  </a:cubicBezTo>
                  <a:cubicBezTo>
                    <a:pt x="1678" y="4530"/>
                    <a:pt x="1298" y="4055"/>
                    <a:pt x="918" y="3548"/>
                  </a:cubicBezTo>
                  <a:cubicBezTo>
                    <a:pt x="821" y="3423"/>
                    <a:pt x="689" y="3371"/>
                    <a:pt x="562" y="3371"/>
                  </a:cubicBezTo>
                  <a:cubicBezTo>
                    <a:pt x="271" y="3371"/>
                    <a:pt x="1" y="3642"/>
                    <a:pt x="221" y="3928"/>
                  </a:cubicBezTo>
                  <a:cubicBezTo>
                    <a:pt x="3198" y="7792"/>
                    <a:pt x="6681" y="11275"/>
                    <a:pt x="10703" y="13999"/>
                  </a:cubicBezTo>
                  <a:cubicBezTo>
                    <a:pt x="14314" y="16438"/>
                    <a:pt x="18336" y="18274"/>
                    <a:pt x="22579" y="19193"/>
                  </a:cubicBezTo>
                  <a:cubicBezTo>
                    <a:pt x="24556" y="19616"/>
                    <a:pt x="26580" y="19830"/>
                    <a:pt x="28604" y="19830"/>
                  </a:cubicBezTo>
                  <a:cubicBezTo>
                    <a:pt x="30665" y="19830"/>
                    <a:pt x="32727" y="19608"/>
                    <a:pt x="34740" y="19161"/>
                  </a:cubicBezTo>
                  <a:cubicBezTo>
                    <a:pt x="38952" y="18211"/>
                    <a:pt x="42911" y="16279"/>
                    <a:pt x="46363" y="13651"/>
                  </a:cubicBezTo>
                  <a:cubicBezTo>
                    <a:pt x="50385" y="10579"/>
                    <a:pt x="53678" y="6684"/>
                    <a:pt x="56338" y="2408"/>
                  </a:cubicBezTo>
                  <a:cubicBezTo>
                    <a:pt x="56718" y="1806"/>
                    <a:pt x="57099" y="1205"/>
                    <a:pt x="57447" y="603"/>
                  </a:cubicBezTo>
                  <a:cubicBezTo>
                    <a:pt x="57623" y="294"/>
                    <a:pt x="57339" y="1"/>
                    <a:pt x="57065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41288" y="23077"/>
            <a:ext cx="12098439" cy="1494329"/>
            <a:chOff x="37031" y="97104"/>
            <a:chExt cx="9073829" cy="1120747"/>
          </a:xfrm>
          <a:noFill/>
        </p:grpSpPr>
        <p:cxnSp>
          <p:nvCxnSpPr>
            <p:cNvPr id="77" name="直接连接符 15">
              <a:extLst>
                <a:ext uri="{FF2B5EF4-FFF2-40B4-BE49-F238E27FC236}">
                  <a16:creationId xmlns:a16="http://schemas.microsoft.com/office/drawing/2014/main" xmlns="" id="{F22AACA2-8D4F-4D0B-B897-00B64505935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61945" y="795270"/>
              <a:ext cx="4272893" cy="0"/>
            </a:xfrm>
            <a:prstGeom prst="line">
              <a:avLst/>
            </a:prstGeom>
            <a:grpFill/>
            <a:ln>
              <a:solidFill>
                <a:srgbClr val="C00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sp>
          <p:nvSpPr>
            <p:cNvPr id="78" name="矩形 18">
              <a:extLst>
                <a:ext uri="{FF2B5EF4-FFF2-40B4-BE49-F238E27FC236}">
                  <a16:creationId xmlns:a16="http://schemas.microsoft.com/office/drawing/2014/main" xmlns="" id="{CB3E1726-52E3-4F8C-B256-0C493B25CF0C}"/>
                </a:ext>
              </a:extLst>
            </p:cNvPr>
            <p:cNvSpPr/>
            <p:nvPr/>
          </p:nvSpPr>
          <p:spPr>
            <a:xfrm>
              <a:off x="3398907" y="97104"/>
              <a:ext cx="2438400" cy="131079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sz="3319">
                <a:solidFill>
                  <a:srgbClr val="002060"/>
                </a:solidFill>
              </a:endParaRPr>
            </a:p>
          </p:txBody>
        </p:sp>
        <p:cxnSp>
          <p:nvCxnSpPr>
            <p:cNvPr id="79" name="直接连接符 15">
              <a:extLst>
                <a:ext uri="{FF2B5EF4-FFF2-40B4-BE49-F238E27FC236}">
                  <a16:creationId xmlns:a16="http://schemas.microsoft.com/office/drawing/2014/main" xmlns="" id="{F22AACA2-8D4F-4D0B-B897-00B64505935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52520" y="228182"/>
              <a:ext cx="4272893" cy="0"/>
            </a:xfrm>
            <a:prstGeom prst="line">
              <a:avLst/>
            </a:prstGeom>
            <a:grpFill/>
            <a:ln>
              <a:solidFill>
                <a:srgbClr val="C00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sp>
          <p:nvSpPr>
            <p:cNvPr id="80" name="TextBox 79"/>
            <p:cNvSpPr txBox="1"/>
            <p:nvPr/>
          </p:nvSpPr>
          <p:spPr>
            <a:xfrm>
              <a:off x="37031" y="332945"/>
              <a:ext cx="9073829" cy="88490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467" b="1" dirty="0">
                  <a:solidFill>
                    <a:srgbClr val="C00000"/>
                  </a:solidFill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1. </a:t>
              </a:r>
              <a:r>
                <a:rPr lang="en-US" sz="36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LĨNH VỰC CHỦ YẾU CỦA KHOA HỌC TỰ NHIÊN</a:t>
              </a:r>
            </a:p>
            <a:p>
              <a:pPr algn="ctr"/>
              <a:endParaRPr lang="en-US" sz="3467" dirty="0">
                <a:solidFill>
                  <a:srgbClr val="C0000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0" name="Pentagon 39"/>
          <p:cNvSpPr/>
          <p:nvPr/>
        </p:nvSpPr>
        <p:spPr>
          <a:xfrm>
            <a:off x="1559617" y="1000655"/>
            <a:ext cx="7391061" cy="530852"/>
          </a:xfrm>
          <a:prstGeom prst="homePlate">
            <a:avLst/>
          </a:prstGeom>
          <a:solidFill>
            <a:srgbClr val="FF9797"/>
          </a:solidFill>
          <a:ln>
            <a:solidFill>
              <a:srgbClr val="FF97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TN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1/8 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129923" y="5116451"/>
            <a:ext cx="2525402" cy="1497003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2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TN1: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tờ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giơ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buông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43" name="Rounded Rectangle 40">
            <a:extLst>
              <a:ext uri="{FF2B5EF4-FFF2-40B4-BE49-F238E27FC236}">
                <a16:creationId xmlns:a16="http://schemas.microsoft.com/office/drawing/2014/main" xmlns="" id="{C201EB32-59EB-4AC3-9421-A06ED872FB00}"/>
              </a:ext>
            </a:extLst>
          </p:cNvPr>
          <p:cNvSpPr/>
          <p:nvPr/>
        </p:nvSpPr>
        <p:spPr>
          <a:xfrm>
            <a:off x="2951354" y="5140041"/>
            <a:ext cx="2525402" cy="1497003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2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TN2.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Sục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carbon dioxide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44" name="Rounded Rectangle 40">
            <a:extLst>
              <a:ext uri="{FF2B5EF4-FFF2-40B4-BE49-F238E27FC236}">
                <a16:creationId xmlns:a16="http://schemas.microsoft.com/office/drawing/2014/main" xmlns="" id="{4DCBDD69-B778-459F-922B-B62249675E11}"/>
              </a:ext>
            </a:extLst>
          </p:cNvPr>
          <p:cNvSpPr/>
          <p:nvPr/>
        </p:nvSpPr>
        <p:spPr>
          <a:xfrm>
            <a:off x="5889719" y="5116451"/>
            <a:ext cx="2525402" cy="1497003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2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TN3.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mẩm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5" name="Rounded Rectangle 40">
            <a:extLst>
              <a:ext uri="{FF2B5EF4-FFF2-40B4-BE49-F238E27FC236}">
                <a16:creationId xmlns:a16="http://schemas.microsoft.com/office/drawing/2014/main" xmlns="" id="{406ABD56-F105-400B-A1C0-647CCE2D49B4}"/>
              </a:ext>
            </a:extLst>
          </p:cNvPr>
          <p:cNvSpPr/>
          <p:nvPr/>
        </p:nvSpPr>
        <p:spPr>
          <a:xfrm>
            <a:off x="8711150" y="4930816"/>
            <a:ext cx="3257073" cy="1706228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2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TN4.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pin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quay. 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xmlns="" id="{14EEE9DF-8BEF-4531-9DC1-4C75932716CE}"/>
              </a:ext>
            </a:extLst>
          </p:cNvPr>
          <p:cNvSpPr txBox="1"/>
          <p:nvPr/>
        </p:nvSpPr>
        <p:spPr>
          <a:xfrm>
            <a:off x="10319719" y="901880"/>
            <a:ext cx="1558183" cy="646331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TIME LIMIT: </a:t>
            </a:r>
          </a:p>
          <a:p>
            <a:pPr algn="ctr"/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 minutes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5362C1C0-262D-41FA-B2FB-228FB2B622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24" y="1741549"/>
            <a:ext cx="2525402" cy="28797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875AB47-697F-4674-9E0E-67DE6DB4E2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355" y="1699927"/>
            <a:ext cx="2433446" cy="2962675"/>
          </a:xfrm>
          <a:prstGeom prst="rect">
            <a:avLst/>
          </a:prstGeom>
        </p:spPr>
      </p:pic>
      <p:pic>
        <p:nvPicPr>
          <p:cNvPr id="46" name="Shape 62">
            <a:extLst>
              <a:ext uri="{FF2B5EF4-FFF2-40B4-BE49-F238E27FC236}">
                <a16:creationId xmlns:a16="http://schemas.microsoft.com/office/drawing/2014/main" xmlns="" id="{5B4C3622-E22A-4CC8-AD75-F0BB34E2F1A7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5889718" y="1699927"/>
            <a:ext cx="2525403" cy="2921359"/>
          </a:xfrm>
          <a:prstGeom prst="rect">
            <a:avLst/>
          </a:prstGeom>
        </p:spPr>
      </p:pic>
      <p:pic>
        <p:nvPicPr>
          <p:cNvPr id="47" name="Shape 66">
            <a:extLst>
              <a:ext uri="{FF2B5EF4-FFF2-40B4-BE49-F238E27FC236}">
                <a16:creationId xmlns:a16="http://schemas.microsoft.com/office/drawing/2014/main" xmlns="" id="{908CA984-3F29-45CB-999E-080B702A7F74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8711150" y="1638593"/>
            <a:ext cx="3124525" cy="2962675"/>
          </a:xfrm>
          <a:prstGeom prst="rect">
            <a:avLst/>
          </a:prstGeom>
        </p:spPr>
      </p:pic>
      <p:pic>
        <p:nvPicPr>
          <p:cNvPr id="48" name="Picture 4" descr="Free Web User Icon of Colored Outline style - Available in SVG, PNG, EPS,  AI &amp;amp; Icon fonts">
            <a:extLst>
              <a:ext uri="{FF2B5EF4-FFF2-40B4-BE49-F238E27FC236}">
                <a16:creationId xmlns:a16="http://schemas.microsoft.com/office/drawing/2014/main" xmlns="" id="{4D2DBC49-445D-4F2E-9393-FC6ED2CCDD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82" y="932934"/>
            <a:ext cx="1034337" cy="727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219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  <p:bldP spid="43" grpId="0" animBg="1"/>
      <p:bldP spid="44" grpId="0" animBg="1"/>
      <p:bldP spid="45" grpId="0" animBg="1"/>
      <p:bldP spid="9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entagon 39">
            <a:extLst>
              <a:ext uri="{FF2B5EF4-FFF2-40B4-BE49-F238E27FC236}">
                <a16:creationId xmlns:a16="http://schemas.microsoft.com/office/drawing/2014/main" xmlns="" id="{917B1E0E-B222-4541-A3DE-A344A55AE63B}"/>
              </a:ext>
            </a:extLst>
          </p:cNvPr>
          <p:cNvSpPr/>
          <p:nvPr/>
        </p:nvSpPr>
        <p:spPr>
          <a:xfrm>
            <a:off x="314530" y="181466"/>
            <a:ext cx="2348637" cy="612206"/>
          </a:xfrm>
          <a:prstGeom prst="homePlat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81D22D8-3299-43D7-8FAD-988955E62A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8307" y="1098498"/>
            <a:ext cx="4838176" cy="54152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CABA325F-2400-4CFA-A15E-EACAA4873B6C}"/>
              </a:ext>
            </a:extLst>
          </p:cNvPr>
          <p:cNvSpPr/>
          <p:nvPr/>
        </p:nvSpPr>
        <p:spPr>
          <a:xfrm>
            <a:off x="2768307" y="141954"/>
            <a:ext cx="6468871" cy="691229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tờ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giơ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buông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dirty="0"/>
          </a:p>
        </p:txBody>
      </p:sp>
      <p:sp>
        <p:nvSpPr>
          <p:cNvPr id="6" name="Rounded Rectangle 40">
            <a:extLst>
              <a:ext uri="{FF2B5EF4-FFF2-40B4-BE49-F238E27FC236}">
                <a16:creationId xmlns:a16="http://schemas.microsoft.com/office/drawing/2014/main" xmlns="" id="{8EAE723B-69C3-4A86-A185-4B6490E67F54}"/>
              </a:ext>
            </a:extLst>
          </p:cNvPr>
          <p:cNvSpPr/>
          <p:nvPr/>
        </p:nvSpPr>
        <p:spPr>
          <a:xfrm>
            <a:off x="8639742" y="2918941"/>
            <a:ext cx="2525402" cy="1497003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2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 LÝ</a:t>
            </a:r>
          </a:p>
        </p:txBody>
      </p:sp>
    </p:spTree>
    <p:extLst>
      <p:ext uri="{BB962C8B-B14F-4D97-AF65-F5344CB8AC3E}">
        <p14:creationId xmlns:p14="http://schemas.microsoft.com/office/powerpoint/2010/main" val="3055131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entagon 39">
            <a:extLst>
              <a:ext uri="{FF2B5EF4-FFF2-40B4-BE49-F238E27FC236}">
                <a16:creationId xmlns:a16="http://schemas.microsoft.com/office/drawing/2014/main" xmlns="" id="{11333693-6C19-4E5C-9D3C-58583BABB647}"/>
              </a:ext>
            </a:extLst>
          </p:cNvPr>
          <p:cNvSpPr/>
          <p:nvPr/>
        </p:nvSpPr>
        <p:spPr>
          <a:xfrm>
            <a:off x="355472" y="174057"/>
            <a:ext cx="2348637" cy="794933"/>
          </a:xfrm>
          <a:prstGeom prst="homePlat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7B26C395-7956-490C-A590-7596E5D4ED78}"/>
              </a:ext>
            </a:extLst>
          </p:cNvPr>
          <p:cNvSpPr/>
          <p:nvPr/>
        </p:nvSpPr>
        <p:spPr>
          <a:xfrm>
            <a:off x="2899054" y="181851"/>
            <a:ext cx="7800622" cy="691229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Sục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carbon dioxide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dirty="0"/>
          </a:p>
        </p:txBody>
      </p:sp>
      <p:pic>
        <p:nvPicPr>
          <p:cNvPr id="2" name="Thí nghiệm 2 Sục khí carbon dioxide vào cốc chứa nước vôi tro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8980" y="1315254"/>
            <a:ext cx="9544335" cy="5368689"/>
          </a:xfrm>
          <a:prstGeom prst="rect">
            <a:avLst/>
          </a:prstGeom>
        </p:spPr>
      </p:pic>
      <p:sp>
        <p:nvSpPr>
          <p:cNvPr id="7" name="Rounded Rectangle 40">
            <a:extLst>
              <a:ext uri="{FF2B5EF4-FFF2-40B4-BE49-F238E27FC236}">
                <a16:creationId xmlns:a16="http://schemas.microsoft.com/office/drawing/2014/main" xmlns="" id="{B21A1B9E-BEB8-473A-A412-6B77862D9B0B}"/>
              </a:ext>
            </a:extLst>
          </p:cNvPr>
          <p:cNvSpPr/>
          <p:nvPr/>
        </p:nvSpPr>
        <p:spPr>
          <a:xfrm>
            <a:off x="9737997" y="2382093"/>
            <a:ext cx="2454003" cy="1497003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2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 HỌC</a:t>
            </a:r>
          </a:p>
        </p:txBody>
      </p:sp>
      <p:sp>
        <p:nvSpPr>
          <p:cNvPr id="4" name="Rectangle 3">
            <a:hlinkClick r:id="rId5" action="ppaction://hlinkfile"/>
            <a:extLst>
              <a:ext uri="{FF2B5EF4-FFF2-40B4-BE49-F238E27FC236}">
                <a16:creationId xmlns:a16="http://schemas.microsoft.com/office/drawing/2014/main" xmlns="" id="{D721715D-1D9F-4F81-BC41-7A350EFBE0C1}"/>
              </a:ext>
            </a:extLst>
          </p:cNvPr>
          <p:cNvSpPr/>
          <p:nvPr/>
        </p:nvSpPr>
        <p:spPr>
          <a:xfrm>
            <a:off x="10699676" y="5928852"/>
            <a:ext cx="995795" cy="5751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380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entagon 39">
            <a:extLst>
              <a:ext uri="{FF2B5EF4-FFF2-40B4-BE49-F238E27FC236}">
                <a16:creationId xmlns:a16="http://schemas.microsoft.com/office/drawing/2014/main" xmlns="" id="{126AA850-A528-4BFA-85CE-38F6F639F4CC}"/>
              </a:ext>
            </a:extLst>
          </p:cNvPr>
          <p:cNvSpPr/>
          <p:nvPr/>
        </p:nvSpPr>
        <p:spPr>
          <a:xfrm>
            <a:off x="874087" y="188799"/>
            <a:ext cx="2348637" cy="612206"/>
          </a:xfrm>
          <a:prstGeom prst="homePlat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A909E34A-DA1A-4D5C-A86E-31B60D218081}"/>
              </a:ext>
            </a:extLst>
          </p:cNvPr>
          <p:cNvSpPr/>
          <p:nvPr/>
        </p:nvSpPr>
        <p:spPr>
          <a:xfrm>
            <a:off x="3404021" y="188799"/>
            <a:ext cx="7800622" cy="691229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dirty="0"/>
          </a:p>
        </p:txBody>
      </p:sp>
      <p:pic>
        <p:nvPicPr>
          <p:cNvPr id="2" name="SỰ NẢY MẦM CỦA HẠT ĐẬU TƯƠ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5660" y="1002230"/>
            <a:ext cx="8889849" cy="5506871"/>
          </a:xfrm>
          <a:prstGeom prst="rect">
            <a:avLst/>
          </a:prstGeom>
        </p:spPr>
      </p:pic>
      <p:sp>
        <p:nvSpPr>
          <p:cNvPr id="6" name="Rounded Rectangle 40">
            <a:extLst>
              <a:ext uri="{FF2B5EF4-FFF2-40B4-BE49-F238E27FC236}">
                <a16:creationId xmlns:a16="http://schemas.microsoft.com/office/drawing/2014/main" xmlns="" id="{CFEE9EA4-FEDC-41F1-B410-F4DF3CD7E2E1}"/>
              </a:ext>
            </a:extLst>
          </p:cNvPr>
          <p:cNvSpPr/>
          <p:nvPr/>
        </p:nvSpPr>
        <p:spPr>
          <a:xfrm>
            <a:off x="9296596" y="2689336"/>
            <a:ext cx="2525402" cy="1479327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2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 HỌC</a:t>
            </a:r>
          </a:p>
        </p:txBody>
      </p:sp>
      <p:sp>
        <p:nvSpPr>
          <p:cNvPr id="3" name="Rectangle 2">
            <a:hlinkClick r:id="rId5" action="ppaction://hlinkfile"/>
            <a:extLst>
              <a:ext uri="{FF2B5EF4-FFF2-40B4-BE49-F238E27FC236}">
                <a16:creationId xmlns:a16="http://schemas.microsoft.com/office/drawing/2014/main" xmlns="" id="{F1222C08-DB4A-4172-AA66-E652AC671119}"/>
              </a:ext>
            </a:extLst>
          </p:cNvPr>
          <p:cNvSpPr/>
          <p:nvPr/>
        </p:nvSpPr>
        <p:spPr>
          <a:xfrm>
            <a:off x="11307096" y="6167451"/>
            <a:ext cx="884904" cy="6833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969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entagon 39">
            <a:extLst>
              <a:ext uri="{FF2B5EF4-FFF2-40B4-BE49-F238E27FC236}">
                <a16:creationId xmlns:a16="http://schemas.microsoft.com/office/drawing/2014/main" xmlns="" id="{F658E30A-CB42-4005-B4AA-EC88F1E38FB2}"/>
              </a:ext>
            </a:extLst>
          </p:cNvPr>
          <p:cNvSpPr/>
          <p:nvPr/>
        </p:nvSpPr>
        <p:spPr>
          <a:xfrm>
            <a:off x="1010564" y="157034"/>
            <a:ext cx="2348637" cy="612206"/>
          </a:xfrm>
          <a:prstGeom prst="homePlat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35BC11B7-1139-4F90-A6BB-86740033B20A}"/>
              </a:ext>
            </a:extLst>
          </p:cNvPr>
          <p:cNvSpPr/>
          <p:nvPr/>
        </p:nvSpPr>
        <p:spPr>
          <a:xfrm>
            <a:off x="3499556" y="146756"/>
            <a:ext cx="7800622" cy="880533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pin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quay.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s://baivan.net/sites/default/files/styles/giua_bai/public/d/m/Y/118_-_b28.png?itok=5PN3Nh9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590" y="1276160"/>
            <a:ext cx="6224251" cy="5194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40">
            <a:extLst>
              <a:ext uri="{FF2B5EF4-FFF2-40B4-BE49-F238E27FC236}">
                <a16:creationId xmlns:a16="http://schemas.microsoft.com/office/drawing/2014/main" xmlns="" id="{A3E8C154-D396-46F5-A6E2-EAAE8AEBD644}"/>
              </a:ext>
            </a:extLst>
          </p:cNvPr>
          <p:cNvSpPr/>
          <p:nvPr/>
        </p:nvSpPr>
        <p:spPr>
          <a:xfrm>
            <a:off x="7899989" y="2692293"/>
            <a:ext cx="2980255" cy="1473414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2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 VĂN HỌC</a:t>
            </a:r>
          </a:p>
        </p:txBody>
      </p:sp>
    </p:spTree>
    <p:extLst>
      <p:ext uri="{BB962C8B-B14F-4D97-AF65-F5344CB8AC3E}">
        <p14:creationId xmlns:p14="http://schemas.microsoft.com/office/powerpoint/2010/main" val="3027224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2" name="AutoShape 6" descr="Papyrus"/>
          <p:cNvSpPr>
            <a:spLocks noChangeArrowheads="1"/>
          </p:cNvSpPr>
          <p:nvPr/>
        </p:nvSpPr>
        <p:spPr bwMode="auto">
          <a:xfrm>
            <a:off x="3573193" y="175148"/>
            <a:ext cx="8227569" cy="2610256"/>
          </a:xfrm>
          <a:prstGeom prst="cloudCallout">
            <a:avLst>
              <a:gd name="adj1" fmla="val -48505"/>
              <a:gd name="adj2" fmla="val 48532"/>
            </a:avLst>
          </a:prstGeom>
          <a:blipFill dpi="0" rotWithShape="1">
            <a:blip r:embed="rId2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buNone/>
            </a:pP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40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AutoShape 2" descr="Hình ảnh Suy Nghĩ Dấu Chấm Nhân Tố Yếu Tố Miễn Phí PNG , Tư Duy, Nghi Ngờ,  Sách PNG miễn phí tải tập tin PSDComment và Vecto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Suy nghĩ là gì? Sự hấp dẫn trong suy nghĩ của bản thâ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4" name="Picture 6" descr="Suy nghĩ là gì? Sự hấp dẫn trong suy nghĩ của bản thâ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3066758"/>
            <a:ext cx="5042437" cy="336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9024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827</TotalTime>
  <Words>1169</Words>
  <Application>Microsoft Office PowerPoint</Application>
  <PresentationFormat>Widescreen</PresentationFormat>
  <Paragraphs>236</Paragraphs>
  <Slides>29</Slides>
  <Notes>8</Notes>
  <HiddenSlides>0</HiddenSlides>
  <MMClips>2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9" baseType="lpstr">
      <vt:lpstr>#9Slide03 Arima Madurai Black</vt:lpstr>
      <vt:lpstr>#9Slide03 BoosterNextFYBlack</vt:lpstr>
      <vt:lpstr>#9Slide03 IcielPanton Black</vt:lpstr>
      <vt:lpstr>#9Slide07 SVNBrandon Printed Sh</vt:lpstr>
      <vt:lpstr>Arial</vt:lpstr>
      <vt:lpstr>Calibri</vt:lpstr>
      <vt:lpstr>Calibri Light</vt:lpstr>
      <vt:lpstr>Catamaran</vt:lpstr>
      <vt:lpstr>Comfortaa</vt:lpstr>
      <vt:lpstr>Livvic</vt:lpstr>
      <vt:lpstr>Montserrat</vt:lpstr>
      <vt:lpstr>Poppins Medium</vt:lpstr>
      <vt:lpstr>Roboto Condensed Light</vt:lpstr>
      <vt:lpstr>Segoe UI</vt:lpstr>
      <vt:lpstr>Segoe UI Black</vt:lpstr>
      <vt:lpstr>Times New Roman</vt:lpstr>
      <vt:lpstr>Vibur</vt:lpstr>
      <vt:lpstr>Wingdings</vt:lpstr>
      <vt:lpstr>等线</vt:lpstr>
      <vt:lpstr>Office Theme</vt:lpstr>
      <vt:lpstr>PowerPoint Presentation</vt:lpstr>
      <vt:lpstr>BÀI 2: CÁC LĨNH VỰC CHỦ YẾU CỦA KHOA HỌC TỰ NHIÊN (2 tiết)</vt:lpstr>
      <vt:lpstr>NỘI DUNG BÀI HỌC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tập: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MỘT SỐ VẬT LIỆU, NHIÊN LIỆU,  NGUYÊN LIỆU, LƯƠNG THỰC - THỰC PHẨM THÔNG DỤNG; TÍNH CHẤT VÀ ỨNG DỤNG CỦA CHÚNG</dc:title>
  <dc:creator>Administrator</dc:creator>
  <cp:lastModifiedBy>DELL</cp:lastModifiedBy>
  <cp:revision>268</cp:revision>
  <dcterms:created xsi:type="dcterms:W3CDTF">2021-06-30T02:34:05Z</dcterms:created>
  <dcterms:modified xsi:type="dcterms:W3CDTF">2023-09-10T14:32:26Z</dcterms:modified>
</cp:coreProperties>
</file>