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1" r:id="rId2"/>
    <p:sldId id="259" r:id="rId3"/>
    <p:sldId id="273" r:id="rId4"/>
    <p:sldId id="258" r:id="rId5"/>
    <p:sldId id="268" r:id="rId6"/>
    <p:sldId id="269" r:id="rId7"/>
    <p:sldId id="270" r:id="rId8"/>
    <p:sldId id="271" r:id="rId9"/>
    <p:sldId id="272" r:id="rId10"/>
    <p:sldId id="275" r:id="rId11"/>
  </p:sldIdLst>
  <p:sldSz cx="12192000" cy="6858000"/>
  <p:notesSz cx="6858000" cy="9144000"/>
  <p:embeddedFontLst>
    <p:embeddedFont>
      <p:font typeface="Calibri Light" panose="020B0604020202020204" charset="0"/>
      <p:regular r:id="rId12"/>
      <p:italic r:id="rId13"/>
    </p:embeddedFont>
    <p:embeddedFont>
      <p:font typeface="Calibri" panose="020F0502020204030204" pitchFamily="34" charset="0"/>
      <p:regular r:id="rId14"/>
      <p:bold r:id="rId15"/>
      <p:italic r:id="rId16"/>
      <p:boldItalic r:id="rId17"/>
    </p:embeddedFont>
    <p:embeddedFont>
      <p:font typeface="Tahoma" panose="020B0604030504040204" pitchFamily="34" charset="0"/>
      <p:regular r:id="rId18"/>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2A89AA"/>
    <a:srgbClr val="7BD9FF"/>
    <a:srgbClr val="AF7B3D"/>
    <a:srgbClr val="43ACD1"/>
    <a:srgbClr val="35A8D1"/>
    <a:srgbClr val="E42476"/>
    <a:srgbClr val="F2C6A8"/>
    <a:srgbClr val="2F98BD"/>
    <a:srgbClr val="2E93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30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AD38B7-2C73-4B80-A091-F04D2627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45D72C2-3A3F-4597-BCD0-CD8A11CFC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3/21/2020</a:t>
            </a:fld>
            <a:endParaRPr lang="en-US"/>
          </a:p>
        </p:txBody>
      </p:sp>
      <p:sp>
        <p:nvSpPr>
          <p:cNvPr id="5" name="Footer Placeholder 4">
            <a:extLst>
              <a:ext uri="{FF2B5EF4-FFF2-40B4-BE49-F238E27FC236}">
                <a16:creationId xmlns=""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4314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t>3/21/2020</a:t>
            </a:fld>
            <a:endParaRPr lang="en-US"/>
          </a:p>
        </p:txBody>
      </p:sp>
      <p:sp>
        <p:nvSpPr>
          <p:cNvPr id="5" name="Footer Placeholder 4">
            <a:extLst>
              <a:ext uri="{FF2B5EF4-FFF2-40B4-BE49-F238E27FC236}">
                <a16:creationId xmlns="" xmlns:a16="http://schemas.microsoft.com/office/drawing/2014/main" id="{86843DE3-0826-467C-9E6B-91E3F9EE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11014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AD8DF59-3A4D-4BF1-9592-64F46ED9A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A642E41-38B5-4B56-8AEB-FD22F0E1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t>3/21/2020</a:t>
            </a:fld>
            <a:endParaRPr lang="en-US"/>
          </a:p>
        </p:txBody>
      </p:sp>
      <p:sp>
        <p:nvSpPr>
          <p:cNvPr id="5" name="Footer Placeholder 4">
            <a:extLst>
              <a:ext uri="{FF2B5EF4-FFF2-40B4-BE49-F238E27FC236}">
                <a16:creationId xmlns="" xmlns:a16="http://schemas.microsoft.com/office/drawing/2014/main" id="{F702A13F-0B61-4A37-854F-BFE26B4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36569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t>3/21/2020</a:t>
            </a:fld>
            <a:endParaRPr lang="en-US"/>
          </a:p>
        </p:txBody>
      </p:sp>
      <p:sp>
        <p:nvSpPr>
          <p:cNvPr id="5" name="Footer Placeholder 4">
            <a:extLst>
              <a:ext uri="{FF2B5EF4-FFF2-40B4-BE49-F238E27FC236}">
                <a16:creationId xmlns="" xmlns:a16="http://schemas.microsoft.com/office/drawing/2014/main"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835929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CBD952-EDF4-4344-8E1A-AADDE4FEA1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0B9473A-9E92-45F2-BDD7-D4C993384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t>3/21/2020</a:t>
            </a:fld>
            <a:endParaRPr lang="en-US"/>
          </a:p>
        </p:txBody>
      </p:sp>
      <p:sp>
        <p:nvSpPr>
          <p:cNvPr id="5" name="Footer Placeholder 4">
            <a:extLst>
              <a:ext uri="{FF2B5EF4-FFF2-40B4-BE49-F238E27FC236}">
                <a16:creationId xmlns="" xmlns:a16="http://schemas.microsoft.com/office/drawing/2014/main" id="{B26184AC-F161-4910-ABCC-6BA7BFC5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552515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CF458C-4A1C-4F00-BDF7-19A0A874A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C65D95D-F3E3-4753-A1E0-2DD16A81D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t>3/21/2020</a:t>
            </a:fld>
            <a:endParaRPr lang="en-US"/>
          </a:p>
        </p:txBody>
      </p:sp>
      <p:sp>
        <p:nvSpPr>
          <p:cNvPr id="6" name="Footer Placeholder 5">
            <a:extLst>
              <a:ext uri="{FF2B5EF4-FFF2-40B4-BE49-F238E27FC236}">
                <a16:creationId xmlns="" xmlns:a16="http://schemas.microsoft.com/office/drawing/2014/main" id="{5B295DA6-BE45-43CD-A95C-66040BE24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42751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E18829-72C5-4787-8119-ED6EFBD4E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43FBD2-A5CD-41E0-9222-E790C0183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ED87062-6E2F-41BF-9537-B7BC4BA85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9F46BE5-EA04-449C-9DDB-AD77ED1BF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7F50AF-7674-43FB-8B16-486CAEF676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t>3/21/2020</a:t>
            </a:fld>
            <a:endParaRPr lang="en-US"/>
          </a:p>
        </p:txBody>
      </p:sp>
      <p:sp>
        <p:nvSpPr>
          <p:cNvPr id="8" name="Footer Placeholder 7">
            <a:extLst>
              <a:ext uri="{FF2B5EF4-FFF2-40B4-BE49-F238E27FC236}">
                <a16:creationId xmlns="" xmlns:a16="http://schemas.microsoft.com/office/drawing/2014/main" id="{77D70CB9-580F-4AFC-9258-D95ABC62F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12115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t>3/21/2020</a:t>
            </a:fld>
            <a:endParaRPr lang="en-US"/>
          </a:p>
        </p:txBody>
      </p:sp>
      <p:sp>
        <p:nvSpPr>
          <p:cNvPr id="4" name="Footer Placeholder 3">
            <a:extLst>
              <a:ext uri="{FF2B5EF4-FFF2-40B4-BE49-F238E27FC236}">
                <a16:creationId xmlns="" xmlns:a16="http://schemas.microsoft.com/office/drawing/2014/main" id="{6F52ED7F-6A42-41BA-98BC-3D2A007B6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57380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t>3/21/2020</a:t>
            </a:fld>
            <a:endParaRPr lang="en-US"/>
          </a:p>
        </p:txBody>
      </p:sp>
      <p:sp>
        <p:nvSpPr>
          <p:cNvPr id="3" name="Footer Placeholder 2">
            <a:extLst>
              <a:ext uri="{FF2B5EF4-FFF2-40B4-BE49-F238E27FC236}">
                <a16:creationId xmlns="" xmlns:a16="http://schemas.microsoft.com/office/drawing/2014/main" id="{5D92ABE4-74C2-4301-9BD5-B56CA70A89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91703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F4FF9E-DB9D-472B-93D7-01B2B8CCB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A4348A8-87F3-4E51-9D9B-8F27C51C6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1D144A9-C089-497C-A2B8-DC4F316DC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t>3/21/2020</a:t>
            </a:fld>
            <a:endParaRPr lang="en-US"/>
          </a:p>
        </p:txBody>
      </p:sp>
      <p:sp>
        <p:nvSpPr>
          <p:cNvPr id="6" name="Footer Placeholder 5">
            <a:extLst>
              <a:ext uri="{FF2B5EF4-FFF2-40B4-BE49-F238E27FC236}">
                <a16:creationId xmlns="" xmlns:a16="http://schemas.microsoft.com/office/drawing/2014/main" id="{8591A80C-2E12-4808-9597-C7949577A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47356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883B0-A054-43AC-8DDF-D0011D2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82BD6FE-5778-4C1E-89BB-1D36F1B41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9991A86-3C95-4509-A5B7-0F1C1184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t>3/21/2020</a:t>
            </a:fld>
            <a:endParaRPr lang="en-US"/>
          </a:p>
        </p:txBody>
      </p:sp>
      <p:sp>
        <p:nvSpPr>
          <p:cNvPr id="6" name="Footer Placeholder 5">
            <a:extLst>
              <a:ext uri="{FF2B5EF4-FFF2-40B4-BE49-F238E27FC236}">
                <a16:creationId xmlns="" xmlns:a16="http://schemas.microsoft.com/office/drawing/2014/main" id="{E1999038-A671-4080-A8FE-C5F8791B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012382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004DB6B-4480-488D-BBC2-C76BFDC52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725F3A6-F3BF-41E9-8DAB-2D4C3A998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76255C-FD91-4D35-9598-2AD4430AB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t>3/21/2020</a:t>
            </a:fld>
            <a:endParaRPr lang="en-US"/>
          </a:p>
        </p:txBody>
      </p:sp>
      <p:sp>
        <p:nvSpPr>
          <p:cNvPr id="5" name="Footer Placeholder 4">
            <a:extLst>
              <a:ext uri="{FF2B5EF4-FFF2-40B4-BE49-F238E27FC236}">
                <a16:creationId xmlns="" xmlns:a16="http://schemas.microsoft.com/office/drawing/2014/main" id="{48384930-2909-44C5-91BD-46FCCC235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09387E4-844E-4064-A265-22A94948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t>‹#›</a:t>
            </a:fld>
            <a:endParaRPr lang="en-US"/>
          </a:p>
        </p:txBody>
      </p:sp>
    </p:spTree>
    <p:extLst>
      <p:ext uri="{BB962C8B-B14F-4D97-AF65-F5344CB8AC3E}">
        <p14:creationId xmlns:p14="http://schemas.microsoft.com/office/powerpoint/2010/main" val="2657301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2.wav"/><Relationship Id="rId7" Type="http://schemas.openxmlformats.org/officeDocument/2006/relationships/image" Target="../media/image9.gif"/><Relationship Id="rId12" Type="http://schemas.openxmlformats.org/officeDocument/2006/relationships/image" Target="../media/image1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gif"/><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2.wav"/><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4.gif"/><Relationship Id="rId10" Type="http://schemas.openxmlformats.org/officeDocument/2006/relationships/image" Target="../media/image11.gif"/><Relationship Id="rId4" Type="http://schemas.openxmlformats.org/officeDocument/2006/relationships/image" Target="../media/image6.png"/><Relationship Id="rId9"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2.wav"/><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4.gif"/><Relationship Id="rId10" Type="http://schemas.openxmlformats.org/officeDocument/2006/relationships/image" Target="../media/image11.gif"/><Relationship Id="rId4" Type="http://schemas.openxmlformats.org/officeDocument/2006/relationships/image" Target="../media/image6.png"/><Relationship Id="rId9" Type="http://schemas.openxmlformats.org/officeDocument/2006/relationships/image" Target="../media/image10.gif"/></Relationships>
</file>

<file path=ppt/slides/_rels/slide7.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5.gif"/><Relationship Id="rId3" Type="http://schemas.openxmlformats.org/officeDocument/2006/relationships/audio" Target="../media/audio3.wav"/><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14.gif"/><Relationship Id="rId10" Type="http://schemas.openxmlformats.org/officeDocument/2006/relationships/image" Target="../media/image11.gif"/><Relationship Id="rId4" Type="http://schemas.openxmlformats.org/officeDocument/2006/relationships/image" Target="../media/image6.png"/><Relationship Id="rId9"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gif"/><Relationship Id="rId3" Type="http://schemas.openxmlformats.org/officeDocument/2006/relationships/slideLayout" Target="../slideLayouts/slideLayout1.xml"/><Relationship Id="rId7" Type="http://schemas.openxmlformats.org/officeDocument/2006/relationships/image" Target="../media/image14.gif"/><Relationship Id="rId12" Type="http://schemas.openxmlformats.org/officeDocument/2006/relationships/image" Target="../media/image12.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11" Type="http://schemas.openxmlformats.org/officeDocument/2006/relationships/image" Target="../media/image10.gif"/><Relationship Id="rId5" Type="http://schemas.openxmlformats.org/officeDocument/2006/relationships/audio" Target="../media/audio4.wav"/><Relationship Id="rId15" Type="http://schemas.openxmlformats.org/officeDocument/2006/relationships/image" Target="../media/image2.png"/><Relationship Id="rId10" Type="http://schemas.openxmlformats.org/officeDocument/2006/relationships/image" Target="../media/image9.gif"/><Relationship Id="rId4" Type="http://schemas.openxmlformats.org/officeDocument/2006/relationships/audio" Target="../media/audio1.wav"/><Relationship Id="rId9" Type="http://schemas.openxmlformats.org/officeDocument/2006/relationships/image" Target="../media/image8.gif"/><Relationship Id="rId14" Type="http://schemas.openxmlformats.org/officeDocument/2006/relationships/image" Target="../media/image15.gif"/></Relationships>
</file>

<file path=ppt/slides/_rels/slide9.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7.gif"/><Relationship Id="rId7" Type="http://schemas.openxmlformats.org/officeDocument/2006/relationships/image" Target="../media/image9.gif"/><Relationship Id="rId2" Type="http://schemas.openxmlformats.org/officeDocument/2006/relationships/image" Target="../media/image16.gif"/><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9.gif"/><Relationship Id="rId10" Type="http://schemas.openxmlformats.org/officeDocument/2006/relationships/image" Target="../media/image22.gif"/><Relationship Id="rId4" Type="http://schemas.openxmlformats.org/officeDocument/2006/relationships/image" Target="../media/image18.gif"/><Relationship Id="rId9"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896706"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 xmlns:a16="http://schemas.microsoft.com/office/drawing/2014/main" id="{F73B6026-9D37-4C62-834E-048AE8BD24B6}"/>
              </a:ext>
            </a:extLst>
          </p:cNvPr>
          <p:cNvSpPr txBox="1"/>
          <p:nvPr/>
        </p:nvSpPr>
        <p:spPr>
          <a:xfrm>
            <a:off x="1840920" y="2828836"/>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a:t>
            </a:r>
            <a:r>
              <a:rPr kumimoji="0" lang="en-US" sz="7200" b="1" i="0" u="none" strike="noStrike" kern="1200" cap="none" spc="0" normalizeH="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CÁ VOI</a:t>
            </a:r>
            <a:endParaRPr kumimoji="0" lang="en-US" sz="7200" b="1" i="0" u="none" strike="noStrike" kern="1200" cap="none" spc="0" normalizeH="0" baseline="0" noProof="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399" y="-670309"/>
            <a:ext cx="487363" cy="487363"/>
          </a:xfrm>
          <a:prstGeom prst="rect">
            <a:avLst/>
          </a:prstGeom>
        </p:spPr>
      </p:pic>
    </p:spTree>
    <p:extLst>
      <p:ext uri="{BB962C8B-B14F-4D97-AF65-F5344CB8AC3E}">
        <p14:creationId xmlns:p14="http://schemas.microsoft.com/office/powerpoint/2010/main" val="167013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E31A861F-B62F-421B-8D36-A0151824A73D}"/>
              </a:ext>
            </a:extLst>
          </p:cNvPr>
          <p:cNvSpPr/>
          <p:nvPr/>
        </p:nvSpPr>
        <p:spPr>
          <a:xfrm>
            <a:off x="1055226" y="1056190"/>
            <a:ext cx="10081549" cy="47456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8AD5B86B-5198-4004-8512-8F742795031F}"/>
              </a:ext>
            </a:extLst>
          </p:cNvPr>
          <p:cNvSpPr txBox="1"/>
          <p:nvPr/>
        </p:nvSpPr>
        <p:spPr>
          <a:xfrm>
            <a:off x="1055226" y="2373088"/>
            <a:ext cx="11447362" cy="31547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99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Bắt</a:t>
            </a:r>
            <a:r>
              <a:rPr lang="en-US" sz="199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99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đầu</a:t>
            </a:r>
            <a:endParaRPr kumimoji="0" lang="en-US" sz="199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 xmlns:a16="http://schemas.microsoft.com/office/drawing/2014/main" id="{5DA5407F-4AC5-45CA-8E1A-2A121AE59319}"/>
              </a:ext>
            </a:extLst>
          </p:cNvPr>
          <p:cNvSpPr/>
          <p:nvPr/>
        </p:nvSpPr>
        <p:spPr>
          <a:xfrm>
            <a:off x="8214553" y="656080"/>
            <a:ext cx="226100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Subtitle : turn on CC</a:t>
            </a:r>
          </a:p>
        </p:txBody>
      </p:sp>
    </p:spTree>
    <p:extLst>
      <p:ext uri="{BB962C8B-B14F-4D97-AF65-F5344CB8AC3E}">
        <p14:creationId xmlns:p14="http://schemas.microsoft.com/office/powerpoint/2010/main" val="825846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ADFDA359-3DE7-4AF9-AAA1-6A54026F4BBC}"/>
              </a:ext>
            </a:extLst>
          </p:cNvPr>
          <p:cNvPicPr>
            <a:picLocks noChangeAspect="1"/>
          </p:cNvPicPr>
          <p:nvPr/>
        </p:nvPicPr>
        <p:blipFill rotWithShape="1">
          <a:blip r:embed="rId4"/>
          <a:srcRect l="11233"/>
          <a:stretch/>
        </p:blipFill>
        <p:spPr>
          <a:xfrm>
            <a:off x="234946" y="3465603"/>
            <a:ext cx="5159367"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 xmlns:a16="http://schemas.microsoft.com/office/drawing/2014/main" id="{290AB272-3D71-45EA-9802-E5090B20C774}"/>
              </a:ext>
            </a:extLst>
          </p:cNvPr>
          <p:cNvPicPr>
            <a:picLocks noChangeAspect="1"/>
          </p:cNvPicPr>
          <p:nvPr/>
        </p:nvPicPr>
        <p:blipFill>
          <a:blip r:embed="rId5"/>
          <a:stretch>
            <a:fillRect/>
          </a:stretch>
        </p:blipFill>
        <p:spPr>
          <a:xfrm>
            <a:off x="2349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56124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 xmlns:a16="http://schemas.microsoft.com/office/drawing/2014/main" id="{F73B6026-9D37-4C62-834E-048AE8BD24B6}"/>
              </a:ext>
            </a:extLst>
          </p:cNvPr>
          <p:cNvSpPr txBox="1"/>
          <p:nvPr/>
        </p:nvSpPr>
        <p:spPr>
          <a:xfrm>
            <a:off x="202297" y="122991"/>
            <a:ext cx="5155349" cy="646331"/>
          </a:xfrm>
          <a:prstGeom prst="rect">
            <a:avLst/>
          </a:prstGeom>
          <a:noFill/>
        </p:spPr>
        <p:txBody>
          <a:bodyPr wrap="square" rtlCol="0">
            <a:spAutoFit/>
          </a:bodyPr>
          <a:lstStyle/>
          <a:p>
            <a:r>
              <a:rPr lang="en-US"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 xmlns:a16="http://schemas.microsoft.com/office/drawing/2014/main" id="{B3935D0E-30F9-4500-BB0C-45938586AF33}"/>
              </a:ext>
            </a:extLst>
          </p:cNvPr>
          <p:cNvSpPr txBox="1"/>
          <p:nvPr/>
        </p:nvSpPr>
        <p:spPr>
          <a:xfrm>
            <a:off x="5577719" y="122991"/>
            <a:ext cx="5155349" cy="646331"/>
          </a:xfrm>
          <a:prstGeom prst="rect">
            <a:avLst/>
          </a:prstGeom>
          <a:noFill/>
        </p:spPr>
        <p:txBody>
          <a:bodyPr wrap="square" rtlCol="0">
            <a:spAutoFit/>
          </a:bodyPr>
          <a:lstStyle/>
          <a:p>
            <a:r>
              <a:rPr lang="en-US"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 xmlns:a16="http://schemas.microsoft.com/office/drawing/2014/main" id="{F68BF051-B132-4C33-B573-E012D46AEA8D}"/>
              </a:ext>
            </a:extLst>
          </p:cNvPr>
          <p:cNvSpPr txBox="1"/>
          <p:nvPr/>
        </p:nvSpPr>
        <p:spPr>
          <a:xfrm>
            <a:off x="202429" y="3465603"/>
            <a:ext cx="5187866" cy="646331"/>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 xmlns:a16="http://schemas.microsoft.com/office/drawing/2014/main" id="{18CA658F-60A8-47E0-BE57-AFDB22CB9A79}"/>
              </a:ext>
            </a:extLst>
          </p:cNvPr>
          <p:cNvSpPr/>
          <p:nvPr/>
        </p:nvSpPr>
        <p:spPr>
          <a:xfrm rot="20914512">
            <a:off x="6106473" y="4088738"/>
            <a:ext cx="4074289"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 xmlns:a16="http://schemas.microsoft.com/office/drawing/2014/main" id="{9A30F12C-D688-4088-ACDE-BEF73795F0F3}"/>
              </a:ext>
            </a:extLst>
          </p:cNvPr>
          <p:cNvSpPr/>
          <p:nvPr/>
        </p:nvSpPr>
        <p:spPr>
          <a:xfrm>
            <a:off x="10379722" y="4653909"/>
            <a:ext cx="957766"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a:extLst>
              <a:ext uri="{FF2B5EF4-FFF2-40B4-BE49-F238E27FC236}">
                <a16:creationId xmlns=""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6255" y="-573415"/>
            <a:ext cx="487363" cy="487363"/>
          </a:xfrm>
          <a:prstGeom prst="rect">
            <a:avLst/>
          </a:prstGeom>
        </p:spPr>
      </p:pic>
      <p:sp>
        <p:nvSpPr>
          <p:cNvPr id="3" name="Rectangle 2">
            <a:extLst>
              <a:ext uri="{FF2B5EF4-FFF2-40B4-BE49-F238E27FC236}">
                <a16:creationId xmlns="" xmlns:a16="http://schemas.microsoft.com/office/drawing/2014/main" id="{EFA74375-9126-4385-A90B-67F746C92750}"/>
              </a:ext>
            </a:extLst>
          </p:cNvPr>
          <p:cNvSpPr/>
          <p:nvPr/>
        </p:nvSpPr>
        <p:spPr>
          <a:xfrm>
            <a:off x="5482928" y="3388658"/>
            <a:ext cx="2261004" cy="400110"/>
          </a:xfrm>
          <a:prstGeom prst="rect">
            <a:avLst/>
          </a:prstGeom>
        </p:spPr>
        <p:txBody>
          <a:bodyPr wrap="none">
            <a:spAutoFit/>
          </a:bodyPr>
          <a:lstStyle/>
          <a:p>
            <a:r>
              <a:rPr lang="en-US" sz="2000">
                <a:solidFill>
                  <a:schemeClr val="bg1"/>
                </a:solidFill>
              </a:rPr>
              <a:t>Subtitle : turn on CC</a:t>
            </a:r>
          </a:p>
        </p:txBody>
      </p:sp>
    </p:spTree>
    <p:extLst>
      <p:ext uri="{BB962C8B-B14F-4D97-AF65-F5344CB8AC3E}">
        <p14:creationId xmlns:p14="http://schemas.microsoft.com/office/powerpoint/2010/main" val="27807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E31A861F-B62F-421B-8D36-A0151824A73D}"/>
              </a:ext>
            </a:extLst>
          </p:cNvPr>
          <p:cNvSpPr/>
          <p:nvPr/>
        </p:nvSpPr>
        <p:spPr>
          <a:xfrm>
            <a:off x="1055226" y="1056190"/>
            <a:ext cx="10081549" cy="474562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8AD5B86B-5198-4004-8512-8F742795031F}"/>
              </a:ext>
            </a:extLst>
          </p:cNvPr>
          <p:cNvSpPr txBox="1"/>
          <p:nvPr/>
        </p:nvSpPr>
        <p:spPr>
          <a:xfrm>
            <a:off x="1506638" y="1659285"/>
            <a:ext cx="9178724" cy="3539430"/>
          </a:xfrm>
          <a:prstGeom prst="rect">
            <a:avLst/>
          </a:prstGeom>
          <a:noFill/>
        </p:spPr>
        <p:txBody>
          <a:bodyPr wrap="square" rtlCol="0">
            <a:spAutoFit/>
          </a:bodyPr>
          <a:lstStyle/>
          <a:p>
            <a:pPr algn="just"/>
            <a:r>
              <a:rPr lang="en-US" sz="2800" b="1">
                <a:latin typeface="Tahoma" panose="020B0604030504040204" pitchFamily="34" charset="0"/>
                <a:ea typeface="Tahoma" panose="020B0604030504040204" pitchFamily="34" charset="0"/>
                <a:cs typeface="Tahoma" panose="020B0604030504040204" pitchFamily="34" charset="0"/>
              </a:rPr>
              <a:t>Có 5 câu hỏi, mỗi câu trả lời đúng thì m</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a sẽ đổ xuống và n</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ớc biển dâng lên, hoàn thành xong 5 câu sẽ cứu đ</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ợc cá voi.</a:t>
            </a:r>
          </a:p>
          <a:p>
            <a:pPr algn="just"/>
            <a:r>
              <a:rPr lang="en-US" sz="2800" b="1">
                <a:latin typeface="Tahoma" panose="020B0604030504040204" pitchFamily="34" charset="0"/>
                <a:ea typeface="Tahoma" panose="020B0604030504040204" pitchFamily="34" charset="0"/>
                <a:cs typeface="Tahoma" panose="020B0604030504040204" pitchFamily="34" charset="0"/>
              </a:rPr>
              <a:t>Chú ý vì đây là trò ch</a:t>
            </a:r>
            <a:r>
              <a:rPr lang="vi-VN" sz="2800" b="1">
                <a:latin typeface="Tahoma" panose="020B0604030504040204" pitchFamily="34" charset="0"/>
                <a:ea typeface="Tahoma" panose="020B0604030504040204" pitchFamily="34" charset="0"/>
                <a:cs typeface="Tahoma" panose="020B0604030504040204" pitchFamily="34" charset="0"/>
              </a:rPr>
              <a:t>ơ</a:t>
            </a:r>
            <a:r>
              <a:rPr lang="en-US" sz="2800" b="1">
                <a:latin typeface="Tahoma" panose="020B0604030504040204" pitchFamily="34" charset="0"/>
                <a:ea typeface="Tahoma" panose="020B0604030504040204" pitchFamily="34" charset="0"/>
                <a:cs typeface="Tahoma" panose="020B0604030504040204" pitchFamily="34" charset="0"/>
              </a:rPr>
              <a:t>i nhân văn nên học sinh không trả lời đ</a:t>
            </a:r>
            <a:r>
              <a:rPr lang="vi-VN" sz="2800" b="1">
                <a:latin typeface="Tahoma" panose="020B0604030504040204" pitchFamily="34" charset="0"/>
                <a:ea typeface="Tahoma" panose="020B0604030504040204" pitchFamily="34" charset="0"/>
                <a:cs typeface="Tahoma" panose="020B0604030504040204" pitchFamily="34" charset="0"/>
              </a:rPr>
              <a:t>ư</a:t>
            </a:r>
            <a:r>
              <a:rPr lang="en-US" sz="2800" b="1">
                <a:latin typeface="Tahoma" panose="020B0604030504040204" pitchFamily="34" charset="0"/>
                <a:ea typeface="Tahoma" panose="020B0604030504040204" pitchFamily="34" charset="0"/>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
        <p:nvSpPr>
          <p:cNvPr id="6" name="Rectangle 5">
            <a:extLst>
              <a:ext uri="{FF2B5EF4-FFF2-40B4-BE49-F238E27FC236}">
                <a16:creationId xmlns="" xmlns:a16="http://schemas.microsoft.com/office/drawing/2014/main" id="{5DA5407F-4AC5-45CA-8E1A-2A121AE59319}"/>
              </a:ext>
            </a:extLst>
          </p:cNvPr>
          <p:cNvSpPr/>
          <p:nvPr/>
        </p:nvSpPr>
        <p:spPr>
          <a:xfrm>
            <a:off x="8214553" y="656080"/>
            <a:ext cx="2261004" cy="400110"/>
          </a:xfrm>
          <a:prstGeom prst="rect">
            <a:avLst/>
          </a:prstGeom>
        </p:spPr>
        <p:txBody>
          <a:bodyPr wrap="none">
            <a:spAutoFit/>
          </a:bodyPr>
          <a:lstStyle/>
          <a:p>
            <a:r>
              <a:rPr lang="en-US" sz="2000">
                <a:solidFill>
                  <a:schemeClr val="bg1"/>
                </a:solidFill>
              </a:rPr>
              <a:t>Subtitle : turn on CC</a:t>
            </a:r>
          </a:p>
        </p:txBody>
      </p:sp>
    </p:spTree>
    <p:extLst>
      <p:ext uri="{BB962C8B-B14F-4D97-AF65-F5344CB8AC3E}">
        <p14:creationId xmlns:p14="http://schemas.microsoft.com/office/powerpoint/2010/main" val="2901706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 xmlns:a16="http://schemas.microsoft.com/office/drawing/2014/main" id="{E813C595-B6DB-42DC-96BC-D322FB98160E}"/>
                </a:ext>
              </a:extLst>
            </p:cNvPr>
            <p:cNvSpPr txBox="1"/>
            <p:nvPr/>
          </p:nvSpPr>
          <p:spPr>
            <a:xfrm>
              <a:off x="472048" y="377047"/>
              <a:ext cx="61846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7833453" y="55190"/>
            <a:ext cx="4199862" cy="2692628"/>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251258" y="898706"/>
              <a:ext cx="3750825" cy="477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6363" y="4397857"/>
            <a:ext cx="10342946" cy="2818832"/>
          </a:xfrm>
          <a:prstGeom prst="rect">
            <a:avLst/>
          </a:prstGeom>
        </p:spPr>
      </p:pic>
      <p:sp>
        <p:nvSpPr>
          <p:cNvPr id="46" name="Rectangle: Rounded Corners 45">
            <a:extLst>
              <a:ext uri="{FF2B5EF4-FFF2-40B4-BE49-F238E27FC236}">
                <a16:creationId xmlns="" xmlns:a16="http://schemas.microsoft.com/office/drawing/2014/main" id="{0AD75860-9F81-4165-A3C2-829D5EEFD74A}"/>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sp>
        <p:nvSpPr>
          <p:cNvPr id="2" name="Rectangle 1"/>
          <p:cNvSpPr/>
          <p:nvPr/>
        </p:nvSpPr>
        <p:spPr>
          <a:xfrm>
            <a:off x="472048" y="614141"/>
            <a:ext cx="6096000" cy="584775"/>
          </a:xfrm>
          <a:prstGeom prst="rect">
            <a:avLst/>
          </a:prstGeom>
        </p:spPr>
        <p:txBody>
          <a:bodyPr>
            <a:spAutoFit/>
          </a:bodyPr>
          <a:lstStyle/>
          <a:p>
            <a:r>
              <a:rPr lang="vi-VN" dirty="0">
                <a:solidFill>
                  <a:srgbClr val="333333"/>
                </a:solidFill>
                <a:latin typeface="Open Sans"/>
              </a:rPr>
              <a:t> </a:t>
            </a:r>
            <a:r>
              <a:rPr lang="vi-VN" sz="3200" dirty="0">
                <a:solidFill>
                  <a:srgbClr val="333333"/>
                </a:solidFill>
                <a:latin typeface="Open Sans"/>
              </a:rPr>
              <a:t>Núi nào bị chặt ra từng khúc</a:t>
            </a:r>
            <a:r>
              <a:rPr lang="vi-VN" sz="3200" dirty="0" smtClean="0">
                <a:solidFill>
                  <a:srgbClr val="333333"/>
                </a:solidFill>
                <a:latin typeface="Open Sans"/>
              </a:rPr>
              <a:t>?</a:t>
            </a:r>
            <a:endParaRPr lang="vi-VN" sz="3200" dirty="0">
              <a:solidFill>
                <a:srgbClr val="333333"/>
              </a:solidFill>
              <a:latin typeface="Open Sans"/>
            </a:endParaRPr>
          </a:p>
        </p:txBody>
      </p:sp>
      <p:sp>
        <p:nvSpPr>
          <p:cNvPr id="4" name="Rectangle 3"/>
          <p:cNvSpPr/>
          <p:nvPr/>
        </p:nvSpPr>
        <p:spPr>
          <a:xfrm>
            <a:off x="8799836" y="961533"/>
            <a:ext cx="6096000" cy="646331"/>
          </a:xfrm>
          <a:prstGeom prst="rect">
            <a:avLst/>
          </a:prstGeom>
        </p:spPr>
        <p:txBody>
          <a:bodyPr>
            <a:spAutoFit/>
          </a:bodyPr>
          <a:lstStyle/>
          <a:p>
            <a:r>
              <a:rPr lang="vi-VN" dirty="0">
                <a:solidFill>
                  <a:srgbClr val="333333"/>
                </a:solidFill>
                <a:latin typeface="Open Sans"/>
              </a:rPr>
              <a:t> </a:t>
            </a:r>
            <a:r>
              <a:rPr lang="vi-VN" sz="3600" dirty="0" smtClean="0">
                <a:solidFill>
                  <a:srgbClr val="333333"/>
                </a:solidFill>
                <a:latin typeface="Open Sans"/>
              </a:rPr>
              <a:t>Thái </a:t>
            </a:r>
            <a:r>
              <a:rPr lang="vi-VN" sz="3600" dirty="0">
                <a:solidFill>
                  <a:srgbClr val="333333"/>
                </a:solidFill>
                <a:latin typeface="Open Sans"/>
              </a:rPr>
              <a:t>Sơn</a:t>
            </a:r>
            <a:endParaRPr lang="vi-VN" sz="3600" b="0" i="0" dirty="0">
              <a:solidFill>
                <a:srgbClr val="333333"/>
              </a:solidFill>
              <a:effectLst/>
              <a:latin typeface="Open Sans"/>
            </a:endParaRPr>
          </a:p>
        </p:txBody>
      </p:sp>
    </p:spTree>
    <p:extLst>
      <p:ext uri="{BB962C8B-B14F-4D97-AF65-F5344CB8AC3E}">
        <p14:creationId xmlns:p14="http://schemas.microsoft.com/office/powerpoint/2010/main" val="31941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378" y="4397857"/>
            <a:ext cx="10342946" cy="2818832"/>
          </a:xfrm>
          <a:prstGeom prst="rect">
            <a:avLst/>
          </a:prstGeom>
        </p:spPr>
      </p:pic>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000" y="2036572"/>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917084" y="51760"/>
            <a:ext cx="4199862" cy="2692628"/>
          </a:xfrm>
          <a:prstGeom prst="rect">
            <a:avLst/>
          </a:prstGeom>
        </p:spPr>
      </p:pic>
      <p:sp>
        <p:nvSpPr>
          <p:cNvPr id="17" name="Rectangle: Rounded Corners 16">
            <a:extLst>
              <a:ext uri="{FF2B5EF4-FFF2-40B4-BE49-F238E27FC236}">
                <a16:creationId xmlns="" xmlns:a16="http://schemas.microsoft.com/office/drawing/2014/main" id="{90F92439-966E-4604-B29A-CA37D30E35D7}"/>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2 …</a:t>
            </a:r>
          </a:p>
        </p:txBody>
      </p:sp>
      <p:sp>
        <p:nvSpPr>
          <p:cNvPr id="2" name="Rectangle 1"/>
          <p:cNvSpPr/>
          <p:nvPr/>
        </p:nvSpPr>
        <p:spPr>
          <a:xfrm>
            <a:off x="539262" y="638368"/>
            <a:ext cx="6096000" cy="954107"/>
          </a:xfrm>
          <a:prstGeom prst="rect">
            <a:avLst/>
          </a:prstGeom>
        </p:spPr>
        <p:txBody>
          <a:bodyPr>
            <a:spAutoFit/>
          </a:bodyPr>
          <a:lstStyle/>
          <a:p>
            <a:pPr algn="ctr" fontAlgn="base"/>
            <a:r>
              <a:rPr lang="en-US" dirty="0">
                <a:solidFill>
                  <a:srgbClr val="616161"/>
                </a:solidFill>
                <a:latin typeface="Open Sans"/>
              </a:rPr>
              <a:t> </a:t>
            </a:r>
            <a:r>
              <a:rPr lang="en-US" sz="2800" dirty="0">
                <a:solidFill>
                  <a:srgbClr val="616161"/>
                </a:solidFill>
                <a:latin typeface="Open Sans"/>
              </a:rPr>
              <a:t>Da </a:t>
            </a:r>
            <a:r>
              <a:rPr lang="en-US" sz="2800" dirty="0" err="1">
                <a:solidFill>
                  <a:srgbClr val="616161"/>
                </a:solidFill>
                <a:latin typeface="Open Sans"/>
              </a:rPr>
              <a:t>cóc</a:t>
            </a:r>
            <a:r>
              <a:rPr lang="en-US" sz="2800" dirty="0">
                <a:solidFill>
                  <a:srgbClr val="616161"/>
                </a:solidFill>
                <a:latin typeface="Open Sans"/>
              </a:rPr>
              <a:t> </a:t>
            </a:r>
            <a:r>
              <a:rPr lang="en-US" sz="2800" dirty="0" err="1">
                <a:solidFill>
                  <a:srgbClr val="616161"/>
                </a:solidFill>
                <a:latin typeface="Open Sans"/>
              </a:rPr>
              <a:t>mà</a:t>
            </a:r>
            <a:r>
              <a:rPr lang="en-US" sz="2800" dirty="0">
                <a:solidFill>
                  <a:srgbClr val="616161"/>
                </a:solidFill>
                <a:latin typeface="Open Sans"/>
              </a:rPr>
              <a:t> </a:t>
            </a:r>
            <a:r>
              <a:rPr lang="en-US" sz="2800" dirty="0" err="1">
                <a:solidFill>
                  <a:srgbClr val="616161"/>
                </a:solidFill>
                <a:latin typeface="Open Sans"/>
              </a:rPr>
              <a:t>bọc</a:t>
            </a:r>
            <a:r>
              <a:rPr lang="en-US" sz="2800" dirty="0">
                <a:solidFill>
                  <a:srgbClr val="616161"/>
                </a:solidFill>
                <a:latin typeface="Open Sans"/>
              </a:rPr>
              <a:t> </a:t>
            </a:r>
            <a:r>
              <a:rPr lang="en-US" sz="2800" dirty="0" err="1">
                <a:solidFill>
                  <a:srgbClr val="616161"/>
                </a:solidFill>
                <a:latin typeface="Open Sans"/>
              </a:rPr>
              <a:t>bột</a:t>
            </a:r>
            <a:r>
              <a:rPr lang="en-US" sz="2800" dirty="0">
                <a:solidFill>
                  <a:srgbClr val="616161"/>
                </a:solidFill>
                <a:latin typeface="Open Sans"/>
              </a:rPr>
              <a:t> </a:t>
            </a:r>
            <a:r>
              <a:rPr lang="en-US" sz="2800" dirty="0" err="1">
                <a:solidFill>
                  <a:srgbClr val="616161"/>
                </a:solidFill>
                <a:latin typeface="Open Sans"/>
              </a:rPr>
              <a:t>lọc</a:t>
            </a:r>
            <a:endParaRPr lang="en-US" sz="2800" dirty="0">
              <a:solidFill>
                <a:srgbClr val="616161"/>
              </a:solidFill>
              <a:latin typeface="Open Sans"/>
            </a:endParaRPr>
          </a:p>
          <a:p>
            <a:pPr algn="ctr" fontAlgn="base"/>
            <a:r>
              <a:rPr lang="en-US" sz="2800" dirty="0" err="1">
                <a:solidFill>
                  <a:srgbClr val="616161"/>
                </a:solidFill>
                <a:latin typeface="Open Sans"/>
              </a:rPr>
              <a:t>Bột</a:t>
            </a:r>
            <a:r>
              <a:rPr lang="en-US" sz="2800" dirty="0">
                <a:solidFill>
                  <a:srgbClr val="616161"/>
                </a:solidFill>
                <a:latin typeface="Open Sans"/>
              </a:rPr>
              <a:t> </a:t>
            </a:r>
            <a:r>
              <a:rPr lang="en-US" sz="2800" dirty="0" err="1">
                <a:solidFill>
                  <a:srgbClr val="616161"/>
                </a:solidFill>
                <a:latin typeface="Open Sans"/>
              </a:rPr>
              <a:t>lọc</a:t>
            </a:r>
            <a:r>
              <a:rPr lang="en-US" sz="2800" dirty="0">
                <a:solidFill>
                  <a:srgbClr val="616161"/>
                </a:solidFill>
                <a:latin typeface="Open Sans"/>
              </a:rPr>
              <a:t> </a:t>
            </a:r>
            <a:r>
              <a:rPr lang="en-US" sz="2800" dirty="0" err="1">
                <a:solidFill>
                  <a:srgbClr val="616161"/>
                </a:solidFill>
                <a:latin typeface="Open Sans"/>
              </a:rPr>
              <a:t>mà</a:t>
            </a:r>
            <a:r>
              <a:rPr lang="en-US" sz="2800" dirty="0">
                <a:solidFill>
                  <a:srgbClr val="616161"/>
                </a:solidFill>
                <a:latin typeface="Open Sans"/>
              </a:rPr>
              <a:t> </a:t>
            </a:r>
            <a:r>
              <a:rPr lang="en-US" sz="2800" dirty="0" err="1">
                <a:solidFill>
                  <a:srgbClr val="616161"/>
                </a:solidFill>
                <a:latin typeface="Open Sans"/>
              </a:rPr>
              <a:t>bọc</a:t>
            </a:r>
            <a:r>
              <a:rPr lang="en-US" sz="2800" dirty="0">
                <a:solidFill>
                  <a:srgbClr val="616161"/>
                </a:solidFill>
                <a:latin typeface="Open Sans"/>
              </a:rPr>
              <a:t> </a:t>
            </a:r>
            <a:r>
              <a:rPr lang="en-US" sz="2800" dirty="0" err="1">
                <a:solidFill>
                  <a:srgbClr val="616161"/>
                </a:solidFill>
                <a:latin typeface="Open Sans"/>
              </a:rPr>
              <a:t>hòn</a:t>
            </a:r>
            <a:r>
              <a:rPr lang="en-US" sz="2800" dirty="0">
                <a:solidFill>
                  <a:srgbClr val="616161"/>
                </a:solidFill>
                <a:latin typeface="Open Sans"/>
              </a:rPr>
              <a:t> than –</a:t>
            </a:r>
            <a:r>
              <a:rPr lang="en-US" sz="2800" dirty="0" err="1">
                <a:solidFill>
                  <a:srgbClr val="616161"/>
                </a:solidFill>
                <a:latin typeface="Open Sans"/>
              </a:rPr>
              <a:t>Là</a:t>
            </a:r>
            <a:r>
              <a:rPr lang="en-US" sz="2800" dirty="0">
                <a:solidFill>
                  <a:srgbClr val="616161"/>
                </a:solidFill>
                <a:latin typeface="Open Sans"/>
              </a:rPr>
              <a:t> </a:t>
            </a:r>
            <a:r>
              <a:rPr lang="en-US" sz="2800" dirty="0" err="1">
                <a:solidFill>
                  <a:srgbClr val="616161"/>
                </a:solidFill>
                <a:latin typeface="Open Sans"/>
              </a:rPr>
              <a:t>gì</a:t>
            </a:r>
            <a:r>
              <a:rPr lang="en-US" sz="2800" dirty="0">
                <a:solidFill>
                  <a:srgbClr val="616161"/>
                </a:solidFill>
                <a:latin typeface="Open Sans"/>
              </a:rPr>
              <a:t>?</a:t>
            </a:r>
            <a:endParaRPr lang="en-US" sz="2800" b="0" i="0" dirty="0">
              <a:solidFill>
                <a:srgbClr val="616161"/>
              </a:solidFill>
              <a:effectLst/>
              <a:latin typeface="Open Sans"/>
            </a:endParaRPr>
          </a:p>
        </p:txBody>
      </p:sp>
      <p:sp>
        <p:nvSpPr>
          <p:cNvPr id="4" name="Rectangle 3"/>
          <p:cNvSpPr/>
          <p:nvPr/>
        </p:nvSpPr>
        <p:spPr>
          <a:xfrm>
            <a:off x="8398030" y="1028742"/>
            <a:ext cx="3531736" cy="584775"/>
          </a:xfrm>
          <a:prstGeom prst="rect">
            <a:avLst/>
          </a:prstGeom>
        </p:spPr>
        <p:txBody>
          <a:bodyPr wrap="none">
            <a:spAutoFit/>
          </a:bodyPr>
          <a:lstStyle/>
          <a:p>
            <a:r>
              <a:rPr lang="en-US" sz="3200" dirty="0" err="1">
                <a:solidFill>
                  <a:schemeClr val="bg1"/>
                </a:solidFill>
                <a:latin typeface="Open Sans"/>
              </a:rPr>
              <a:t>Đáp</a:t>
            </a:r>
            <a:r>
              <a:rPr lang="en-US" sz="3200" dirty="0">
                <a:solidFill>
                  <a:schemeClr val="bg1"/>
                </a:solidFill>
                <a:latin typeface="Open Sans"/>
              </a:rPr>
              <a:t> </a:t>
            </a:r>
            <a:r>
              <a:rPr lang="en-US" sz="3200" dirty="0" err="1">
                <a:solidFill>
                  <a:schemeClr val="bg1"/>
                </a:solidFill>
                <a:latin typeface="Open Sans"/>
              </a:rPr>
              <a:t>án</a:t>
            </a:r>
            <a:r>
              <a:rPr lang="en-US" sz="3200" dirty="0">
                <a:solidFill>
                  <a:schemeClr val="bg1"/>
                </a:solidFill>
                <a:latin typeface="Open Sans"/>
              </a:rPr>
              <a:t>: </a:t>
            </a:r>
            <a:r>
              <a:rPr lang="en-US" sz="3200" dirty="0" err="1">
                <a:solidFill>
                  <a:schemeClr val="bg1"/>
                </a:solidFill>
                <a:latin typeface="Open Sans"/>
              </a:rPr>
              <a:t>Quả</a:t>
            </a:r>
            <a:r>
              <a:rPr lang="en-US" sz="3200" dirty="0">
                <a:solidFill>
                  <a:schemeClr val="bg1"/>
                </a:solidFill>
                <a:latin typeface="Open Sans"/>
              </a:rPr>
              <a:t> </a:t>
            </a:r>
            <a:r>
              <a:rPr lang="en-US" sz="3200" dirty="0" err="1">
                <a:solidFill>
                  <a:schemeClr val="bg1"/>
                </a:solidFill>
                <a:latin typeface="Open Sans"/>
              </a:rPr>
              <a:t>nhãn</a:t>
            </a:r>
            <a:endParaRPr lang="en-US" sz="3200" dirty="0">
              <a:solidFill>
                <a:schemeClr val="bg1"/>
              </a:solidFill>
            </a:endParaRPr>
          </a:p>
        </p:txBody>
      </p:sp>
    </p:spTree>
    <p:extLst>
      <p:ext uri="{BB962C8B-B14F-4D97-AF65-F5344CB8AC3E}">
        <p14:creationId xmlns:p14="http://schemas.microsoft.com/office/powerpoint/2010/main" val="250985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43"/>
                                        </p:tgtEl>
                                        <p:attrNameLst>
                                          <p:attrName>style.visibility</p:attrName>
                                        </p:attrNameLst>
                                      </p:cBhvr>
                                      <p:to>
                                        <p:strVal val="visible"/>
                                      </p:to>
                                    </p:set>
                                    <p:animEffect transition="in" filter="wipe(up)">
                                      <p:cBhvr>
                                        <p:cTn id="14" dur="2000"/>
                                        <p:tgtEl>
                                          <p:spTgt spid="143"/>
                                        </p:tgtEl>
                                      </p:cBhvr>
                                    </p:animEffect>
                                  </p:childTnLst>
                                  <p:subTnLst>
                                    <p:audio>
                                      <p:cMediaNode>
                                        <p:cTn display="0" masterRel="sameClick">
                                          <p:stCondLst>
                                            <p:cond evt="begin" delay="0">
                                              <p:tn val="12"/>
                                            </p:cond>
                                          </p:stCondLst>
                                          <p:endCondLst>
                                            <p:cond evt="onStopAudio" delay="0">
                                              <p:tgtEl>
                                                <p:sldTgt/>
                                              </p:tgtEl>
                                            </p:cond>
                                          </p:endCondLst>
                                        </p:cTn>
                                        <p:tgtEl>
                                          <p:sndTgt r:embed="rId2" name="rain sound.wav"/>
                                        </p:tgtEl>
                                      </p:cMediaNode>
                                    </p:audio>
                                  </p:subTnLst>
                                </p:cTn>
                              </p:par>
                              <p:par>
                                <p:cTn id="15" presetID="35" presetClass="path" presetSubtype="0" accel="50000" decel="50000" fill="hold" nodeType="withEffect">
                                  <p:stCondLst>
                                    <p:cond delay="750"/>
                                  </p:stCondLst>
                                  <p:childTnLst>
                                    <p:animMotion origin="layout" path="M -3.95833E-6 7.40741E-7 L -0.02578 7.40741E-7 " pathEditMode="relative" rAng="0" ptsTypes="AA">
                                      <p:cBhvr>
                                        <p:cTn id="16" dur="5000" fill="hold"/>
                                        <p:tgtEl>
                                          <p:spTgt spid="21"/>
                                        </p:tgtEl>
                                        <p:attrNameLst>
                                          <p:attrName>ppt_x</p:attrName>
                                          <p:attrName>ppt_y</p:attrName>
                                        </p:attrNameLst>
                                      </p:cBhvr>
                                      <p:rCtr x="-1289" y="0"/>
                                    </p:animMotion>
                                  </p:childTnLst>
                                </p:cTn>
                              </p:par>
                              <p:par>
                                <p:cTn id="17" presetID="22" presetClass="exit" presetSubtype="1" fill="hold" nodeType="withEffect">
                                  <p:stCondLst>
                                    <p:cond delay="5500"/>
                                  </p:stCondLst>
                                  <p:childTnLst>
                                    <p:animEffect transition="out" filter="wipe(up)">
                                      <p:cBhvr>
                                        <p:cTn id="18" dur="2000"/>
                                        <p:tgtEl>
                                          <p:spTgt spid="143"/>
                                        </p:tgtEl>
                                      </p:cBhvr>
                                    </p:animEffect>
                                    <p:set>
                                      <p:cBhvr>
                                        <p:cTn id="1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386" y="4397857"/>
            <a:ext cx="10342946" cy="2818832"/>
          </a:xfrm>
          <a:prstGeom prst="rect">
            <a:avLst/>
          </a:prstGeom>
        </p:spPr>
      </p:pic>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 xmlns:a16="http://schemas.microsoft.com/office/drawing/2014/main" id="{4027565C-1680-4D3A-B6FD-651084FC4721}"/>
                </a:ext>
              </a:extLst>
            </p:cNvPr>
            <p:cNvSpPr txBox="1"/>
            <p:nvPr/>
          </p:nvSpPr>
          <p:spPr>
            <a:xfrm>
              <a:off x="8251258" y="898706"/>
              <a:ext cx="3750825" cy="477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16">
            <a:extLst>
              <a:ext uri="{FF2B5EF4-FFF2-40B4-BE49-F238E27FC236}">
                <a16:creationId xmlns="" xmlns:a16="http://schemas.microsoft.com/office/drawing/2014/main" id="{22E6EF1A-9C01-4C75-A034-B3BC57B74AB1}"/>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3 …</a:t>
            </a:r>
          </a:p>
        </p:txBody>
      </p:sp>
      <p:sp>
        <p:nvSpPr>
          <p:cNvPr id="2" name="Rectangle 1"/>
          <p:cNvSpPr/>
          <p:nvPr/>
        </p:nvSpPr>
        <p:spPr>
          <a:xfrm>
            <a:off x="442262" y="554560"/>
            <a:ext cx="6096000" cy="1815882"/>
          </a:xfrm>
          <a:prstGeom prst="rect">
            <a:avLst/>
          </a:prstGeom>
        </p:spPr>
        <p:txBody>
          <a:bodyPr>
            <a:spAutoFit/>
          </a:bodyPr>
          <a:lstStyle/>
          <a:p>
            <a:pPr algn="ctr" fontAlgn="base"/>
            <a:r>
              <a:rPr lang="vi-VN" sz="2800" dirty="0">
                <a:solidFill>
                  <a:srgbClr val="616161"/>
                </a:solidFill>
                <a:latin typeface="Open Sans"/>
              </a:rPr>
              <a:t>Ruột chấm vừng đen</a:t>
            </a:r>
          </a:p>
          <a:p>
            <a:pPr algn="ctr" fontAlgn="base"/>
            <a:r>
              <a:rPr lang="vi-VN" sz="2800" dirty="0">
                <a:solidFill>
                  <a:srgbClr val="616161"/>
                </a:solidFill>
                <a:latin typeface="Open Sans"/>
              </a:rPr>
              <a:t>Ăn vào mà xem</a:t>
            </a:r>
          </a:p>
          <a:p>
            <a:pPr algn="ctr" fontAlgn="base"/>
            <a:r>
              <a:rPr lang="vi-VN" sz="2800" dirty="0">
                <a:solidFill>
                  <a:srgbClr val="616161"/>
                </a:solidFill>
                <a:latin typeface="Open Sans"/>
              </a:rPr>
              <a:t>Vừa bổ vừa mát –Là gì?</a:t>
            </a:r>
          </a:p>
          <a:p>
            <a:pPr algn="ctr" fontAlgn="base"/>
            <a:r>
              <a:rPr lang="vi-VN" sz="2800" dirty="0" smtClean="0">
                <a:solidFill>
                  <a:srgbClr val="616161"/>
                </a:solidFill>
                <a:latin typeface="Open Sans"/>
              </a:rPr>
              <a:t>(</a:t>
            </a:r>
            <a:endParaRPr lang="vi-VN" sz="2800" b="0" i="0" dirty="0">
              <a:solidFill>
                <a:srgbClr val="616161"/>
              </a:solidFill>
              <a:effectLst/>
              <a:latin typeface="Open Sans"/>
            </a:endParaRPr>
          </a:p>
        </p:txBody>
      </p:sp>
      <p:sp>
        <p:nvSpPr>
          <p:cNvPr id="4" name="Rectangle 3"/>
          <p:cNvSpPr/>
          <p:nvPr/>
        </p:nvSpPr>
        <p:spPr>
          <a:xfrm>
            <a:off x="8452501" y="939828"/>
            <a:ext cx="3557384" cy="461665"/>
          </a:xfrm>
          <a:prstGeom prst="rect">
            <a:avLst/>
          </a:prstGeom>
        </p:spPr>
        <p:txBody>
          <a:bodyPr wrap="none">
            <a:spAutoFit/>
          </a:bodyPr>
          <a:lstStyle/>
          <a:p>
            <a:pPr lvl="0" algn="ctr" fontAlgn="base"/>
            <a:r>
              <a:rPr lang="vi-VN" sz="2400" dirty="0">
                <a:solidFill>
                  <a:schemeClr val="bg1"/>
                </a:solidFill>
                <a:latin typeface="Open Sans"/>
              </a:rPr>
              <a:t>Đáp án: Quả thanh long)</a:t>
            </a:r>
          </a:p>
        </p:txBody>
      </p:sp>
    </p:spTree>
    <p:extLst>
      <p:ext uri="{BB962C8B-B14F-4D97-AF65-F5344CB8AC3E}">
        <p14:creationId xmlns:p14="http://schemas.microsoft.com/office/powerpoint/2010/main" val="259084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2000" fill="hold"/>
                                        <p:tgtEl>
                                          <p:spTgt spid="16"/>
                                        </p:tgtEl>
                                        <p:attrNameLst>
                                          <p:attrName>ppt_x</p:attrName>
                                        </p:attrNameLst>
                                      </p:cBhvr>
                                      <p:tavLst>
                                        <p:tav tm="0">
                                          <p:val>
                                            <p:strVal val="1+#ppt_w/2"/>
                                          </p:val>
                                        </p:tav>
                                        <p:tav tm="100000">
                                          <p:val>
                                            <p:strVal val="#ppt_x"/>
                                          </p:val>
                                        </p:tav>
                                      </p:tavLst>
                                    </p:anim>
                                    <p:anim calcmode="lin" valueType="num">
                                      <p:cBhvr additive="base">
                                        <p:cTn id="15"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43"/>
                                        </p:tgtEl>
                                        <p:attrNameLst>
                                          <p:attrName>style.visibility</p:attrName>
                                        </p:attrNameLst>
                                      </p:cBhvr>
                                      <p:to>
                                        <p:strVal val="visible"/>
                                      </p:to>
                                    </p:set>
                                    <p:animEffect transition="in" filter="wipe(up)">
                                      <p:cBhvr>
                                        <p:cTn id="20" dur="2000"/>
                                        <p:tgtEl>
                                          <p:spTgt spid="143"/>
                                        </p:tgtEl>
                                      </p:cBhvr>
                                    </p:animEffect>
                                  </p:childTnLst>
                                  <p:subTnLst>
                                    <p:audio>
                                      <p:cMediaNode>
                                        <p:cTn display="0" masterRel="sameClick">
                                          <p:stCondLst>
                                            <p:cond evt="begin" delay="0">
                                              <p:tn val="18"/>
                                            </p:cond>
                                          </p:stCondLst>
                                          <p:endCondLst>
                                            <p:cond evt="onStopAudio" delay="0">
                                              <p:tgtEl>
                                                <p:sldTgt/>
                                              </p:tgtEl>
                                            </p:cond>
                                          </p:endCondLst>
                                        </p:cTn>
                                        <p:tgtEl>
                                          <p:sndTgt r:embed="rId2" name="rain sound.wav"/>
                                        </p:tgtEl>
                                      </p:cMediaNode>
                                    </p:audio>
                                  </p:subTnLst>
                                </p:cTn>
                              </p:par>
                              <p:par>
                                <p:cTn id="21" presetID="35" presetClass="path" presetSubtype="0" accel="50000" decel="50000" fill="hold" nodeType="withEffect">
                                  <p:stCondLst>
                                    <p:cond delay="750"/>
                                  </p:stCondLst>
                                  <p:childTnLst>
                                    <p:animMotion origin="layout" path="M -2.5E-6 7.40741E-7 L -0.05039 7.40741E-7 " pathEditMode="relative" rAng="0" ptsTypes="AA">
                                      <p:cBhvr>
                                        <p:cTn id="22" dur="5000" fill="hold"/>
                                        <p:tgtEl>
                                          <p:spTgt spid="21"/>
                                        </p:tgtEl>
                                        <p:attrNameLst>
                                          <p:attrName>ppt_x</p:attrName>
                                          <p:attrName>ppt_y</p:attrName>
                                        </p:attrNameLst>
                                      </p:cBhvr>
                                      <p:rCtr x="-2526" y="0"/>
                                    </p:animMotion>
                                  </p:childTnLst>
                                </p:cTn>
                              </p:par>
                              <p:par>
                                <p:cTn id="23" presetID="22" presetClass="exit" presetSubtype="1" fill="hold" nodeType="withEffect">
                                  <p:stCondLst>
                                    <p:cond delay="5500"/>
                                  </p:stCondLst>
                                  <p:childTnLst>
                                    <p:animEffect transition="out" filter="wipe(up)">
                                      <p:cBhvr>
                                        <p:cTn id="24" dur="2000"/>
                                        <p:tgtEl>
                                          <p:spTgt spid="143"/>
                                        </p:tgtEl>
                                      </p:cBhvr>
                                    </p:animEffect>
                                    <p:set>
                                      <p:cBhvr>
                                        <p:cTn id="25"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5074" y="4397857"/>
            <a:ext cx="10342946" cy="2818832"/>
          </a:xfrm>
          <a:prstGeom prst="rect">
            <a:avLst/>
          </a:prstGeom>
        </p:spPr>
      </p:pic>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917084" y="51760"/>
            <a:ext cx="4199862" cy="2692628"/>
          </a:xfrm>
          <a:prstGeom prst="rect">
            <a:avLst/>
          </a:prstGeom>
        </p:spPr>
      </p:pic>
      <p:pic>
        <p:nvPicPr>
          <p:cNvPr id="17" name="Picture 16">
            <a:extLst>
              <a:ext uri="{FF2B5EF4-FFF2-40B4-BE49-F238E27FC236}">
                <a16:creationId xmlns="" xmlns:a16="http://schemas.microsoft.com/office/drawing/2014/main" id="{B27D932A-3F36-49B3-8E85-179DB38343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02718" y="4515774"/>
            <a:ext cx="3189952" cy="2196448"/>
          </a:xfrm>
          <a:prstGeom prst="rect">
            <a:avLst/>
          </a:prstGeom>
        </p:spPr>
      </p:pic>
      <p:sp>
        <p:nvSpPr>
          <p:cNvPr id="18" name="Rectangle: Rounded Corners 17">
            <a:extLst>
              <a:ext uri="{FF2B5EF4-FFF2-40B4-BE49-F238E27FC236}">
                <a16:creationId xmlns="" xmlns:a16="http://schemas.microsoft.com/office/drawing/2014/main" id="{A2AA5FC8-73F2-45D5-86F3-18AA4C38D830}"/>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SỐ 4 …</a:t>
            </a:r>
          </a:p>
        </p:txBody>
      </p:sp>
      <p:sp>
        <p:nvSpPr>
          <p:cNvPr id="2" name="Rectangle 1"/>
          <p:cNvSpPr/>
          <p:nvPr/>
        </p:nvSpPr>
        <p:spPr>
          <a:xfrm>
            <a:off x="1066800" y="339319"/>
            <a:ext cx="6096000" cy="1384995"/>
          </a:xfrm>
          <a:prstGeom prst="rect">
            <a:avLst/>
          </a:prstGeom>
        </p:spPr>
        <p:txBody>
          <a:bodyPr>
            <a:spAutoFit/>
          </a:bodyPr>
          <a:lstStyle/>
          <a:p>
            <a:r>
              <a:rPr lang="en-US" sz="2800" dirty="0"/>
              <a:t>Da </a:t>
            </a:r>
            <a:r>
              <a:rPr lang="en-US" sz="2800" dirty="0" err="1"/>
              <a:t>cóc</a:t>
            </a:r>
            <a:r>
              <a:rPr lang="en-US" sz="2800" dirty="0"/>
              <a:t> </a:t>
            </a:r>
            <a:r>
              <a:rPr lang="en-US" sz="2800" dirty="0" err="1"/>
              <a:t>mà</a:t>
            </a:r>
            <a:r>
              <a:rPr lang="en-US" sz="2800" dirty="0"/>
              <a:t> </a:t>
            </a:r>
            <a:r>
              <a:rPr lang="en-US" sz="2800" dirty="0" err="1"/>
              <a:t>bọc</a:t>
            </a:r>
            <a:r>
              <a:rPr lang="en-US" sz="2800" dirty="0"/>
              <a:t> </a:t>
            </a:r>
            <a:r>
              <a:rPr lang="en-US" sz="2800" dirty="0" err="1"/>
              <a:t>bột</a:t>
            </a:r>
            <a:r>
              <a:rPr lang="en-US" sz="2800" dirty="0"/>
              <a:t> </a:t>
            </a:r>
            <a:r>
              <a:rPr lang="en-US" sz="2800" dirty="0" err="1"/>
              <a:t>lọc</a:t>
            </a:r>
            <a:endParaRPr lang="en-US" sz="2800" dirty="0"/>
          </a:p>
          <a:p>
            <a:endParaRPr lang="en-US" sz="2800" dirty="0"/>
          </a:p>
          <a:p>
            <a:r>
              <a:rPr lang="en-US" sz="2800" dirty="0" err="1"/>
              <a:t>Bột</a:t>
            </a:r>
            <a:r>
              <a:rPr lang="en-US" sz="2800" dirty="0"/>
              <a:t> </a:t>
            </a:r>
            <a:r>
              <a:rPr lang="en-US" sz="2800" dirty="0" err="1"/>
              <a:t>lọc</a:t>
            </a:r>
            <a:r>
              <a:rPr lang="en-US" sz="2800" dirty="0"/>
              <a:t> </a:t>
            </a:r>
            <a:r>
              <a:rPr lang="en-US" sz="2800" dirty="0" err="1"/>
              <a:t>mà</a:t>
            </a:r>
            <a:r>
              <a:rPr lang="en-US" sz="2800" dirty="0"/>
              <a:t> </a:t>
            </a:r>
            <a:r>
              <a:rPr lang="en-US" sz="2800" dirty="0" err="1"/>
              <a:t>bọc</a:t>
            </a:r>
            <a:r>
              <a:rPr lang="en-US" sz="2800" dirty="0"/>
              <a:t> </a:t>
            </a:r>
            <a:r>
              <a:rPr lang="en-US" sz="2800" dirty="0" err="1"/>
              <a:t>hòn</a:t>
            </a:r>
            <a:r>
              <a:rPr lang="en-US" sz="2800" dirty="0"/>
              <a:t> son -</a:t>
            </a:r>
            <a:r>
              <a:rPr lang="en-US" sz="2800" dirty="0" err="1"/>
              <a:t>Là</a:t>
            </a:r>
            <a:r>
              <a:rPr lang="en-US" sz="2800" dirty="0"/>
              <a:t> </a:t>
            </a:r>
            <a:r>
              <a:rPr lang="en-US" sz="2800" dirty="0" err="1"/>
              <a:t>gì</a:t>
            </a:r>
            <a:endParaRPr lang="en-US" sz="2800" dirty="0"/>
          </a:p>
        </p:txBody>
      </p:sp>
      <p:sp>
        <p:nvSpPr>
          <p:cNvPr id="4" name="Rectangle 3"/>
          <p:cNvSpPr/>
          <p:nvPr/>
        </p:nvSpPr>
        <p:spPr>
          <a:xfrm>
            <a:off x="8337709" y="1031816"/>
            <a:ext cx="3358612" cy="584775"/>
          </a:xfrm>
          <a:prstGeom prst="rect">
            <a:avLst/>
          </a:prstGeom>
        </p:spPr>
        <p:txBody>
          <a:bodyPr wrap="none">
            <a:spAutoFit/>
          </a:bodyPr>
          <a:lstStyle/>
          <a:p>
            <a:r>
              <a:rPr lang="en-US" dirty="0">
                <a:solidFill>
                  <a:srgbClr val="616161"/>
                </a:solidFill>
                <a:latin typeface="Open Sans"/>
              </a:rPr>
              <a:t>(</a:t>
            </a:r>
            <a:r>
              <a:rPr lang="en-US" sz="3200" dirty="0" err="1">
                <a:solidFill>
                  <a:schemeClr val="bg1"/>
                </a:solidFill>
                <a:latin typeface="Open Sans"/>
              </a:rPr>
              <a:t>Đáp</a:t>
            </a:r>
            <a:r>
              <a:rPr lang="en-US" sz="3200" dirty="0">
                <a:solidFill>
                  <a:schemeClr val="bg1"/>
                </a:solidFill>
                <a:latin typeface="Open Sans"/>
              </a:rPr>
              <a:t> </a:t>
            </a:r>
            <a:r>
              <a:rPr lang="en-US" sz="3200" dirty="0" err="1">
                <a:solidFill>
                  <a:schemeClr val="bg1"/>
                </a:solidFill>
                <a:latin typeface="Open Sans"/>
              </a:rPr>
              <a:t>án</a:t>
            </a:r>
            <a:r>
              <a:rPr lang="en-US" sz="3200" dirty="0">
                <a:solidFill>
                  <a:schemeClr val="bg1"/>
                </a:solidFill>
                <a:latin typeface="Open Sans"/>
              </a:rPr>
              <a:t>: </a:t>
            </a:r>
            <a:r>
              <a:rPr lang="en-US" sz="3200" dirty="0" err="1">
                <a:solidFill>
                  <a:schemeClr val="bg1"/>
                </a:solidFill>
                <a:latin typeface="Open Sans"/>
              </a:rPr>
              <a:t>Quả</a:t>
            </a:r>
            <a:r>
              <a:rPr lang="en-US" sz="3200" dirty="0">
                <a:solidFill>
                  <a:schemeClr val="bg1"/>
                </a:solidFill>
                <a:latin typeface="Open Sans"/>
              </a:rPr>
              <a:t> </a:t>
            </a:r>
            <a:r>
              <a:rPr lang="en-US" sz="3200" dirty="0" err="1">
                <a:solidFill>
                  <a:schemeClr val="bg1"/>
                </a:solidFill>
                <a:latin typeface="Open Sans"/>
              </a:rPr>
              <a:t>vải</a:t>
            </a:r>
            <a:r>
              <a:rPr lang="en-US" sz="3200" dirty="0">
                <a:solidFill>
                  <a:schemeClr val="bg1"/>
                </a:solidFill>
                <a:latin typeface="Open Sans"/>
              </a:rPr>
              <a:t>)</a:t>
            </a:r>
            <a:endParaRPr lang="en-US" sz="3200" dirty="0">
              <a:solidFill>
                <a:schemeClr val="bg1"/>
              </a:solidFill>
            </a:endParaRPr>
          </a:p>
        </p:txBody>
      </p:sp>
    </p:spTree>
    <p:extLst>
      <p:ext uri="{BB962C8B-B14F-4D97-AF65-F5344CB8AC3E}">
        <p14:creationId xmlns:p14="http://schemas.microsoft.com/office/powerpoint/2010/main" val="357972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43"/>
                                        </p:tgtEl>
                                        <p:attrNameLst>
                                          <p:attrName>style.visibility</p:attrName>
                                        </p:attrNameLst>
                                      </p:cBhvr>
                                      <p:to>
                                        <p:strVal val="visible"/>
                                      </p:to>
                                    </p:set>
                                    <p:animEffect transition="in" filter="wipe(up)">
                                      <p:cBhvr>
                                        <p:cTn id="14" dur="2000"/>
                                        <p:tgtEl>
                                          <p:spTgt spid="143"/>
                                        </p:tgtEl>
                                      </p:cBhvr>
                                    </p:animEffect>
                                  </p:childTnLst>
                                  <p:subTnLst>
                                    <p:audio>
                                      <p:cMediaNode>
                                        <p:cTn display="0" masterRel="sameClick">
                                          <p:stCondLst>
                                            <p:cond evt="begin" delay="0">
                                              <p:tn val="12"/>
                                            </p:cond>
                                          </p:stCondLst>
                                          <p:endCondLst>
                                            <p:cond evt="onStopAudio" delay="0">
                                              <p:tgtEl>
                                                <p:sldTgt/>
                                              </p:tgtEl>
                                            </p:cond>
                                          </p:endCondLst>
                                        </p:cTn>
                                        <p:tgtEl>
                                          <p:sndTgt r:embed="rId2" name="rain sound.wav"/>
                                        </p:tgtEl>
                                      </p:cMediaNode>
                                    </p:audio>
                                  </p:subTnLst>
                                </p:cTn>
                              </p:par>
                              <p:par>
                                <p:cTn id="15" presetID="35" presetClass="path" presetSubtype="0" accel="50000" decel="50000" fill="hold" nodeType="withEffect">
                                  <p:stCondLst>
                                    <p:cond delay="750"/>
                                  </p:stCondLst>
                                  <p:childTnLst>
                                    <p:animMotion origin="layout" path="M -4.79167E-6 7.40741E-7 L -0.1082 7.40741E-7 " pathEditMode="relative" rAng="0" ptsTypes="AA">
                                      <p:cBhvr>
                                        <p:cTn id="16" dur="5000" fill="hold"/>
                                        <p:tgtEl>
                                          <p:spTgt spid="21"/>
                                        </p:tgtEl>
                                        <p:attrNameLst>
                                          <p:attrName>ppt_x</p:attrName>
                                          <p:attrName>ppt_y</p:attrName>
                                        </p:attrNameLst>
                                      </p:cBhvr>
                                      <p:rCtr x="-5417" y="0"/>
                                    </p:animMotion>
                                  </p:childTnLst>
                                </p:cTn>
                              </p:par>
                              <p:par>
                                <p:cTn id="17" presetID="22" presetClass="exit" presetSubtype="1" fill="hold" nodeType="withEffect">
                                  <p:stCondLst>
                                    <p:cond delay="5500"/>
                                  </p:stCondLst>
                                  <p:childTnLst>
                                    <p:animEffect transition="out" filter="wipe(up)">
                                      <p:cBhvr>
                                        <p:cTn id="18" dur="2000"/>
                                        <p:tgtEl>
                                          <p:spTgt spid="143"/>
                                        </p:tgtEl>
                                      </p:cBhvr>
                                    </p:animEffect>
                                    <p:set>
                                      <p:cBhvr>
                                        <p:cTn id="1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yay.wav"/>
                                        </p:tgtEl>
                                      </p:cMediaNode>
                                    </p:audio>
                                  </p:subTnLst>
                                </p:cTn>
                              </p:par>
                              <p:par>
                                <p:cTn id="20" presetID="1" presetClass="exit" presetSubtype="0" fill="hold" nodeType="withEffect">
                                  <p:stCondLst>
                                    <p:cond delay="5500"/>
                                  </p:stCondLst>
                                  <p:childTnLst>
                                    <p:set>
                                      <p:cBhvr>
                                        <p:cTn id="21" dur="1" fill="hold">
                                          <p:stCondLst>
                                            <p:cond delay="0"/>
                                          </p:stCondLst>
                                        </p:cTn>
                                        <p:tgtEl>
                                          <p:spTgt spid="3"/>
                                        </p:tgtEl>
                                        <p:attrNameLst>
                                          <p:attrName>style.visibility</p:attrName>
                                        </p:attrNameLst>
                                      </p:cBhvr>
                                      <p:to>
                                        <p:strVal val="hidden"/>
                                      </p:to>
                                    </p:set>
                                  </p:childTnLst>
                                </p:cTn>
                              </p:par>
                              <p:par>
                                <p:cTn id="22" presetID="1" presetClass="entr" presetSubtype="0" fill="hold" nodeType="withEffect">
                                  <p:stCondLst>
                                    <p:cond delay="550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 xmlns:a16="http://schemas.microsoft.com/office/drawing/2014/main" id="{67667D6E-CCA2-4959-A3D3-8CAD54735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6146" y="4397857"/>
            <a:ext cx="10342946" cy="2818832"/>
          </a:xfrm>
          <a:prstGeom prst="rect">
            <a:avLst/>
          </a:prstGeom>
        </p:spPr>
      </p:pic>
      <p:pic>
        <p:nvPicPr>
          <p:cNvPr id="35" name="Picture 34">
            <a:extLst>
              <a:ext uri="{FF2B5EF4-FFF2-40B4-BE49-F238E27FC236}">
                <a16:creationId xmlns="" xmlns:a16="http://schemas.microsoft.com/office/drawing/2014/main" id="{E02FA0E5-77A4-482A-90FC-C49100C83936}"/>
              </a:ext>
            </a:extLst>
          </p:cNvPr>
          <p:cNvPicPr>
            <a:picLocks noChangeAspect="1"/>
          </p:cNvPicPr>
          <p:nvPr/>
        </p:nvPicPr>
        <p:blipFill>
          <a:blip r:embed="rId8"/>
          <a:stretch>
            <a:fillRect/>
          </a:stretch>
        </p:blipFill>
        <p:spPr>
          <a:xfrm>
            <a:off x="0" y="41007"/>
            <a:ext cx="6980525" cy="2487384"/>
          </a:xfrm>
          <a:prstGeom prst="rect">
            <a:avLst/>
          </a:prstGeom>
        </p:spPr>
      </p:pic>
      <p:pic>
        <p:nvPicPr>
          <p:cNvPr id="101" name="Picture 100" descr="A picture containing leaf, fern&#10;&#10;Description automatically generated">
            <a:extLst>
              <a:ext uri="{FF2B5EF4-FFF2-40B4-BE49-F238E27FC236}">
                <a16:creationId xmlns="" xmlns:a16="http://schemas.microsoft.com/office/drawing/2014/main" id="{00863799-07FB-4BF5-A72E-E59A195A44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 xmlns:a16="http://schemas.microsoft.com/office/drawing/2014/main" id="{7CBBB35F-834A-4E7D-947A-8E7D7E6C50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1000" y="2036572"/>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 xmlns:a16="http://schemas.microsoft.com/office/drawing/2014/main" id="{D306DA2E-704E-4A8D-80C4-0F67E9AB5C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 xmlns:a16="http://schemas.microsoft.com/office/drawing/2014/main" id="{0FE11DED-A3D4-4C47-BD45-C2B8B5D85B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43" name="Picture 142" descr="A picture containing outdoor&#10;&#10;Description automatically generated">
            <a:extLst>
              <a:ext uri="{FF2B5EF4-FFF2-40B4-BE49-F238E27FC236}">
                <a16:creationId xmlns="" xmlns:a16="http://schemas.microsoft.com/office/drawing/2014/main" id="{7EAB9E90-2AFD-4392-AB8B-40514739E6C1}"/>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pic>
        <p:nvPicPr>
          <p:cNvPr id="11" name="Picture 10">
            <a:extLst>
              <a:ext uri="{FF2B5EF4-FFF2-40B4-BE49-F238E27FC236}">
                <a16:creationId xmlns="" xmlns:a16="http://schemas.microsoft.com/office/drawing/2014/main" id="{BBEB3F1E-2AD8-4761-B7E6-B44DF5B88D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25210">
            <a:off x="7917084" y="51760"/>
            <a:ext cx="4199862" cy="2692628"/>
          </a:xfrm>
          <a:prstGeom prst="rect">
            <a:avLst/>
          </a:prstGeom>
        </p:spPr>
      </p:pic>
      <p:pic>
        <p:nvPicPr>
          <p:cNvPr id="17" name="Picture 16">
            <a:extLst>
              <a:ext uri="{FF2B5EF4-FFF2-40B4-BE49-F238E27FC236}">
                <a16:creationId xmlns="" xmlns:a16="http://schemas.microsoft.com/office/drawing/2014/main" id="{DB6BABD7-C97B-476E-BC82-77B03B2A0F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02718" y="4515774"/>
            <a:ext cx="3189952" cy="2196448"/>
          </a:xfrm>
          <a:prstGeom prst="rect">
            <a:avLst/>
          </a:prstGeom>
        </p:spPr>
      </p:pic>
      <p:sp>
        <p:nvSpPr>
          <p:cNvPr id="18" name="Rectangle: Rounded Corners 17">
            <a:extLst>
              <a:ext uri="{FF2B5EF4-FFF2-40B4-BE49-F238E27FC236}">
                <a16:creationId xmlns="" xmlns:a16="http://schemas.microsoft.com/office/drawing/2014/main" id="{C9F2C735-DF35-44E5-B811-F98B80E135E0}"/>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0" y="4029622"/>
            <a:ext cx="487363" cy="487363"/>
          </a:xfrm>
          <a:prstGeom prst="rect">
            <a:avLst/>
          </a:prstGeom>
        </p:spPr>
      </p:pic>
      <p:sp>
        <p:nvSpPr>
          <p:cNvPr id="3" name="Rectangle 2"/>
          <p:cNvSpPr/>
          <p:nvPr/>
        </p:nvSpPr>
        <p:spPr>
          <a:xfrm>
            <a:off x="633047" y="376758"/>
            <a:ext cx="6096000" cy="1815882"/>
          </a:xfrm>
          <a:prstGeom prst="rect">
            <a:avLst/>
          </a:prstGeom>
        </p:spPr>
        <p:txBody>
          <a:bodyPr>
            <a:spAutoFit/>
          </a:bodyPr>
          <a:lstStyle/>
          <a:p>
            <a:pPr algn="ctr" fontAlgn="base"/>
            <a:r>
              <a:rPr lang="vi-VN" b="1" dirty="0">
                <a:solidFill>
                  <a:srgbClr val="616161"/>
                </a:solidFill>
                <a:latin typeface="inherit"/>
              </a:rPr>
              <a:t> </a:t>
            </a:r>
            <a:r>
              <a:rPr lang="vi-VN" sz="2800" dirty="0">
                <a:solidFill>
                  <a:srgbClr val="616161"/>
                </a:solidFill>
                <a:latin typeface="Open Sans"/>
              </a:rPr>
              <a:t>Giữa lưng trời có vũng nước trong</a:t>
            </a:r>
          </a:p>
          <a:p>
            <a:pPr algn="ctr" fontAlgn="base"/>
            <a:r>
              <a:rPr lang="vi-VN" sz="2800" dirty="0">
                <a:solidFill>
                  <a:srgbClr val="616161"/>
                </a:solidFill>
                <a:latin typeface="Open Sans"/>
              </a:rPr>
              <a:t>Cá lòng tong lội mãi không tới- Là gì?</a:t>
            </a:r>
          </a:p>
          <a:p>
            <a:pPr algn="ctr" fontAlgn="base"/>
            <a:r>
              <a:rPr lang="vi-VN" sz="2800" dirty="0" smtClean="0">
                <a:solidFill>
                  <a:srgbClr val="616161"/>
                </a:solidFill>
                <a:latin typeface="Open Sans"/>
              </a:rPr>
              <a:t>(</a:t>
            </a:r>
            <a:endParaRPr lang="vi-VN" sz="2800" b="0" i="0" dirty="0">
              <a:solidFill>
                <a:srgbClr val="616161"/>
              </a:solidFill>
              <a:effectLst/>
              <a:latin typeface="Open Sans"/>
            </a:endParaRPr>
          </a:p>
        </p:txBody>
      </p:sp>
      <p:sp>
        <p:nvSpPr>
          <p:cNvPr id="4" name="Rectangle 3"/>
          <p:cNvSpPr/>
          <p:nvPr/>
        </p:nvSpPr>
        <p:spPr>
          <a:xfrm>
            <a:off x="8549411" y="1023089"/>
            <a:ext cx="3084499" cy="523220"/>
          </a:xfrm>
          <a:prstGeom prst="rect">
            <a:avLst/>
          </a:prstGeom>
        </p:spPr>
        <p:txBody>
          <a:bodyPr wrap="none">
            <a:spAutoFit/>
          </a:bodyPr>
          <a:lstStyle/>
          <a:p>
            <a:pPr lvl="0" algn="ctr" fontAlgn="base"/>
            <a:r>
              <a:rPr lang="vi-VN" sz="2800" dirty="0">
                <a:solidFill>
                  <a:schemeClr val="bg1"/>
                </a:solidFill>
                <a:latin typeface="Open Sans"/>
              </a:rPr>
              <a:t>Đáp án: Quả dừa)</a:t>
            </a:r>
          </a:p>
        </p:txBody>
      </p:sp>
    </p:spTree>
    <p:extLst>
      <p:ext uri="{BB962C8B-B14F-4D97-AF65-F5344CB8AC3E}">
        <p14:creationId xmlns:p14="http://schemas.microsoft.com/office/powerpoint/2010/main" val="377042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43"/>
                                        </p:tgtEl>
                                        <p:attrNameLst>
                                          <p:attrName>style.visibility</p:attrName>
                                        </p:attrNameLst>
                                      </p:cBhvr>
                                      <p:to>
                                        <p:strVal val="visible"/>
                                      </p:to>
                                    </p:set>
                                    <p:animEffect transition="in" filter="wipe(up)">
                                      <p:cBhvr>
                                        <p:cTn id="14" dur="2000"/>
                                        <p:tgtEl>
                                          <p:spTgt spid="143"/>
                                        </p:tgtEl>
                                      </p:cBhvr>
                                    </p:animEffect>
                                  </p:childTnLst>
                                  <p:subTnLst>
                                    <p:audio>
                                      <p:cMediaNode>
                                        <p:cTn display="0" masterRel="sameClick">
                                          <p:stCondLst>
                                            <p:cond evt="begin" delay="0">
                                              <p:tn val="12"/>
                                            </p:cond>
                                          </p:stCondLst>
                                          <p:endCondLst>
                                            <p:cond evt="onStopAudio" delay="0">
                                              <p:tgtEl>
                                                <p:sldTgt/>
                                              </p:tgtEl>
                                            </p:cond>
                                          </p:endCondLst>
                                        </p:cTn>
                                        <p:tgtEl>
                                          <p:sndTgt r:embed="rId4" name="rain sound.wav"/>
                                        </p:tgtEl>
                                      </p:cMediaNode>
                                    </p:audio>
                                  </p:subTnLst>
                                </p:cTn>
                              </p:par>
                              <p:par>
                                <p:cTn id="15" presetID="35" presetClass="path" presetSubtype="0" accel="50000" decel="50000" fill="hold" nodeType="withEffect">
                                  <p:stCondLst>
                                    <p:cond delay="750"/>
                                  </p:stCondLst>
                                  <p:childTnLst>
                                    <p:animMotion origin="layout" path="M -4.16667E-7 7.40741E-7 L -0.1138 7.40741E-7 " pathEditMode="relative" rAng="0" ptsTypes="AA">
                                      <p:cBhvr>
                                        <p:cTn id="16" dur="5000" fill="hold"/>
                                        <p:tgtEl>
                                          <p:spTgt spid="21"/>
                                        </p:tgtEl>
                                        <p:attrNameLst>
                                          <p:attrName>ppt_x</p:attrName>
                                          <p:attrName>ppt_y</p:attrName>
                                        </p:attrNameLst>
                                      </p:cBhvr>
                                      <p:rCtr x="-5690" y="0"/>
                                    </p:animMotion>
                                  </p:childTnLst>
                                </p:cTn>
                              </p:par>
                              <p:par>
                                <p:cTn id="17" presetID="22" presetClass="exit" presetSubtype="1" fill="hold" nodeType="withEffect">
                                  <p:stCondLst>
                                    <p:cond delay="5500"/>
                                  </p:stCondLst>
                                  <p:childTnLst>
                                    <p:animEffect transition="out" filter="wipe(up)">
                                      <p:cBhvr>
                                        <p:cTn id="18" dur="2000"/>
                                        <p:tgtEl>
                                          <p:spTgt spid="143"/>
                                        </p:tgtEl>
                                      </p:cBhvr>
                                    </p:animEffect>
                                    <p:set>
                                      <p:cBhvr>
                                        <p:cTn id="19" dur="1" fill="hold">
                                          <p:stCondLst>
                                            <p:cond delay="1999"/>
                                          </p:stCondLst>
                                        </p:cTn>
                                        <p:tgtEl>
                                          <p:spTgt spid="143"/>
                                        </p:tgtEl>
                                        <p:attrNameLst>
                                          <p:attrName>style.visibility</p:attrName>
                                        </p:attrNameLst>
                                      </p:cBhvr>
                                      <p:to>
                                        <p:strVal val="hidden"/>
                                      </p:to>
                                    </p:set>
                                  </p:childTnLst>
                                </p:cTn>
                              </p:par>
                              <p:par>
                                <p:cTn id="2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21" dur="1000" fill="hold"/>
                                        <p:tgtEl>
                                          <p:spTgt spid="17"/>
                                        </p:tgtEl>
                                        <p:attrNameLst>
                                          <p:attrName>ppt_x</p:attrName>
                                          <p:attrName>ppt_y</p:attrName>
                                        </p:attrNameLst>
                                      </p:cBhvr>
                                      <p:rCtr x="12500" y="-12500"/>
                                    </p:animMotion>
                                  </p:childTnLst>
                                  <p:subTnLst>
                                    <p:audio>
                                      <p:cMediaNode>
                                        <p:cTn display="0" masterRel="sameClick">
                                          <p:stCondLst>
                                            <p:cond evt="begin" delay="0">
                                              <p:tn val="20"/>
                                            </p:cond>
                                          </p:stCondLst>
                                          <p:endCondLst>
                                            <p:cond evt="onStopAudio" delay="0">
                                              <p:tgtEl>
                                                <p:sldTgt/>
                                              </p:tgtEl>
                                            </p:cond>
                                          </p:endCondLst>
                                        </p:cTn>
                                        <p:tgtEl>
                                          <p:sndTgt r:embed="rId5" name="splash sound.wav"/>
                                        </p:tgtEl>
                                      </p:cMediaNode>
                                    </p:audio>
                                  </p:subTnLst>
                                </p:cTn>
                              </p:par>
                              <p:par>
                                <p:cTn id="22" presetID="8" presetClass="emph" presetSubtype="0" autoRev="1" fill="hold" nodeType="withEffect">
                                  <p:stCondLst>
                                    <p:cond delay="5500"/>
                                  </p:stCondLst>
                                  <p:childTnLst>
                                    <p:animRot by="-1800000">
                                      <p:cBhvr>
                                        <p:cTn id="23" dur="500" fill="hold"/>
                                        <p:tgtEl>
                                          <p:spTgt spid="17"/>
                                        </p:tgtEl>
                                        <p:attrNameLst>
                                          <p:attrName>r</p:attrName>
                                        </p:attrNameLst>
                                      </p:cBhvr>
                                    </p:animRot>
                                  </p:childTnLst>
                                </p:cTn>
                              </p:par>
                              <p:par>
                                <p:cTn id="24" presetID="32" presetClass="emph" presetSubtype="0" repeatCount="indefinite" fill="hold" nodeType="withEffect">
                                  <p:stCondLst>
                                    <p:cond delay="5500"/>
                                  </p:stCondLst>
                                  <p:childTnLst>
                                    <p:animRot by="120000">
                                      <p:cBhvr>
                                        <p:cTn id="25" dur="100" fill="hold">
                                          <p:stCondLst>
                                            <p:cond delay="0"/>
                                          </p:stCondLst>
                                        </p:cTn>
                                        <p:tgtEl>
                                          <p:spTgt spid="17"/>
                                        </p:tgtEl>
                                        <p:attrNameLst>
                                          <p:attrName>r</p:attrName>
                                        </p:attrNameLst>
                                      </p:cBhvr>
                                    </p:animRot>
                                    <p:animRot by="-240000">
                                      <p:cBhvr>
                                        <p:cTn id="26" dur="200" fill="hold">
                                          <p:stCondLst>
                                            <p:cond delay="200"/>
                                          </p:stCondLst>
                                        </p:cTn>
                                        <p:tgtEl>
                                          <p:spTgt spid="17"/>
                                        </p:tgtEl>
                                        <p:attrNameLst>
                                          <p:attrName>r</p:attrName>
                                        </p:attrNameLst>
                                      </p:cBhvr>
                                    </p:animRot>
                                    <p:animRot by="240000">
                                      <p:cBhvr>
                                        <p:cTn id="27" dur="200" fill="hold">
                                          <p:stCondLst>
                                            <p:cond delay="400"/>
                                          </p:stCondLst>
                                        </p:cTn>
                                        <p:tgtEl>
                                          <p:spTgt spid="17"/>
                                        </p:tgtEl>
                                        <p:attrNameLst>
                                          <p:attrName>r</p:attrName>
                                        </p:attrNameLst>
                                      </p:cBhvr>
                                    </p:animRot>
                                    <p:animRot by="-240000">
                                      <p:cBhvr>
                                        <p:cTn id="28" dur="200" fill="hold">
                                          <p:stCondLst>
                                            <p:cond delay="600"/>
                                          </p:stCondLst>
                                        </p:cTn>
                                        <p:tgtEl>
                                          <p:spTgt spid="17"/>
                                        </p:tgtEl>
                                        <p:attrNameLst>
                                          <p:attrName>r</p:attrName>
                                        </p:attrNameLst>
                                      </p:cBhvr>
                                    </p:animRot>
                                    <p:animRot by="120000">
                                      <p:cBhvr>
                                        <p:cTn id="29" dur="200" fill="hold">
                                          <p:stCondLst>
                                            <p:cond delay="800"/>
                                          </p:stCondLst>
                                        </p:cTn>
                                        <p:tgtEl>
                                          <p:spTgt spid="17"/>
                                        </p:tgtEl>
                                        <p:attrNameLst>
                                          <p:attrName>r</p:attrName>
                                        </p:attrNameLst>
                                      </p:cBhvr>
                                    </p:animRot>
                                  </p:childTnLst>
                                </p:cTn>
                              </p:par>
                              <p:par>
                                <p:cTn id="30" presetID="2" presetClass="exit" presetSubtype="2" fill="hold" nodeType="withEffect">
                                  <p:stCondLst>
                                    <p:cond delay="9500"/>
                                  </p:stCondLst>
                                  <p:childTnLst>
                                    <p:anim calcmode="lin" valueType="num">
                                      <p:cBhvr additive="base">
                                        <p:cTn id="31" dur="5000"/>
                                        <p:tgtEl>
                                          <p:spTgt spid="17"/>
                                        </p:tgtEl>
                                        <p:attrNameLst>
                                          <p:attrName>ppt_x</p:attrName>
                                        </p:attrNameLst>
                                      </p:cBhvr>
                                      <p:tavLst>
                                        <p:tav tm="0">
                                          <p:val>
                                            <p:strVal val="ppt_x"/>
                                          </p:val>
                                        </p:tav>
                                        <p:tav tm="100000">
                                          <p:val>
                                            <p:strVal val="1+ppt_w/2"/>
                                          </p:val>
                                        </p:tav>
                                      </p:tavLst>
                                    </p:anim>
                                    <p:anim calcmode="lin" valueType="num">
                                      <p:cBhvr additive="base">
                                        <p:cTn id="32" dur="5000"/>
                                        <p:tgtEl>
                                          <p:spTgt spid="17"/>
                                        </p:tgtEl>
                                        <p:attrNameLst>
                                          <p:attrName>ppt_y</p:attrName>
                                        </p:attrNameLst>
                                      </p:cBhvr>
                                      <p:tavLst>
                                        <p:tav tm="0">
                                          <p:val>
                                            <p:strVal val="ppt_y"/>
                                          </p:val>
                                        </p:tav>
                                        <p:tav tm="100000">
                                          <p:val>
                                            <p:strVal val="ppt_y"/>
                                          </p:val>
                                        </p:tav>
                                      </p:tavLst>
                                    </p:anim>
                                    <p:set>
                                      <p:cBhvr>
                                        <p:cTn id="33" dur="1" fill="hold">
                                          <p:stCondLst>
                                            <p:cond delay="4999"/>
                                          </p:stCondLst>
                                        </p:cTn>
                                        <p:tgtEl>
                                          <p:spTgt spid="17"/>
                                        </p:tgtEl>
                                        <p:attrNameLst>
                                          <p:attrName>style.visibility</p:attrName>
                                        </p:attrNameLst>
                                      </p:cBhvr>
                                      <p:to>
                                        <p:strVal val="hidden"/>
                                      </p:to>
                                    </p:set>
                                  </p:childTnLst>
                                </p:cTn>
                              </p:par>
                              <p:par>
                                <p:cTn id="34" presetID="1" presetClass="mediacall" presetSubtype="0" fill="hold" nodeType="withEffect">
                                  <p:stCondLst>
                                    <p:cond delay="5500"/>
                                  </p:stCondLst>
                                  <p:childTnLst>
                                    <p:cmd type="call" cmd="playFrom(0.0)">
                                      <p:cBhvr>
                                        <p:cTn id="3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3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3ACD1">
                <a:shade val="30000"/>
                <a:satMod val="115000"/>
              </a:srgbClr>
            </a:gs>
            <a:gs pos="50000">
              <a:srgbClr val="43ACD1">
                <a:shade val="67500"/>
                <a:satMod val="115000"/>
              </a:srgbClr>
            </a:gs>
            <a:gs pos="100000">
              <a:srgbClr val="43ACD1">
                <a:shade val="100000"/>
                <a:satMod val="115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 xmlns:a16="http://schemas.microsoft.com/office/drawing/2014/main" id="{8CE3A617-C20A-4477-960D-1728A7D9DA44}"/>
              </a:ext>
            </a:extLst>
          </p:cNvPr>
          <p:cNvSpPr/>
          <p:nvPr/>
        </p:nvSpPr>
        <p:spPr>
          <a:xfrm>
            <a:off x="-39116" y="5090324"/>
            <a:ext cx="12219096"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a:extLst>
              <a:ext uri="{FF2B5EF4-FFF2-40B4-BE49-F238E27FC236}">
                <a16:creationId xmlns=""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1870" y="2443687"/>
            <a:ext cx="337723" cy="3167604"/>
          </a:xfrm>
          <a:prstGeom prst="rect">
            <a:avLst/>
          </a:prstGeom>
        </p:spPr>
      </p:pic>
      <p:pic>
        <p:nvPicPr>
          <p:cNvPr id="5" name="Picture 4" descr="A close up of a logo&#10;&#10;Description automatically generated">
            <a:extLst>
              <a:ext uri="{FF2B5EF4-FFF2-40B4-BE49-F238E27FC236}">
                <a16:creationId xmlns=""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382" y="1860273"/>
            <a:ext cx="306661" cy="2876263"/>
          </a:xfrm>
          <a:prstGeom prst="rect">
            <a:avLst/>
          </a:prstGeom>
        </p:spPr>
      </p:pic>
      <p:pic>
        <p:nvPicPr>
          <p:cNvPr id="7" name="Picture 6">
            <a:extLst>
              <a:ext uri="{FF2B5EF4-FFF2-40B4-BE49-F238E27FC236}">
                <a16:creationId xmlns=""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102" y="1455771"/>
            <a:ext cx="2249031" cy="809004"/>
          </a:xfrm>
          <a:prstGeom prst="rect">
            <a:avLst/>
          </a:prstGeom>
        </p:spPr>
      </p:pic>
      <p:pic>
        <p:nvPicPr>
          <p:cNvPr id="9" name="Picture 8" descr="A picture containing bowed instrument, music&#10;&#10;Description automatically generated">
            <a:extLst>
              <a:ext uri="{FF2B5EF4-FFF2-40B4-BE49-F238E27FC236}">
                <a16:creationId xmlns=""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2984" y="1313622"/>
            <a:ext cx="2098788" cy="511276"/>
          </a:xfrm>
          <a:prstGeom prst="rect">
            <a:avLst/>
          </a:prstGeom>
        </p:spPr>
      </p:pic>
      <p:pic>
        <p:nvPicPr>
          <p:cNvPr id="22" name="Picture 21" descr="A picture containing animal, invertebrate, mollusk, indoor&#10;&#10;Description automatically generated">
            <a:extLst>
              <a:ext uri="{FF2B5EF4-FFF2-40B4-BE49-F238E27FC236}">
                <a16:creationId xmlns=""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13" y="1926374"/>
            <a:ext cx="561620" cy="948396"/>
          </a:xfrm>
          <a:prstGeom prst="rect">
            <a:avLst/>
          </a:prstGeom>
        </p:spPr>
      </p:pic>
      <p:pic>
        <p:nvPicPr>
          <p:cNvPr id="29" name="Picture 28" descr="A close up of an animal&#10;&#10;Description automatically generated">
            <a:extLst>
              <a:ext uri="{FF2B5EF4-FFF2-40B4-BE49-F238E27FC236}">
                <a16:creationId xmlns=""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9775" y="3298404"/>
            <a:ext cx="1237951" cy="832803"/>
          </a:xfrm>
          <a:prstGeom prst="rect">
            <a:avLst/>
          </a:prstGeom>
        </p:spPr>
      </p:pic>
      <p:sp>
        <p:nvSpPr>
          <p:cNvPr id="38" name="Speech Bubble: Oval 37">
            <a:extLst>
              <a:ext uri="{FF2B5EF4-FFF2-40B4-BE49-F238E27FC236}">
                <a16:creationId xmlns="" xmlns:a16="http://schemas.microsoft.com/office/drawing/2014/main" id="{8E55607B-92BC-4CC0-BFBA-F5799450DC82}"/>
              </a:ext>
            </a:extLst>
          </p:cNvPr>
          <p:cNvSpPr/>
          <p:nvPr/>
        </p:nvSpPr>
        <p:spPr>
          <a:xfrm>
            <a:off x="5460342" y="239216"/>
            <a:ext cx="5431370"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CẢM </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120" y="5325839"/>
            <a:ext cx="1626196" cy="755606"/>
          </a:xfrm>
          <a:prstGeom prst="rect">
            <a:avLst/>
          </a:prstGeom>
        </p:spPr>
      </p:pic>
      <p:pic>
        <p:nvPicPr>
          <p:cNvPr id="45" name="Picture 44" descr="A close up of a logo&#10;&#10;Description automatically generated">
            <a:extLst>
              <a:ext uri="{FF2B5EF4-FFF2-40B4-BE49-F238E27FC236}">
                <a16:creationId xmlns=""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7190" y="2081874"/>
            <a:ext cx="3787525" cy="3067071"/>
          </a:xfrm>
          <a:prstGeom prst="rect">
            <a:avLst/>
          </a:prstGeom>
        </p:spPr>
      </p:pic>
      <p:pic>
        <p:nvPicPr>
          <p:cNvPr id="17" name="Picture 16">
            <a:extLst>
              <a:ext uri="{FF2B5EF4-FFF2-40B4-BE49-F238E27FC236}">
                <a16:creationId xmlns=""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3316" y="2400572"/>
            <a:ext cx="4608346" cy="3173086"/>
          </a:xfrm>
          <a:prstGeom prst="rect">
            <a:avLst/>
          </a:prstGeom>
        </p:spPr>
      </p:pic>
      <p:pic>
        <p:nvPicPr>
          <p:cNvPr id="33" name="Picture 32" descr="A close up of a logo&#10;&#10;Description automatically generated">
            <a:extLst>
              <a:ext uri="{FF2B5EF4-FFF2-40B4-BE49-F238E27FC236}">
                <a16:creationId xmlns=""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3498" y="1516285"/>
            <a:ext cx="6596482" cy="5341716"/>
          </a:xfrm>
          <a:prstGeom prst="rect">
            <a:avLst/>
          </a:prstGeom>
        </p:spPr>
      </p:pic>
      <p:pic>
        <p:nvPicPr>
          <p:cNvPr id="31" name="Picture 30" descr="A picture containing object&#10;&#10;Description automatically generated">
            <a:extLst>
              <a:ext uri="{FF2B5EF4-FFF2-40B4-BE49-F238E27FC236}">
                <a16:creationId xmlns=""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4125" y="5109895"/>
            <a:ext cx="1276350" cy="971550"/>
          </a:xfrm>
          <a:prstGeom prst="rect">
            <a:avLst/>
          </a:prstGeom>
        </p:spPr>
      </p:pic>
    </p:spTree>
    <p:extLst>
      <p:ext uri="{BB962C8B-B14F-4D97-AF65-F5344CB8AC3E}">
        <p14:creationId xmlns:p14="http://schemas.microsoft.com/office/powerpoint/2010/main" val="23963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906</TotalTime>
  <Words>299</Words>
  <Application>Microsoft Office PowerPoint</Application>
  <PresentationFormat>Custom</PresentationFormat>
  <Paragraphs>36</Paragraphs>
  <Slides>10</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inherit</vt:lpstr>
      <vt:lpstr>Open Sans</vt:lpstr>
      <vt:lpstr>Calibri Light</vt:lpstr>
      <vt:lpstr>Calibri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tam</cp:lastModifiedBy>
  <cp:revision>101</cp:revision>
  <dcterms:created xsi:type="dcterms:W3CDTF">2019-04-05T07:52:07Z</dcterms:created>
  <dcterms:modified xsi:type="dcterms:W3CDTF">2020-03-21T02:30:16Z</dcterms:modified>
</cp:coreProperties>
</file>