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60" r:id="rId2"/>
    <p:sldId id="309" r:id="rId3"/>
    <p:sldId id="262" r:id="rId4"/>
    <p:sldId id="267" r:id="rId5"/>
    <p:sldId id="268" r:id="rId6"/>
    <p:sldId id="269" r:id="rId7"/>
    <p:sldId id="270" r:id="rId8"/>
    <p:sldId id="271" r:id="rId9"/>
    <p:sldId id="272" r:id="rId10"/>
    <p:sldId id="261" r:id="rId11"/>
    <p:sldId id="273" r:id="rId12"/>
    <p:sldId id="275" r:id="rId13"/>
    <p:sldId id="276" r:id="rId14"/>
    <p:sldId id="277" r:id="rId15"/>
    <p:sldId id="278" r:id="rId16"/>
    <p:sldId id="279" r:id="rId17"/>
    <p:sldId id="280" r:id="rId18"/>
    <p:sldId id="281" r:id="rId19"/>
    <p:sldId id="282" r:id="rId20"/>
    <p:sldId id="283" r:id="rId21"/>
    <p:sldId id="284" r:id="rId22"/>
    <p:sldId id="28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F"/>
    <a:srgbClr val="000F2E"/>
    <a:srgbClr val="002774"/>
    <a:srgbClr val="000000"/>
    <a:srgbClr val="0DC0FF"/>
    <a:srgbClr val="FFFFD1"/>
    <a:srgbClr val="00133A"/>
    <a:srgbClr val="BF9000"/>
    <a:srgbClr val="EFC654"/>
    <a:srgbClr val="FCDE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6" autoAdjust="0"/>
    <p:restoredTop sz="94660"/>
  </p:normalViewPr>
  <p:slideViewPr>
    <p:cSldViewPr snapToGrid="0">
      <p:cViewPr>
        <p:scale>
          <a:sx n="80" d="100"/>
          <a:sy n="80" d="100"/>
        </p:scale>
        <p:origin x="-84" y="-774"/>
      </p:cViewPr>
      <p:guideLst>
        <p:guide orient="horz" pos="2160"/>
        <p:guide pos="3840"/>
      </p:guideLst>
    </p:cSldViewPr>
  </p:slideViewPr>
  <p:notesTextViewPr>
    <p:cViewPr>
      <p:scale>
        <a:sx n="1" d="1"/>
        <a:sy n="1" d="1"/>
      </p:scale>
      <p:origin x="0" y="0"/>
    </p:cViewPr>
  </p:notesTextViewPr>
  <p:sorterViewPr>
    <p:cViewPr>
      <p:scale>
        <a:sx n="100" d="100"/>
        <a:sy n="100" d="100"/>
      </p:scale>
      <p:origin x="0" y="-4125"/>
    </p:cViewPr>
  </p:sorterViewPr>
  <p:notesViewPr>
    <p:cSldViewPr snapToGrid="0">
      <p:cViewPr varScale="1">
        <p:scale>
          <a:sx n="67" d="100"/>
          <a:sy n="67" d="100"/>
        </p:scale>
        <p:origin x="276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912EF451-8E1F-4432-9DDE-1F17F2A1462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15D72F4B-AB15-4415-96FA-8B3A0F9189C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414045B-F37E-426A-A60A-526D6AA0C2D9}" type="datetimeFigureOut">
              <a:rPr lang="en-US" smtClean="0"/>
              <a:t>2/21/2025</a:t>
            </a:fld>
            <a:endParaRPr lang="en-US"/>
          </a:p>
        </p:txBody>
      </p:sp>
      <p:sp>
        <p:nvSpPr>
          <p:cNvPr id="4" name="Footer Placeholder 3">
            <a:extLst>
              <a:ext uri="{FF2B5EF4-FFF2-40B4-BE49-F238E27FC236}">
                <a16:creationId xmlns:a16="http://schemas.microsoft.com/office/drawing/2014/main" xmlns="" id="{186AF965-C7BD-40C2-B7F5-1E70266920B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7AC69430-CFA4-41F7-90D4-761D20CA2D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126939-9B39-4254-BF92-BDA7D0EC81D1}" type="slidenum">
              <a:rPr lang="en-US" smtClean="0"/>
              <a:t>‹#›</a:t>
            </a:fld>
            <a:endParaRPr lang="en-US"/>
          </a:p>
        </p:txBody>
      </p:sp>
    </p:spTree>
    <p:extLst>
      <p:ext uri="{BB962C8B-B14F-4D97-AF65-F5344CB8AC3E}">
        <p14:creationId xmlns:p14="http://schemas.microsoft.com/office/powerpoint/2010/main" val="14201353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4D8002B3-7885-4CDA-B8C5-6112ADDC9498}"/>
              </a:ext>
            </a:extLst>
          </p:cNvPr>
          <p:cNvGrpSpPr/>
          <p:nvPr userDrawn="1"/>
        </p:nvGrpSpPr>
        <p:grpSpPr>
          <a:xfrm>
            <a:off x="2935677" y="138960"/>
            <a:ext cx="6293828" cy="6413875"/>
            <a:chOff x="2935677" y="138960"/>
            <a:chExt cx="6293828" cy="6413875"/>
          </a:xfrm>
        </p:grpSpPr>
        <p:grpSp>
          <p:nvGrpSpPr>
            <p:cNvPr id="10" name="Group 9">
              <a:extLst>
                <a:ext uri="{FF2B5EF4-FFF2-40B4-BE49-F238E27FC236}">
                  <a16:creationId xmlns:a16="http://schemas.microsoft.com/office/drawing/2014/main" xmlns="" id="{AA82F4F0-07F9-4735-B4D3-6AB5853B2F16}"/>
                </a:ext>
              </a:extLst>
            </p:cNvPr>
            <p:cNvGrpSpPr>
              <a:grpSpLocks/>
            </p:cNvGrpSpPr>
            <p:nvPr/>
          </p:nvGrpSpPr>
          <p:grpSpPr>
            <a:xfrm rot="1035203">
              <a:off x="2935677" y="323876"/>
              <a:ext cx="6228959" cy="6228959"/>
              <a:chOff x="1158625" y="1488560"/>
              <a:chExt cx="4634146" cy="4634146"/>
            </a:xfrm>
          </p:grpSpPr>
          <p:sp>
            <p:nvSpPr>
              <p:cNvPr id="55" name="Oval 54">
                <a:extLst>
                  <a:ext uri="{FF2B5EF4-FFF2-40B4-BE49-F238E27FC236}">
                    <a16:creationId xmlns:a16="http://schemas.microsoft.com/office/drawing/2014/main" xmlns="" id="{8E87B49A-A9D1-4F43-BE08-496896E9A67C}"/>
                  </a:ext>
                </a:extLst>
              </p:cNvPr>
              <p:cNvSpPr>
                <a:spLocks/>
              </p:cNvSpPr>
              <p:nvPr/>
            </p:nvSpPr>
            <p:spPr>
              <a:xfrm>
                <a:off x="1158625" y="1488560"/>
                <a:ext cx="4634146" cy="4634146"/>
              </a:xfrm>
              <a:prstGeom prst="ellipse">
                <a:avLst/>
              </a:prstGeom>
              <a:gradFill flip="none" rotWithShape="1">
                <a:gsLst>
                  <a:gs pos="32000">
                    <a:srgbClr val="E58B1B"/>
                  </a:gs>
                  <a:gs pos="0">
                    <a:srgbClr val="FCDE32"/>
                  </a:gs>
                  <a:gs pos="51000">
                    <a:srgbClr val="FCDE32"/>
                  </a:gs>
                  <a:gs pos="85000">
                    <a:srgbClr val="AF2C22"/>
                  </a:gs>
                </a:gsLst>
                <a:lin ang="4200000" scaled="0"/>
                <a:tileRect/>
              </a:gradFill>
              <a:ln>
                <a:noFill/>
              </a:ln>
              <a:effectLst>
                <a:outerShdw blurRad="342900" sx="102000" sy="102000" algn="ctr" rotWithShape="0">
                  <a:prstClr val="black">
                    <a:alpha val="50000"/>
                  </a:prstClr>
                </a:outerShdw>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r>
                  <a:rPr lang="en-US" dirty="0">
                    <a:solidFill>
                      <a:schemeClr val="tx1"/>
                    </a:solidFill>
                  </a:rPr>
                  <a:t> </a:t>
                </a:r>
              </a:p>
            </p:txBody>
          </p:sp>
          <p:grpSp>
            <p:nvGrpSpPr>
              <p:cNvPr id="56" name="Group 55">
                <a:extLst>
                  <a:ext uri="{FF2B5EF4-FFF2-40B4-BE49-F238E27FC236}">
                    <a16:creationId xmlns:a16="http://schemas.microsoft.com/office/drawing/2014/main" xmlns="" id="{7D82BC36-9F96-4318-8AF1-4BDF19C21379}"/>
                  </a:ext>
                </a:extLst>
              </p:cNvPr>
              <p:cNvGrpSpPr>
                <a:grpSpLocks/>
              </p:cNvGrpSpPr>
              <p:nvPr/>
            </p:nvGrpSpPr>
            <p:grpSpPr>
              <a:xfrm>
                <a:off x="1417892" y="1744286"/>
                <a:ext cx="4068506" cy="4067915"/>
                <a:chOff x="1771398" y="1117404"/>
                <a:chExt cx="4082400" cy="4081807"/>
              </a:xfrm>
            </p:grpSpPr>
            <p:grpSp>
              <p:nvGrpSpPr>
                <p:cNvPr id="59" name="Group 58">
                  <a:extLst>
                    <a:ext uri="{FF2B5EF4-FFF2-40B4-BE49-F238E27FC236}">
                      <a16:creationId xmlns:a16="http://schemas.microsoft.com/office/drawing/2014/main" xmlns="" id="{42E81220-7697-4390-91CD-3BB095EF8EB5}"/>
                    </a:ext>
                  </a:extLst>
                </p:cNvPr>
                <p:cNvGrpSpPr>
                  <a:grpSpLocks/>
                </p:cNvGrpSpPr>
                <p:nvPr/>
              </p:nvGrpSpPr>
              <p:grpSpPr>
                <a:xfrm>
                  <a:off x="1771398" y="1117404"/>
                  <a:ext cx="4082400" cy="4081807"/>
                  <a:chOff x="1756530" y="1102936"/>
                  <a:chExt cx="4082400" cy="4081807"/>
                </a:xfrm>
              </p:grpSpPr>
              <p:sp>
                <p:nvSpPr>
                  <p:cNvPr id="67" name="Partial Circle 66">
                    <a:extLst>
                      <a:ext uri="{FF2B5EF4-FFF2-40B4-BE49-F238E27FC236}">
                        <a16:creationId xmlns:a16="http://schemas.microsoft.com/office/drawing/2014/main" xmlns="" id="{6465790F-D066-4CD9-9302-FEDF92747D90}"/>
                      </a:ext>
                    </a:extLst>
                  </p:cNvPr>
                  <p:cNvSpPr>
                    <a:spLocks/>
                  </p:cNvSpPr>
                  <p:nvPr/>
                </p:nvSpPr>
                <p:spPr>
                  <a:xfrm>
                    <a:off x="1756530" y="1102936"/>
                    <a:ext cx="4082400" cy="4081807"/>
                  </a:xfrm>
                  <a:prstGeom prst="pie">
                    <a:avLst>
                      <a:gd name="adj1" fmla="val 0"/>
                      <a:gd name="adj2" fmla="val 18788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8" name="Partial Circle 67">
                    <a:extLst>
                      <a:ext uri="{FF2B5EF4-FFF2-40B4-BE49-F238E27FC236}">
                        <a16:creationId xmlns:a16="http://schemas.microsoft.com/office/drawing/2014/main" xmlns="" id="{617D90DA-76D1-49F3-B2AF-819ECB1B5B1B}"/>
                      </a:ext>
                    </a:extLst>
                  </p:cNvPr>
                  <p:cNvSpPr>
                    <a:spLocks/>
                  </p:cNvSpPr>
                  <p:nvPr/>
                </p:nvSpPr>
                <p:spPr>
                  <a:xfrm>
                    <a:off x="1756530" y="1102936"/>
                    <a:ext cx="4082400" cy="4081807"/>
                  </a:xfrm>
                  <a:prstGeom prst="pie">
                    <a:avLst>
                      <a:gd name="adj1" fmla="val 1788903"/>
                      <a:gd name="adj2" fmla="val 366678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9" name="Partial Circle 68">
                    <a:extLst>
                      <a:ext uri="{FF2B5EF4-FFF2-40B4-BE49-F238E27FC236}">
                        <a16:creationId xmlns:a16="http://schemas.microsoft.com/office/drawing/2014/main" xmlns="" id="{6CF5BF93-517D-49F8-90A9-9AE4D88322A4}"/>
                      </a:ext>
                    </a:extLst>
                  </p:cNvPr>
                  <p:cNvSpPr>
                    <a:spLocks/>
                  </p:cNvSpPr>
                  <p:nvPr/>
                </p:nvSpPr>
                <p:spPr>
                  <a:xfrm>
                    <a:off x="1756530" y="1102936"/>
                    <a:ext cx="4082400" cy="4081807"/>
                  </a:xfrm>
                  <a:prstGeom prst="pie">
                    <a:avLst>
                      <a:gd name="adj1" fmla="val 3557884"/>
                      <a:gd name="adj2" fmla="val 538563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0" name="Partial Circle 69">
                    <a:extLst>
                      <a:ext uri="{FF2B5EF4-FFF2-40B4-BE49-F238E27FC236}">
                        <a16:creationId xmlns:a16="http://schemas.microsoft.com/office/drawing/2014/main" xmlns="" id="{E56B6F05-902D-46B6-965B-584EC34403D8}"/>
                      </a:ext>
                    </a:extLst>
                  </p:cNvPr>
                  <p:cNvSpPr>
                    <a:spLocks/>
                  </p:cNvSpPr>
                  <p:nvPr/>
                </p:nvSpPr>
                <p:spPr>
                  <a:xfrm>
                    <a:off x="1756530" y="1102936"/>
                    <a:ext cx="4082400" cy="4081807"/>
                  </a:xfrm>
                  <a:prstGeom prst="pie">
                    <a:avLst>
                      <a:gd name="adj1" fmla="val 5376793"/>
                      <a:gd name="adj2" fmla="val 716509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1" name="Partial Circle 70">
                    <a:extLst>
                      <a:ext uri="{FF2B5EF4-FFF2-40B4-BE49-F238E27FC236}">
                        <a16:creationId xmlns:a16="http://schemas.microsoft.com/office/drawing/2014/main" xmlns="" id="{66A9F25C-63F3-4EDA-B77D-6934A6EB09E0}"/>
                      </a:ext>
                    </a:extLst>
                  </p:cNvPr>
                  <p:cNvSpPr>
                    <a:spLocks/>
                  </p:cNvSpPr>
                  <p:nvPr/>
                </p:nvSpPr>
                <p:spPr>
                  <a:xfrm>
                    <a:off x="1756530" y="1102936"/>
                    <a:ext cx="4082400" cy="4081807"/>
                  </a:xfrm>
                  <a:prstGeom prst="pie">
                    <a:avLst>
                      <a:gd name="adj1" fmla="val 7138571"/>
                      <a:gd name="adj2" fmla="val 90249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2" name="Partial Circle 71">
                    <a:extLst>
                      <a:ext uri="{FF2B5EF4-FFF2-40B4-BE49-F238E27FC236}">
                        <a16:creationId xmlns:a16="http://schemas.microsoft.com/office/drawing/2014/main" xmlns="" id="{32C8EE1D-2E9B-46D9-AF63-A2365157C9AC}"/>
                      </a:ext>
                    </a:extLst>
                  </p:cNvPr>
                  <p:cNvSpPr>
                    <a:spLocks/>
                  </p:cNvSpPr>
                  <p:nvPr/>
                </p:nvSpPr>
                <p:spPr>
                  <a:xfrm>
                    <a:off x="1756530" y="1102936"/>
                    <a:ext cx="4082400" cy="4081807"/>
                  </a:xfrm>
                  <a:prstGeom prst="pie">
                    <a:avLst>
                      <a:gd name="adj1" fmla="val 8985279"/>
                      <a:gd name="adj2" fmla="val 1085112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60" name="Group 59">
                  <a:extLst>
                    <a:ext uri="{FF2B5EF4-FFF2-40B4-BE49-F238E27FC236}">
                      <a16:creationId xmlns:a16="http://schemas.microsoft.com/office/drawing/2014/main" xmlns="" id="{633E3138-214F-4E3B-BDBC-14BF88351739}"/>
                    </a:ext>
                  </a:extLst>
                </p:cNvPr>
                <p:cNvGrpSpPr>
                  <a:grpSpLocks/>
                </p:cNvGrpSpPr>
                <p:nvPr/>
              </p:nvGrpSpPr>
              <p:grpSpPr>
                <a:xfrm flipH="1" flipV="1">
                  <a:off x="1771398" y="1117404"/>
                  <a:ext cx="4082400" cy="4081807"/>
                  <a:chOff x="1756530" y="1102936"/>
                  <a:chExt cx="4082400" cy="4081807"/>
                </a:xfrm>
              </p:grpSpPr>
              <p:sp>
                <p:nvSpPr>
                  <p:cNvPr id="61" name="Partial Circle 60">
                    <a:extLst>
                      <a:ext uri="{FF2B5EF4-FFF2-40B4-BE49-F238E27FC236}">
                        <a16:creationId xmlns:a16="http://schemas.microsoft.com/office/drawing/2014/main" xmlns="" id="{53AEDE63-920B-4A77-BD72-18165796AD43}"/>
                      </a:ext>
                    </a:extLst>
                  </p:cNvPr>
                  <p:cNvSpPr>
                    <a:spLocks/>
                  </p:cNvSpPr>
                  <p:nvPr/>
                </p:nvSpPr>
                <p:spPr>
                  <a:xfrm>
                    <a:off x="1756530" y="1102936"/>
                    <a:ext cx="4082400" cy="4081807"/>
                  </a:xfrm>
                  <a:prstGeom prst="pie">
                    <a:avLst>
                      <a:gd name="adj1" fmla="val 0"/>
                      <a:gd name="adj2" fmla="val 18788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2" name="Partial Circle 61">
                    <a:extLst>
                      <a:ext uri="{FF2B5EF4-FFF2-40B4-BE49-F238E27FC236}">
                        <a16:creationId xmlns:a16="http://schemas.microsoft.com/office/drawing/2014/main" xmlns="" id="{CFBC9C3E-B21B-4C05-817E-98EAE412F951}"/>
                      </a:ext>
                    </a:extLst>
                  </p:cNvPr>
                  <p:cNvSpPr>
                    <a:spLocks/>
                  </p:cNvSpPr>
                  <p:nvPr/>
                </p:nvSpPr>
                <p:spPr>
                  <a:xfrm>
                    <a:off x="1756530" y="1102936"/>
                    <a:ext cx="4082400" cy="4081807"/>
                  </a:xfrm>
                  <a:prstGeom prst="pie">
                    <a:avLst>
                      <a:gd name="adj1" fmla="val 1788903"/>
                      <a:gd name="adj2" fmla="val 366678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3" name="Partial Circle 62">
                    <a:extLst>
                      <a:ext uri="{FF2B5EF4-FFF2-40B4-BE49-F238E27FC236}">
                        <a16:creationId xmlns:a16="http://schemas.microsoft.com/office/drawing/2014/main" xmlns="" id="{551B5846-1F3A-4425-8422-9A7BB5FCFC14}"/>
                      </a:ext>
                    </a:extLst>
                  </p:cNvPr>
                  <p:cNvSpPr>
                    <a:spLocks/>
                  </p:cNvSpPr>
                  <p:nvPr/>
                </p:nvSpPr>
                <p:spPr>
                  <a:xfrm>
                    <a:off x="1756530" y="1102936"/>
                    <a:ext cx="4082400" cy="4081807"/>
                  </a:xfrm>
                  <a:prstGeom prst="pie">
                    <a:avLst>
                      <a:gd name="adj1" fmla="val 3557884"/>
                      <a:gd name="adj2" fmla="val 538563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4" name="Partial Circle 63">
                    <a:extLst>
                      <a:ext uri="{FF2B5EF4-FFF2-40B4-BE49-F238E27FC236}">
                        <a16:creationId xmlns:a16="http://schemas.microsoft.com/office/drawing/2014/main" xmlns="" id="{E7AE7682-A2C2-436B-B5DE-5AC36F01CF1F}"/>
                      </a:ext>
                    </a:extLst>
                  </p:cNvPr>
                  <p:cNvSpPr>
                    <a:spLocks/>
                  </p:cNvSpPr>
                  <p:nvPr/>
                </p:nvSpPr>
                <p:spPr>
                  <a:xfrm>
                    <a:off x="1756530" y="1102936"/>
                    <a:ext cx="4082400" cy="4081807"/>
                  </a:xfrm>
                  <a:prstGeom prst="pie">
                    <a:avLst>
                      <a:gd name="adj1" fmla="val 5376793"/>
                      <a:gd name="adj2" fmla="val 716509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Partial Circle 64">
                    <a:extLst>
                      <a:ext uri="{FF2B5EF4-FFF2-40B4-BE49-F238E27FC236}">
                        <a16:creationId xmlns:a16="http://schemas.microsoft.com/office/drawing/2014/main" xmlns="" id="{B6553431-01E3-4768-A2EA-070A4887E7B8}"/>
                      </a:ext>
                    </a:extLst>
                  </p:cNvPr>
                  <p:cNvSpPr>
                    <a:spLocks/>
                  </p:cNvSpPr>
                  <p:nvPr/>
                </p:nvSpPr>
                <p:spPr>
                  <a:xfrm>
                    <a:off x="1756530" y="1102936"/>
                    <a:ext cx="4082400" cy="4081807"/>
                  </a:xfrm>
                  <a:prstGeom prst="pie">
                    <a:avLst>
                      <a:gd name="adj1" fmla="val 7138571"/>
                      <a:gd name="adj2" fmla="val 90249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6" name="Partial Circle 65">
                    <a:extLst>
                      <a:ext uri="{FF2B5EF4-FFF2-40B4-BE49-F238E27FC236}">
                        <a16:creationId xmlns:a16="http://schemas.microsoft.com/office/drawing/2014/main" xmlns="" id="{59B54E02-A932-4705-B941-F3AD89939FD4}"/>
                      </a:ext>
                    </a:extLst>
                  </p:cNvPr>
                  <p:cNvSpPr>
                    <a:spLocks/>
                  </p:cNvSpPr>
                  <p:nvPr/>
                </p:nvSpPr>
                <p:spPr>
                  <a:xfrm>
                    <a:off x="1756530" y="1102936"/>
                    <a:ext cx="4082400" cy="4081807"/>
                  </a:xfrm>
                  <a:prstGeom prst="pie">
                    <a:avLst>
                      <a:gd name="adj1" fmla="val 8985279"/>
                      <a:gd name="adj2" fmla="val 1085112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sp>
            <p:nvSpPr>
              <p:cNvPr id="57" name="Freeform: Shape 56">
                <a:extLst>
                  <a:ext uri="{FF2B5EF4-FFF2-40B4-BE49-F238E27FC236}">
                    <a16:creationId xmlns:a16="http://schemas.microsoft.com/office/drawing/2014/main" xmlns="" id="{EF940DF0-81E3-4EF2-B7F1-32FA943993E7}"/>
                  </a:ext>
                </a:extLst>
              </p:cNvPr>
              <p:cNvSpPr>
                <a:spLocks/>
              </p:cNvSpPr>
              <p:nvPr/>
            </p:nvSpPr>
            <p:spPr>
              <a:xfrm>
                <a:off x="1410004" y="1734533"/>
                <a:ext cx="3499350" cy="3499350"/>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tx1">
                  <a:alpha val="15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58" name="Freeform: Shape 57">
                <a:extLst>
                  <a:ext uri="{FF2B5EF4-FFF2-40B4-BE49-F238E27FC236}">
                    <a16:creationId xmlns:a16="http://schemas.microsoft.com/office/drawing/2014/main" xmlns="" id="{A06F458D-765B-44AB-BA0A-BA28EDC42EF0}"/>
                  </a:ext>
                </a:extLst>
              </p:cNvPr>
              <p:cNvSpPr>
                <a:spLocks/>
              </p:cNvSpPr>
              <p:nvPr/>
            </p:nvSpPr>
            <p:spPr>
              <a:xfrm rot="5400000" flipH="1">
                <a:off x="2047882" y="2380267"/>
                <a:ext cx="3496209" cy="3496209"/>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rgbClr val="FFFFD1">
                  <a:alpha val="35000"/>
                </a:srgb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sp>
          <p:nvSpPr>
            <p:cNvPr id="11" name="Freeform: Shape 10">
              <a:extLst>
                <a:ext uri="{FF2B5EF4-FFF2-40B4-BE49-F238E27FC236}">
                  <a16:creationId xmlns:a16="http://schemas.microsoft.com/office/drawing/2014/main" xmlns="" id="{C183C1B2-A505-4F40-9ACE-23959DAC6BDC}"/>
                </a:ext>
              </a:extLst>
            </p:cNvPr>
            <p:cNvSpPr>
              <a:spLocks/>
            </p:cNvSpPr>
            <p:nvPr/>
          </p:nvSpPr>
          <p:spPr>
            <a:xfrm rot="3030174">
              <a:off x="3442217" y="129912"/>
              <a:ext cx="5329368" cy="5347463"/>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bg1">
                <a:alpha val="20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12" name="Oval 11">
              <a:extLst>
                <a:ext uri="{FF2B5EF4-FFF2-40B4-BE49-F238E27FC236}">
                  <a16:creationId xmlns:a16="http://schemas.microsoft.com/office/drawing/2014/main" xmlns="" id="{ADDE5FEC-D5B7-4A58-A616-986A1A673758}"/>
                </a:ext>
              </a:extLst>
            </p:cNvPr>
            <p:cNvSpPr>
              <a:spLocks/>
            </p:cNvSpPr>
            <p:nvPr/>
          </p:nvSpPr>
          <p:spPr>
            <a:xfrm rot="1035203">
              <a:off x="5664623" y="431946"/>
              <a:ext cx="150898" cy="150898"/>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xmlns="" id="{3A4024BB-B258-4EFC-A5BA-3AD0805E4F9D}"/>
                </a:ext>
              </a:extLst>
            </p:cNvPr>
            <p:cNvGrpSpPr>
              <a:grpSpLocks/>
            </p:cNvGrpSpPr>
            <p:nvPr/>
          </p:nvGrpSpPr>
          <p:grpSpPr>
            <a:xfrm rot="1035203">
              <a:off x="2972996" y="356627"/>
              <a:ext cx="6118000" cy="6118000"/>
              <a:chOff x="1199263" y="1525549"/>
              <a:chExt cx="4551596" cy="4551596"/>
            </a:xfrm>
          </p:grpSpPr>
          <p:grpSp>
            <p:nvGrpSpPr>
              <p:cNvPr id="49" name="Group 48">
                <a:extLst>
                  <a:ext uri="{FF2B5EF4-FFF2-40B4-BE49-F238E27FC236}">
                    <a16:creationId xmlns:a16="http://schemas.microsoft.com/office/drawing/2014/main" xmlns="" id="{E1231708-23CD-4A44-A740-1EBE4F9E95AF}"/>
                  </a:ext>
                </a:extLst>
              </p:cNvPr>
              <p:cNvGrpSpPr>
                <a:grpSpLocks/>
              </p:cNvGrpSpPr>
              <p:nvPr/>
            </p:nvGrpSpPr>
            <p:grpSpPr>
              <a:xfrm>
                <a:off x="3391780" y="1525549"/>
                <a:ext cx="166561" cy="4551596"/>
                <a:chOff x="3376068" y="1525549"/>
                <a:chExt cx="166561" cy="4551596"/>
              </a:xfrm>
            </p:grpSpPr>
            <p:sp>
              <p:nvSpPr>
                <p:cNvPr id="53" name="Oval 52">
                  <a:extLst>
                    <a:ext uri="{FF2B5EF4-FFF2-40B4-BE49-F238E27FC236}">
                      <a16:creationId xmlns:a16="http://schemas.microsoft.com/office/drawing/2014/main" xmlns="" id="{D4BBA581-AE13-4A1C-B1BA-FAFE6CEDC765}"/>
                    </a:ext>
                  </a:extLst>
                </p:cNvPr>
                <p:cNvSpPr>
                  <a:spLocks/>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xmlns="" id="{5CEA2CDD-0206-418B-A0FF-FB4EF2C71326}"/>
                    </a:ext>
                  </a:extLst>
                </p:cNvPr>
                <p:cNvSpPr>
                  <a:spLocks/>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49">
                <a:extLst>
                  <a:ext uri="{FF2B5EF4-FFF2-40B4-BE49-F238E27FC236}">
                    <a16:creationId xmlns:a16="http://schemas.microsoft.com/office/drawing/2014/main" xmlns="" id="{05C6FB91-9FBF-4522-9295-31C10C30586C}"/>
                  </a:ext>
                </a:extLst>
              </p:cNvPr>
              <p:cNvGrpSpPr>
                <a:grpSpLocks/>
              </p:cNvGrpSpPr>
              <p:nvPr/>
            </p:nvGrpSpPr>
            <p:grpSpPr>
              <a:xfrm rot="16200000">
                <a:off x="3391780" y="1525549"/>
                <a:ext cx="166561" cy="4551596"/>
                <a:chOff x="3376068" y="1525549"/>
                <a:chExt cx="166561" cy="4551596"/>
              </a:xfrm>
            </p:grpSpPr>
            <p:sp>
              <p:nvSpPr>
                <p:cNvPr id="51" name="Oval 50">
                  <a:extLst>
                    <a:ext uri="{FF2B5EF4-FFF2-40B4-BE49-F238E27FC236}">
                      <a16:creationId xmlns:a16="http://schemas.microsoft.com/office/drawing/2014/main" xmlns="" id="{55A49107-9274-4009-A8A8-582BF02CEC34}"/>
                    </a:ext>
                  </a:extLst>
                </p:cNvPr>
                <p:cNvSpPr>
                  <a:spLocks/>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xmlns="" id="{ED7D1C11-D944-4375-B652-A8B89B261387}"/>
                    </a:ext>
                  </a:extLst>
                </p:cNvPr>
                <p:cNvSpPr>
                  <a:spLocks/>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4" name="Group 13">
              <a:extLst>
                <a:ext uri="{FF2B5EF4-FFF2-40B4-BE49-F238E27FC236}">
                  <a16:creationId xmlns:a16="http://schemas.microsoft.com/office/drawing/2014/main" xmlns="" id="{CFB4632D-75D3-4003-B264-AB2EC7C0E8DB}"/>
                </a:ext>
              </a:extLst>
            </p:cNvPr>
            <p:cNvGrpSpPr/>
            <p:nvPr/>
          </p:nvGrpSpPr>
          <p:grpSpPr>
            <a:xfrm rot="3735203">
              <a:off x="2972996" y="356627"/>
              <a:ext cx="6118000" cy="6118000"/>
              <a:chOff x="1199263" y="1525549"/>
              <a:chExt cx="4551596" cy="4551596"/>
            </a:xfrm>
          </p:grpSpPr>
          <p:grpSp>
            <p:nvGrpSpPr>
              <p:cNvPr id="43" name="Group 42">
                <a:extLst>
                  <a:ext uri="{FF2B5EF4-FFF2-40B4-BE49-F238E27FC236}">
                    <a16:creationId xmlns:a16="http://schemas.microsoft.com/office/drawing/2014/main" xmlns="" id="{5753DEEA-BDC2-48EF-A3C6-57A9D4ACA67C}"/>
                  </a:ext>
                </a:extLst>
              </p:cNvPr>
              <p:cNvGrpSpPr/>
              <p:nvPr/>
            </p:nvGrpSpPr>
            <p:grpSpPr>
              <a:xfrm>
                <a:off x="3391780" y="1525549"/>
                <a:ext cx="166561" cy="4551596"/>
                <a:chOff x="3376068" y="1525549"/>
                <a:chExt cx="166561" cy="4551596"/>
              </a:xfrm>
            </p:grpSpPr>
            <p:sp>
              <p:nvSpPr>
                <p:cNvPr id="47" name="Oval 46">
                  <a:extLst>
                    <a:ext uri="{FF2B5EF4-FFF2-40B4-BE49-F238E27FC236}">
                      <a16:creationId xmlns:a16="http://schemas.microsoft.com/office/drawing/2014/main" xmlns="" id="{9B9CBA11-C72D-45D0-850A-60ED98A6D7B8}"/>
                    </a:ext>
                  </a:extLst>
                </p:cNvPr>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xmlns="" id="{CF044F52-D2E2-4770-BA5F-297061F28F31}"/>
                    </a:ext>
                  </a:extLst>
                </p:cNvPr>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a:extLst>
                  <a:ext uri="{FF2B5EF4-FFF2-40B4-BE49-F238E27FC236}">
                    <a16:creationId xmlns:a16="http://schemas.microsoft.com/office/drawing/2014/main" xmlns="" id="{733BA405-8091-4A82-BD9D-0616C17A1FF2}"/>
                  </a:ext>
                </a:extLst>
              </p:cNvPr>
              <p:cNvGrpSpPr/>
              <p:nvPr/>
            </p:nvGrpSpPr>
            <p:grpSpPr>
              <a:xfrm rot="16200000">
                <a:off x="3391780" y="1525549"/>
                <a:ext cx="166561" cy="4551596"/>
                <a:chOff x="3376068" y="1525549"/>
                <a:chExt cx="166561" cy="4551596"/>
              </a:xfrm>
            </p:grpSpPr>
            <p:sp>
              <p:nvSpPr>
                <p:cNvPr id="45" name="Oval 44">
                  <a:extLst>
                    <a:ext uri="{FF2B5EF4-FFF2-40B4-BE49-F238E27FC236}">
                      <a16:creationId xmlns:a16="http://schemas.microsoft.com/office/drawing/2014/main" xmlns="" id="{5078C1CF-A9F0-468F-A03F-6B57C6BB1627}"/>
                    </a:ext>
                  </a:extLst>
                </p:cNvPr>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xmlns="" id="{53EB1950-A024-418F-98CC-99D51FC82088}"/>
                    </a:ext>
                  </a:extLst>
                </p:cNvPr>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5" name="Oval 14">
              <a:extLst>
                <a:ext uri="{FF2B5EF4-FFF2-40B4-BE49-F238E27FC236}">
                  <a16:creationId xmlns:a16="http://schemas.microsoft.com/office/drawing/2014/main" xmlns="" id="{5CC01E9F-6E2D-4F9B-8BD1-A1F929D49997}"/>
                </a:ext>
              </a:extLst>
            </p:cNvPr>
            <p:cNvSpPr>
              <a:spLocks/>
            </p:cNvSpPr>
            <p:nvPr/>
          </p:nvSpPr>
          <p:spPr>
            <a:xfrm rot="1035203">
              <a:off x="7856260" y="1114822"/>
              <a:ext cx="150898" cy="150898"/>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58FB4B99-9AEB-4605-A904-D7C2A7060B4E}"/>
                </a:ext>
              </a:extLst>
            </p:cNvPr>
            <p:cNvSpPr>
              <a:spLocks/>
            </p:cNvSpPr>
            <p:nvPr/>
          </p:nvSpPr>
          <p:spPr>
            <a:xfrm rot="1035203">
              <a:off x="8886726" y="3015962"/>
              <a:ext cx="150898" cy="150898"/>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xmlns="" id="{F227A7BF-5E5C-4E60-8E9A-0F76DD16C902}"/>
                </a:ext>
              </a:extLst>
            </p:cNvPr>
            <p:cNvSpPr>
              <a:spLocks/>
            </p:cNvSpPr>
            <p:nvPr/>
          </p:nvSpPr>
          <p:spPr>
            <a:xfrm rot="1035203">
              <a:off x="8286127" y="5213250"/>
              <a:ext cx="150898" cy="150898"/>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xmlns="" id="{CF1F7638-47C7-4D82-8E4E-B70D237A881E}"/>
                </a:ext>
              </a:extLst>
            </p:cNvPr>
            <p:cNvSpPr>
              <a:spLocks/>
            </p:cNvSpPr>
            <p:nvPr/>
          </p:nvSpPr>
          <p:spPr>
            <a:xfrm rot="1035203">
              <a:off x="6237534" y="6284163"/>
              <a:ext cx="150898" cy="150898"/>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xmlns="" id="{81C18CC2-941E-4E90-BBE0-13DBB1D30A43}"/>
                </a:ext>
              </a:extLst>
            </p:cNvPr>
            <p:cNvSpPr>
              <a:spLocks/>
            </p:cNvSpPr>
            <p:nvPr/>
          </p:nvSpPr>
          <p:spPr>
            <a:xfrm rot="1035203">
              <a:off x="4076636" y="5601989"/>
              <a:ext cx="150898" cy="150898"/>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xmlns="" id="{461A6FB0-DC19-43D3-9CFC-DED80249D222}"/>
                </a:ext>
              </a:extLst>
            </p:cNvPr>
            <p:cNvSpPr>
              <a:spLocks/>
            </p:cNvSpPr>
            <p:nvPr/>
          </p:nvSpPr>
          <p:spPr>
            <a:xfrm rot="1035203">
              <a:off x="3061278" y="3623722"/>
              <a:ext cx="150898" cy="150898"/>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xmlns="" id="{68ADF5D7-5F25-4629-BF71-AD62A793811D}"/>
                </a:ext>
              </a:extLst>
            </p:cNvPr>
            <p:cNvSpPr>
              <a:spLocks/>
            </p:cNvSpPr>
            <p:nvPr/>
          </p:nvSpPr>
          <p:spPr>
            <a:xfrm rot="1035203">
              <a:off x="3755001" y="1439876"/>
              <a:ext cx="150898" cy="150898"/>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xmlns="" id="{97CE842E-0CFD-4342-B5BF-4EB92AAB93FA}"/>
                </a:ext>
              </a:extLst>
            </p:cNvPr>
            <p:cNvGrpSpPr>
              <a:grpSpLocks/>
            </p:cNvGrpSpPr>
            <p:nvPr/>
          </p:nvGrpSpPr>
          <p:grpSpPr>
            <a:xfrm rot="1035203">
              <a:off x="5709417" y="3123413"/>
              <a:ext cx="589200" cy="589200"/>
              <a:chOff x="3134414" y="3459637"/>
              <a:chExt cx="631596" cy="631596"/>
            </a:xfrm>
            <a:effectLst>
              <a:outerShdw blurRad="63500" sx="102000" sy="102000" algn="ctr" rotWithShape="0">
                <a:prstClr val="black">
                  <a:alpha val="50000"/>
                </a:prstClr>
              </a:outerShdw>
            </a:effectLst>
          </p:grpSpPr>
          <p:sp>
            <p:nvSpPr>
              <p:cNvPr id="40" name="Oval 39">
                <a:extLst>
                  <a:ext uri="{FF2B5EF4-FFF2-40B4-BE49-F238E27FC236}">
                    <a16:creationId xmlns:a16="http://schemas.microsoft.com/office/drawing/2014/main" xmlns="" id="{A13092DA-DFFF-44E3-AB92-D57867FD5796}"/>
                  </a:ext>
                </a:extLst>
              </p:cNvPr>
              <p:cNvSpPr>
                <a:spLocks/>
              </p:cNvSpPr>
              <p:nvPr/>
            </p:nvSpPr>
            <p:spPr>
              <a:xfrm>
                <a:off x="3134414" y="3459637"/>
                <a:ext cx="631596" cy="631596"/>
              </a:xfrm>
              <a:prstGeom prst="ellipse">
                <a:avLst/>
              </a:pr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41" name="Oval 40">
                <a:extLst>
                  <a:ext uri="{FF2B5EF4-FFF2-40B4-BE49-F238E27FC236}">
                    <a16:creationId xmlns:a16="http://schemas.microsoft.com/office/drawing/2014/main" xmlns="" id="{8ACE3C12-33CF-485F-BBF8-1605002117C2}"/>
                  </a:ext>
                </a:extLst>
              </p:cNvPr>
              <p:cNvSpPr>
                <a:spLocks/>
              </p:cNvSpPr>
              <p:nvPr/>
            </p:nvSpPr>
            <p:spPr>
              <a:xfrm>
                <a:off x="3195689" y="3520912"/>
                <a:ext cx="509047" cy="509047"/>
              </a:xfrm>
              <a:prstGeom prst="ellipse">
                <a:avLst/>
              </a:prstGeom>
              <a:solidFill>
                <a:schemeClr val="bg1"/>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42" name="Star: 5 Points 41">
                <a:extLst>
                  <a:ext uri="{FF2B5EF4-FFF2-40B4-BE49-F238E27FC236}">
                    <a16:creationId xmlns:a16="http://schemas.microsoft.com/office/drawing/2014/main" xmlns="" id="{3DDFCE71-D7A1-4BC3-8C57-C0726DE2FEC4}"/>
                  </a:ext>
                </a:extLst>
              </p:cNvPr>
              <p:cNvSpPr>
                <a:spLocks/>
              </p:cNvSpPr>
              <p:nvPr/>
            </p:nvSpPr>
            <p:spPr>
              <a:xfrm>
                <a:off x="3242822" y="3582992"/>
                <a:ext cx="414780" cy="352699"/>
              </a:xfrm>
              <a:prstGeom prst="star5">
                <a:avLst>
                  <a:gd name="adj" fmla="val 27560"/>
                  <a:gd name="hf" fmla="val 105146"/>
                  <a:gd name="vf" fmla="val 110557"/>
                </a:avLst>
              </a:pr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sp>
          <p:nvSpPr>
            <p:cNvPr id="24" name="TextBox 23">
              <a:extLst>
                <a:ext uri="{FF2B5EF4-FFF2-40B4-BE49-F238E27FC236}">
                  <a16:creationId xmlns:a16="http://schemas.microsoft.com/office/drawing/2014/main" xmlns="" id="{78B4473B-A531-4BCE-A291-1383DA29BC16}"/>
                </a:ext>
              </a:extLst>
            </p:cNvPr>
            <p:cNvSpPr txBox="1"/>
            <p:nvPr/>
          </p:nvSpPr>
          <p:spPr>
            <a:xfrm rot="16146460">
              <a:off x="5406067" y="1100180"/>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100</a:t>
              </a:r>
            </a:p>
          </p:txBody>
        </p:sp>
        <p:sp>
          <p:nvSpPr>
            <p:cNvPr id="25" name="TextBox 24">
              <a:extLst>
                <a:ext uri="{FF2B5EF4-FFF2-40B4-BE49-F238E27FC236}">
                  <a16:creationId xmlns:a16="http://schemas.microsoft.com/office/drawing/2014/main" xmlns="" id="{362899BE-C7E2-43B2-9A87-77A1F77F74AF}"/>
                </a:ext>
              </a:extLst>
            </p:cNvPr>
            <p:cNvSpPr txBox="1"/>
            <p:nvPr/>
          </p:nvSpPr>
          <p:spPr>
            <a:xfrm rot="14714719">
              <a:off x="4492286" y="1342418"/>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200</a:t>
              </a:r>
            </a:p>
          </p:txBody>
        </p:sp>
        <p:sp>
          <p:nvSpPr>
            <p:cNvPr id="26" name="TextBox 25">
              <a:extLst>
                <a:ext uri="{FF2B5EF4-FFF2-40B4-BE49-F238E27FC236}">
                  <a16:creationId xmlns:a16="http://schemas.microsoft.com/office/drawing/2014/main" xmlns="" id="{73674143-7A03-456A-947D-E8B79D6D1A48}"/>
                </a:ext>
              </a:extLst>
            </p:cNvPr>
            <p:cNvSpPr txBox="1"/>
            <p:nvPr/>
          </p:nvSpPr>
          <p:spPr>
            <a:xfrm rot="18313492">
              <a:off x="6259603" y="1561599"/>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1000</a:t>
              </a:r>
            </a:p>
          </p:txBody>
        </p:sp>
        <p:sp>
          <p:nvSpPr>
            <p:cNvPr id="27" name="TextBox 26">
              <a:extLst>
                <a:ext uri="{FF2B5EF4-FFF2-40B4-BE49-F238E27FC236}">
                  <a16:creationId xmlns:a16="http://schemas.microsoft.com/office/drawing/2014/main" xmlns="" id="{36284CAD-E1FF-48A5-92B0-A7B7D898354F}"/>
                </a:ext>
              </a:extLst>
            </p:cNvPr>
            <p:cNvSpPr txBox="1"/>
            <p:nvPr/>
          </p:nvSpPr>
          <p:spPr>
            <a:xfrm rot="19734538">
              <a:off x="6863840" y="2230340"/>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2000</a:t>
              </a:r>
            </a:p>
          </p:txBody>
        </p:sp>
        <p:sp>
          <p:nvSpPr>
            <p:cNvPr id="28" name="TextBox 27">
              <a:extLst>
                <a:ext uri="{FF2B5EF4-FFF2-40B4-BE49-F238E27FC236}">
                  <a16:creationId xmlns:a16="http://schemas.microsoft.com/office/drawing/2014/main" xmlns="" id="{C57223A2-6B14-4003-8424-83F387EC20A1}"/>
                </a:ext>
              </a:extLst>
            </p:cNvPr>
            <p:cNvSpPr txBox="1"/>
            <p:nvPr/>
          </p:nvSpPr>
          <p:spPr>
            <a:xfrm rot="21571666">
              <a:off x="7030970" y="3167904"/>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3000</a:t>
              </a:r>
            </a:p>
          </p:txBody>
        </p:sp>
        <p:sp>
          <p:nvSpPr>
            <p:cNvPr id="29" name="TextBox 28">
              <a:extLst>
                <a:ext uri="{FF2B5EF4-FFF2-40B4-BE49-F238E27FC236}">
                  <a16:creationId xmlns:a16="http://schemas.microsoft.com/office/drawing/2014/main" xmlns="" id="{02F38962-09B1-4B17-A017-3A2F2A8BF4CF}"/>
                </a:ext>
              </a:extLst>
            </p:cNvPr>
            <p:cNvSpPr txBox="1"/>
            <p:nvPr/>
          </p:nvSpPr>
          <p:spPr>
            <a:xfrm rot="2354411">
              <a:off x="6721154" y="3985373"/>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900</a:t>
              </a:r>
            </a:p>
          </p:txBody>
        </p:sp>
        <p:sp>
          <p:nvSpPr>
            <p:cNvPr id="30" name="TextBox 29">
              <a:extLst>
                <a:ext uri="{FF2B5EF4-FFF2-40B4-BE49-F238E27FC236}">
                  <a16:creationId xmlns:a16="http://schemas.microsoft.com/office/drawing/2014/main" xmlns="" id="{85728DDA-238C-4144-8A1F-E8266E2B91AE}"/>
                </a:ext>
              </a:extLst>
            </p:cNvPr>
            <p:cNvSpPr txBox="1"/>
            <p:nvPr/>
          </p:nvSpPr>
          <p:spPr>
            <a:xfrm rot="3825717">
              <a:off x="6008964" y="4549720"/>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800</a:t>
              </a:r>
            </a:p>
          </p:txBody>
        </p:sp>
        <p:sp>
          <p:nvSpPr>
            <p:cNvPr id="31" name="TextBox 30">
              <a:extLst>
                <a:ext uri="{FF2B5EF4-FFF2-40B4-BE49-F238E27FC236}">
                  <a16:creationId xmlns:a16="http://schemas.microsoft.com/office/drawing/2014/main" xmlns="" id="{B1C8B999-E4A9-4F93-9F4B-C2451B1B2641}"/>
                </a:ext>
              </a:extLst>
            </p:cNvPr>
            <p:cNvSpPr txBox="1"/>
            <p:nvPr/>
          </p:nvSpPr>
          <p:spPr>
            <a:xfrm rot="5392839">
              <a:off x="5098479" y="4727225"/>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700</a:t>
              </a:r>
            </a:p>
          </p:txBody>
        </p:sp>
        <p:sp>
          <p:nvSpPr>
            <p:cNvPr id="32" name="TextBox 31">
              <a:extLst>
                <a:ext uri="{FF2B5EF4-FFF2-40B4-BE49-F238E27FC236}">
                  <a16:creationId xmlns:a16="http://schemas.microsoft.com/office/drawing/2014/main" xmlns="" id="{507FE6C2-1855-415D-9B1B-9F715C733969}"/>
                </a:ext>
              </a:extLst>
            </p:cNvPr>
            <p:cNvSpPr txBox="1"/>
            <p:nvPr/>
          </p:nvSpPr>
          <p:spPr>
            <a:xfrm rot="7265144">
              <a:off x="4201927" y="4446129"/>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600</a:t>
              </a:r>
            </a:p>
          </p:txBody>
        </p:sp>
        <p:sp>
          <p:nvSpPr>
            <p:cNvPr id="33" name="TextBox 32">
              <a:extLst>
                <a:ext uri="{FF2B5EF4-FFF2-40B4-BE49-F238E27FC236}">
                  <a16:creationId xmlns:a16="http://schemas.microsoft.com/office/drawing/2014/main" xmlns="" id="{826786D3-F925-4C66-AF8C-0DD51B352CD7}"/>
                </a:ext>
              </a:extLst>
            </p:cNvPr>
            <p:cNvSpPr txBox="1"/>
            <p:nvPr/>
          </p:nvSpPr>
          <p:spPr>
            <a:xfrm rot="9035019">
              <a:off x="3737118" y="3894169"/>
              <a:ext cx="1461262" cy="646331"/>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500</a:t>
              </a:r>
            </a:p>
          </p:txBody>
        </p:sp>
        <p:sp>
          <p:nvSpPr>
            <p:cNvPr id="34" name="TextBox 33">
              <a:extLst>
                <a:ext uri="{FF2B5EF4-FFF2-40B4-BE49-F238E27FC236}">
                  <a16:creationId xmlns:a16="http://schemas.microsoft.com/office/drawing/2014/main" xmlns="" id="{8C172955-92E8-451A-B64B-B57313BE29DE}"/>
                </a:ext>
              </a:extLst>
            </p:cNvPr>
            <p:cNvSpPr txBox="1"/>
            <p:nvPr/>
          </p:nvSpPr>
          <p:spPr>
            <a:xfrm rot="10832101">
              <a:off x="3481907" y="2771331"/>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400</a:t>
              </a:r>
            </a:p>
          </p:txBody>
        </p:sp>
        <p:sp>
          <p:nvSpPr>
            <p:cNvPr id="35" name="TextBox 34">
              <a:extLst>
                <a:ext uri="{FF2B5EF4-FFF2-40B4-BE49-F238E27FC236}">
                  <a16:creationId xmlns:a16="http://schemas.microsoft.com/office/drawing/2014/main" xmlns="" id="{E1E90E01-530E-446B-A556-09F044880DBD}"/>
                </a:ext>
              </a:extLst>
            </p:cNvPr>
            <p:cNvSpPr txBox="1"/>
            <p:nvPr/>
          </p:nvSpPr>
          <p:spPr>
            <a:xfrm rot="12727060">
              <a:off x="3760994" y="1932988"/>
              <a:ext cx="1543502" cy="868762"/>
            </a:xfrm>
            <a:prstGeom prst="rect">
              <a:avLst/>
            </a:prstGeom>
            <a:noFill/>
          </p:spPr>
          <p:txBody>
            <a:bodyPr wrap="square" rtlCol="0">
              <a:spAutoFit/>
            </a:bodyPr>
            <a:lstStyle/>
            <a:p>
              <a:pPr algn="ctr"/>
              <a:r>
                <a:rPr lang="en-US" sz="3600" b="1" dirty="0">
                  <a:ln>
                    <a:solidFill>
                      <a:srgbClr val="BF9000"/>
                    </a:solidFill>
                  </a:ln>
                  <a:solidFill>
                    <a:srgbClr val="FFFFD1"/>
                  </a:solidFill>
                  <a:effectLst>
                    <a:outerShdw blurRad="50800" dist="38100" dir="18900000" algn="bl" rotWithShape="0">
                      <a:prstClr val="black">
                        <a:alpha val="40000"/>
                      </a:prstClr>
                    </a:outerShdw>
                  </a:effectLst>
                </a:rPr>
                <a:t>300</a:t>
              </a:r>
            </a:p>
          </p:txBody>
        </p:sp>
        <p:grpSp>
          <p:nvGrpSpPr>
            <p:cNvPr id="23" name="Group 22">
              <a:extLst>
                <a:ext uri="{FF2B5EF4-FFF2-40B4-BE49-F238E27FC236}">
                  <a16:creationId xmlns:a16="http://schemas.microsoft.com/office/drawing/2014/main" xmlns="" id="{48E95255-C84F-4273-A943-507C6902E69E}"/>
                </a:ext>
              </a:extLst>
            </p:cNvPr>
            <p:cNvGrpSpPr>
              <a:grpSpLocks/>
            </p:cNvGrpSpPr>
            <p:nvPr/>
          </p:nvGrpSpPr>
          <p:grpSpPr>
            <a:xfrm>
              <a:off x="8060702" y="3189512"/>
              <a:ext cx="1168803" cy="735068"/>
              <a:chOff x="10351950" y="3379331"/>
              <a:chExt cx="815993" cy="552142"/>
            </a:xfrm>
            <a:effectLst>
              <a:outerShdw blurRad="50800" dist="38100" dir="5400000" algn="t" rotWithShape="0">
                <a:prstClr val="black">
                  <a:alpha val="40000"/>
                </a:prstClr>
              </a:outerShdw>
            </a:effectLst>
          </p:grpSpPr>
          <p:sp>
            <p:nvSpPr>
              <p:cNvPr id="36" name="Freeform: Shape 35">
                <a:extLst>
                  <a:ext uri="{FF2B5EF4-FFF2-40B4-BE49-F238E27FC236}">
                    <a16:creationId xmlns:a16="http://schemas.microsoft.com/office/drawing/2014/main" xmlns="" id="{542CB757-6F3D-4D66-953B-51278D0DCF59}"/>
                  </a:ext>
                </a:extLst>
              </p:cNvPr>
              <p:cNvSpPr>
                <a:spLocks/>
              </p:cNvSpPr>
              <p:nvPr/>
            </p:nvSpPr>
            <p:spPr>
              <a:xfrm rot="4803578" flipV="1">
                <a:off x="10483876" y="3247405"/>
                <a:ext cx="552142" cy="815993"/>
              </a:xfrm>
              <a:custGeom>
                <a:avLst/>
                <a:gdLst>
                  <a:gd name="connsiteX0" fmla="*/ 0 w 507084"/>
                  <a:gd name="connsiteY0" fmla="*/ 748472 h 749403"/>
                  <a:gd name="connsiteX1" fmla="*/ 259446 w 507084"/>
                  <a:gd name="connsiteY1" fmla="*/ 748472 h 749403"/>
                  <a:gd name="connsiteX2" fmla="*/ 259602 w 507084"/>
                  <a:gd name="connsiteY2" fmla="*/ 749403 h 749403"/>
                  <a:gd name="connsiteX3" fmla="*/ 507084 w 507084"/>
                  <a:gd name="connsiteY3" fmla="*/ 663311 h 749403"/>
                  <a:gd name="connsiteX4" fmla="*/ 135395 w 507084"/>
                  <a:gd name="connsiteY4" fmla="*/ 3446 h 749403"/>
                  <a:gd name="connsiteX5" fmla="*/ 134809 w 507084"/>
                  <a:gd name="connsiteY5" fmla="*/ 0 h 749403"/>
                  <a:gd name="connsiteX6" fmla="*/ 134481 w 507084"/>
                  <a:gd name="connsiteY6" fmla="*/ 1824 h 749403"/>
                  <a:gd name="connsiteX7" fmla="*/ 133839 w 507084"/>
                  <a:gd name="connsiteY7" fmla="*/ 685 h 749403"/>
                  <a:gd name="connsiteX8" fmla="*/ 134248 w 507084"/>
                  <a:gd name="connsiteY8" fmla="*/ 3116 h 74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084" h="749403">
                    <a:moveTo>
                      <a:pt x="0" y="748472"/>
                    </a:moveTo>
                    <a:lnTo>
                      <a:pt x="259446" y="748472"/>
                    </a:lnTo>
                    <a:lnTo>
                      <a:pt x="259602" y="749403"/>
                    </a:lnTo>
                    <a:lnTo>
                      <a:pt x="507084" y="663311"/>
                    </a:lnTo>
                    <a:lnTo>
                      <a:pt x="135395" y="3446"/>
                    </a:lnTo>
                    <a:lnTo>
                      <a:pt x="134809" y="0"/>
                    </a:lnTo>
                    <a:lnTo>
                      <a:pt x="134481" y="1824"/>
                    </a:lnTo>
                    <a:lnTo>
                      <a:pt x="133839" y="685"/>
                    </a:lnTo>
                    <a:lnTo>
                      <a:pt x="134248" y="3116"/>
                    </a:lnTo>
                    <a:close/>
                  </a:path>
                </a:pathLst>
              </a:cu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37" name="Group 36">
                <a:extLst>
                  <a:ext uri="{FF2B5EF4-FFF2-40B4-BE49-F238E27FC236}">
                    <a16:creationId xmlns:a16="http://schemas.microsoft.com/office/drawing/2014/main" xmlns="" id="{D2D24539-EFD6-4A30-8463-4CC6293BD3B1}"/>
                  </a:ext>
                </a:extLst>
              </p:cNvPr>
              <p:cNvGrpSpPr>
                <a:grpSpLocks/>
              </p:cNvGrpSpPr>
              <p:nvPr/>
            </p:nvGrpSpPr>
            <p:grpSpPr>
              <a:xfrm>
                <a:off x="10376451" y="3396621"/>
                <a:ext cx="749786" cy="390621"/>
                <a:chOff x="9980691" y="2643347"/>
                <a:chExt cx="755933" cy="393822"/>
              </a:xfrm>
            </p:grpSpPr>
            <p:sp>
              <p:nvSpPr>
                <p:cNvPr id="38" name="Isosceles Triangle 37">
                  <a:extLst>
                    <a:ext uri="{FF2B5EF4-FFF2-40B4-BE49-F238E27FC236}">
                      <a16:creationId xmlns:a16="http://schemas.microsoft.com/office/drawing/2014/main" xmlns="" id="{0B1EA403-CB15-46C9-9931-FB480B0B7B26}"/>
                    </a:ext>
                  </a:extLst>
                </p:cNvPr>
                <p:cNvSpPr>
                  <a:spLocks/>
                </p:cNvSpPr>
                <p:nvPr/>
              </p:nvSpPr>
              <p:spPr>
                <a:xfrm rot="4803578" flipV="1">
                  <a:off x="10225906" y="2398132"/>
                  <a:ext cx="264177" cy="754608"/>
                </a:xfrm>
                <a:prstGeom prst="triangle">
                  <a:avLst>
                    <a:gd name="adj" fmla="val 51448"/>
                  </a:avLst>
                </a:prstGeom>
                <a:solidFill>
                  <a:srgbClr val="FFFF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xmlns="" id="{7E626904-610E-4874-A21D-EA37EB7FF85F}"/>
                    </a:ext>
                  </a:extLst>
                </p:cNvPr>
                <p:cNvSpPr>
                  <a:spLocks/>
                </p:cNvSpPr>
                <p:nvPr/>
              </p:nvSpPr>
              <p:spPr>
                <a:xfrm rot="16675634">
                  <a:off x="10227231" y="2527777"/>
                  <a:ext cx="264177" cy="754608"/>
                </a:xfrm>
                <a:prstGeom prst="triangle">
                  <a:avLst>
                    <a:gd name="adj" fmla="val 51448"/>
                  </a:avLst>
                </a:prstGeom>
                <a:solidFill>
                  <a:srgbClr val="EFC6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 name="Title 1">
            <a:extLst>
              <a:ext uri="{FF2B5EF4-FFF2-40B4-BE49-F238E27FC236}">
                <a16:creationId xmlns:a16="http://schemas.microsoft.com/office/drawing/2014/main" xmlns="" id="{FB20F55C-A6D3-4DFE-A273-8D18F2B75595}"/>
              </a:ext>
            </a:extLst>
          </p:cNvPr>
          <p:cNvSpPr>
            <a:spLocks noGrp="1"/>
          </p:cNvSpPr>
          <p:nvPr userDrawn="1">
            <p:ph type="ctrTitle"/>
          </p:nvPr>
        </p:nvSpPr>
        <p:spPr>
          <a:xfrm>
            <a:off x="1483369" y="3285941"/>
            <a:ext cx="9619217" cy="2224056"/>
          </a:xfrm>
        </p:spPr>
        <p:txBody>
          <a:bodyPr anchor="ctr">
            <a:noAutofit/>
          </a:bodyPr>
          <a:lstStyle>
            <a:lvl1pPr algn="ctr">
              <a:defRPr sz="10500"/>
            </a:lvl1pPr>
          </a:lstStyle>
          <a:p>
            <a:r>
              <a:rPr lang="en-US" dirty="0"/>
              <a:t>Click to edit Master title style</a:t>
            </a:r>
          </a:p>
        </p:txBody>
      </p:sp>
      <p:sp>
        <p:nvSpPr>
          <p:cNvPr id="4" name="Date Placeholder 3">
            <a:extLst>
              <a:ext uri="{FF2B5EF4-FFF2-40B4-BE49-F238E27FC236}">
                <a16:creationId xmlns:a16="http://schemas.microsoft.com/office/drawing/2014/main" xmlns="" id="{16185C78-4C44-4509-B29E-5F8FC3B0A71F}"/>
              </a:ext>
            </a:extLst>
          </p:cNvPr>
          <p:cNvSpPr>
            <a:spLocks noGrp="1"/>
          </p:cNvSpPr>
          <p:nvPr userDrawn="1">
            <p:ph type="dt" sz="half" idx="10"/>
          </p:nvPr>
        </p:nvSpPr>
        <p:spPr/>
        <p:txBody>
          <a:bodyPr/>
          <a:lstStyle/>
          <a:p>
            <a:fld id="{793E0117-20EC-4B3C-88B0-D2475FBE5EF9}" type="datetimeFigureOut">
              <a:rPr lang="en-US" smtClean="0"/>
              <a:t>2/21/2025</a:t>
            </a:fld>
            <a:endParaRPr lang="en-US"/>
          </a:p>
        </p:txBody>
      </p:sp>
      <p:sp>
        <p:nvSpPr>
          <p:cNvPr id="5" name="Footer Placeholder 4">
            <a:extLst>
              <a:ext uri="{FF2B5EF4-FFF2-40B4-BE49-F238E27FC236}">
                <a16:creationId xmlns:a16="http://schemas.microsoft.com/office/drawing/2014/main" xmlns="" id="{C4D8B044-3008-49B7-BEF1-4CFD205557B9}"/>
              </a:ext>
            </a:extLst>
          </p:cNvPr>
          <p:cNvSpPr>
            <a:spLocks noGrp="1"/>
          </p:cNvSpPr>
          <p:nvPr userDrawn="1">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0AA95EB6-8A8D-47EF-8AD0-3B3D0F4505D7}"/>
              </a:ext>
            </a:extLst>
          </p:cNvPr>
          <p:cNvSpPr>
            <a:spLocks noGrp="1"/>
          </p:cNvSpPr>
          <p:nvPr userDrawn="1">
            <p:ph type="sldNum" sz="quarter" idx="12"/>
          </p:nvPr>
        </p:nvSpPr>
        <p:spPr/>
        <p:txBody>
          <a:bodyPr/>
          <a:lstStyle/>
          <a:p>
            <a:fld id="{7AB1A9F7-FF63-4F3F-B71A-537E27319FD8}" type="slidenum">
              <a:rPr lang="en-US" smtClean="0"/>
              <a:t>‹#›</a:t>
            </a:fld>
            <a:endParaRPr lang="en-US"/>
          </a:p>
        </p:txBody>
      </p:sp>
      <p:grpSp>
        <p:nvGrpSpPr>
          <p:cNvPr id="3" name="Group 2">
            <a:extLst>
              <a:ext uri="{FF2B5EF4-FFF2-40B4-BE49-F238E27FC236}">
                <a16:creationId xmlns:a16="http://schemas.microsoft.com/office/drawing/2014/main" xmlns="" id="{8B26B748-A7DC-4EF9-9BDE-59202C8D70D0}"/>
              </a:ext>
            </a:extLst>
          </p:cNvPr>
          <p:cNvGrpSpPr/>
          <p:nvPr userDrawn="1"/>
        </p:nvGrpSpPr>
        <p:grpSpPr>
          <a:xfrm>
            <a:off x="-1806659" y="-1136065"/>
            <a:ext cx="15952699" cy="9322870"/>
            <a:chOff x="-1806659" y="-1136065"/>
            <a:chExt cx="15952699" cy="9322870"/>
          </a:xfrm>
        </p:grpSpPr>
        <p:pic>
          <p:nvPicPr>
            <p:cNvPr id="143" name="Google Shape;62;p5">
              <a:extLst>
                <a:ext uri="{FF2B5EF4-FFF2-40B4-BE49-F238E27FC236}">
                  <a16:creationId xmlns:a16="http://schemas.microsoft.com/office/drawing/2014/main" xmlns="" id="{AB2F9738-7184-4B90-BA64-641CCEDEA63A}"/>
                </a:ext>
              </a:extLst>
            </p:cNvPr>
            <p:cNvPicPr preferRelativeResize="0"/>
            <p:nvPr userDrawn="1"/>
          </p:nvPicPr>
          <p:blipFill rotWithShape="1">
            <a:blip r:embed="rId2">
              <a:alphaModFix amt="21000"/>
            </a:blip>
            <a:srcRect t="240" b="34883"/>
            <a:stretch/>
          </p:blipFill>
          <p:spPr>
            <a:xfrm rot="19345523" flipH="1">
              <a:off x="-1806659" y="-1136065"/>
              <a:ext cx="8997470" cy="9311070"/>
            </a:xfrm>
            <a:prstGeom prst="rect">
              <a:avLst/>
            </a:prstGeom>
            <a:noFill/>
            <a:ln>
              <a:noFill/>
            </a:ln>
            <a:effectLst/>
          </p:spPr>
        </p:pic>
        <p:pic>
          <p:nvPicPr>
            <p:cNvPr id="144" name="Google Shape;62;p5">
              <a:extLst>
                <a:ext uri="{FF2B5EF4-FFF2-40B4-BE49-F238E27FC236}">
                  <a16:creationId xmlns:a16="http://schemas.microsoft.com/office/drawing/2014/main" xmlns="" id="{C114C659-5CE5-42C7-B794-A9D608EC95D5}"/>
                </a:ext>
              </a:extLst>
            </p:cNvPr>
            <p:cNvPicPr preferRelativeResize="0"/>
            <p:nvPr userDrawn="1"/>
          </p:nvPicPr>
          <p:blipFill rotWithShape="1">
            <a:blip r:embed="rId2">
              <a:alphaModFix amt="21000"/>
            </a:blip>
            <a:srcRect t="240" b="34883"/>
            <a:stretch/>
          </p:blipFill>
          <p:spPr>
            <a:xfrm rot="2254477">
              <a:off x="5148570" y="-1124265"/>
              <a:ext cx="8997470" cy="9311070"/>
            </a:xfrm>
            <a:prstGeom prst="rect">
              <a:avLst/>
            </a:prstGeom>
            <a:noFill/>
            <a:ln>
              <a:noFill/>
            </a:ln>
            <a:effectLst/>
          </p:spPr>
        </p:pic>
      </p:grpSp>
    </p:spTree>
    <p:extLst>
      <p:ext uri="{BB962C8B-B14F-4D97-AF65-F5344CB8AC3E}">
        <p14:creationId xmlns:p14="http://schemas.microsoft.com/office/powerpoint/2010/main" val="395464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ABCF6B-6507-47A8-B76F-558C5D4051E8}"/>
              </a:ext>
            </a:extLst>
          </p:cNvPr>
          <p:cNvSpPr>
            <a:spLocks noGrp="1"/>
          </p:cNvSpPr>
          <p:nvPr>
            <p:ph type="title"/>
          </p:nvPr>
        </p:nvSpPr>
        <p:spPr>
          <a:xfrm>
            <a:off x="5427132" y="799071"/>
            <a:ext cx="5926667" cy="4524315"/>
          </a:xfrm>
        </p:spPr>
        <p:txBody>
          <a:bodyPr anchor="ctr"/>
          <a:lstStyle/>
          <a:p>
            <a:r>
              <a:rPr lang="en-US" dirty="0"/>
              <a:t>Click to edit Master title style</a:t>
            </a:r>
          </a:p>
        </p:txBody>
      </p:sp>
      <p:sp>
        <p:nvSpPr>
          <p:cNvPr id="3" name="Date Placeholder 2">
            <a:extLst>
              <a:ext uri="{FF2B5EF4-FFF2-40B4-BE49-F238E27FC236}">
                <a16:creationId xmlns:a16="http://schemas.microsoft.com/office/drawing/2014/main" xmlns="" id="{30B01413-29CC-4192-8AF6-4E4DA875ADF6}"/>
              </a:ext>
            </a:extLst>
          </p:cNvPr>
          <p:cNvSpPr>
            <a:spLocks noGrp="1"/>
          </p:cNvSpPr>
          <p:nvPr>
            <p:ph type="dt" sz="half" idx="10"/>
          </p:nvPr>
        </p:nvSpPr>
        <p:spPr/>
        <p:txBody>
          <a:bodyPr/>
          <a:lstStyle/>
          <a:p>
            <a:fld id="{793E0117-20EC-4B3C-88B0-D2475FBE5EF9}" type="datetimeFigureOut">
              <a:rPr lang="en-US" smtClean="0"/>
              <a:t>2/21/2025</a:t>
            </a:fld>
            <a:endParaRPr lang="en-US"/>
          </a:p>
        </p:txBody>
      </p:sp>
      <p:sp>
        <p:nvSpPr>
          <p:cNvPr id="4" name="Footer Placeholder 3">
            <a:extLst>
              <a:ext uri="{FF2B5EF4-FFF2-40B4-BE49-F238E27FC236}">
                <a16:creationId xmlns:a16="http://schemas.microsoft.com/office/drawing/2014/main" xmlns="" id="{F1AE6A39-068F-49DF-BB6E-739351583C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9650818-40B9-4E65-ACF5-71FEF2610A49}"/>
              </a:ext>
            </a:extLst>
          </p:cNvPr>
          <p:cNvSpPr>
            <a:spLocks noGrp="1"/>
          </p:cNvSpPr>
          <p:nvPr>
            <p:ph type="sldNum" sz="quarter" idx="12"/>
          </p:nvPr>
        </p:nvSpPr>
        <p:spPr/>
        <p:txBody>
          <a:bodyPr/>
          <a:lstStyle/>
          <a:p>
            <a:fld id="{7AB1A9F7-FF63-4F3F-B71A-537E27319FD8}" type="slidenum">
              <a:rPr lang="en-US" smtClean="0"/>
              <a:t>‹#›</a:t>
            </a:fld>
            <a:endParaRPr lang="en-US"/>
          </a:p>
        </p:txBody>
      </p:sp>
      <p:grpSp>
        <p:nvGrpSpPr>
          <p:cNvPr id="6" name="Group 5">
            <a:extLst>
              <a:ext uri="{FF2B5EF4-FFF2-40B4-BE49-F238E27FC236}">
                <a16:creationId xmlns:a16="http://schemas.microsoft.com/office/drawing/2014/main" xmlns="" id="{7D4DD968-9199-4EC1-A1C7-F2ED26F076D4}"/>
              </a:ext>
            </a:extLst>
          </p:cNvPr>
          <p:cNvGrpSpPr/>
          <p:nvPr userDrawn="1"/>
        </p:nvGrpSpPr>
        <p:grpSpPr>
          <a:xfrm>
            <a:off x="815623" y="65402"/>
            <a:ext cx="6324097" cy="6509113"/>
            <a:chOff x="1120423" y="564937"/>
            <a:chExt cx="5331312" cy="5487284"/>
          </a:xfrm>
        </p:grpSpPr>
        <p:grpSp>
          <p:nvGrpSpPr>
            <p:cNvPr id="7" name="Group 6">
              <a:extLst>
                <a:ext uri="{FF2B5EF4-FFF2-40B4-BE49-F238E27FC236}">
                  <a16:creationId xmlns:a16="http://schemas.microsoft.com/office/drawing/2014/main" xmlns="" id="{20D91CDE-E37D-42FC-95E9-114B867465F1}"/>
                </a:ext>
              </a:extLst>
            </p:cNvPr>
            <p:cNvGrpSpPr/>
            <p:nvPr/>
          </p:nvGrpSpPr>
          <p:grpSpPr>
            <a:xfrm>
              <a:off x="1120423" y="564937"/>
              <a:ext cx="5331312" cy="5487284"/>
              <a:chOff x="1120423" y="564937"/>
              <a:chExt cx="5331312" cy="5487284"/>
            </a:xfrm>
          </p:grpSpPr>
          <p:sp>
            <p:nvSpPr>
              <p:cNvPr id="9" name="Oval 8">
                <a:extLst>
                  <a:ext uri="{FF2B5EF4-FFF2-40B4-BE49-F238E27FC236}">
                    <a16:creationId xmlns:a16="http://schemas.microsoft.com/office/drawing/2014/main" xmlns="" id="{3C8D1A98-4B67-408A-8BD1-A89A63F26852}"/>
                  </a:ext>
                </a:extLst>
              </p:cNvPr>
              <p:cNvSpPr>
                <a:spLocks/>
              </p:cNvSpPr>
              <p:nvPr/>
            </p:nvSpPr>
            <p:spPr>
              <a:xfrm>
                <a:off x="1120423" y="720909"/>
                <a:ext cx="5331312" cy="5331312"/>
              </a:xfrm>
              <a:prstGeom prst="ellipse">
                <a:avLst/>
              </a:prstGeom>
              <a:gradFill flip="none" rotWithShape="1">
                <a:gsLst>
                  <a:gs pos="32000">
                    <a:srgbClr val="E58B1B"/>
                  </a:gs>
                  <a:gs pos="0">
                    <a:srgbClr val="FCDE32"/>
                  </a:gs>
                  <a:gs pos="51000">
                    <a:srgbClr val="FCDE32"/>
                  </a:gs>
                  <a:gs pos="85000">
                    <a:srgbClr val="AF2C22"/>
                  </a:gs>
                </a:gsLst>
                <a:lin ang="4200000" scaled="0"/>
                <a:tileRect/>
              </a:gradFill>
              <a:ln>
                <a:noFill/>
              </a:ln>
              <a:effectLst>
                <a:outerShdw blurRad="342900" sx="102000" sy="102000" algn="ctr" rotWithShape="0">
                  <a:prstClr val="black">
                    <a:alpha val="50000"/>
                  </a:prstClr>
                </a:outerShdw>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r>
                  <a:rPr lang="en-US" dirty="0">
                    <a:solidFill>
                      <a:schemeClr val="tx1"/>
                    </a:solidFill>
                  </a:rPr>
                  <a:t> </a:t>
                </a:r>
              </a:p>
            </p:txBody>
          </p:sp>
          <p:sp>
            <p:nvSpPr>
              <p:cNvPr id="10" name="Freeform: Shape 9">
                <a:extLst>
                  <a:ext uri="{FF2B5EF4-FFF2-40B4-BE49-F238E27FC236}">
                    <a16:creationId xmlns:a16="http://schemas.microsoft.com/office/drawing/2014/main" xmlns="" id="{6BD46A7D-6065-4466-A057-3399ACC13650}"/>
                  </a:ext>
                </a:extLst>
              </p:cNvPr>
              <p:cNvSpPr>
                <a:spLocks/>
              </p:cNvSpPr>
              <p:nvPr/>
            </p:nvSpPr>
            <p:spPr>
              <a:xfrm rot="5400000" flipH="1">
                <a:off x="2143461" y="1746765"/>
                <a:ext cx="4022183" cy="4022183"/>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rgbClr val="FFFFD1">
                  <a:alpha val="35000"/>
                </a:srgb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11" name="Freeform: Shape 10">
                <a:extLst>
                  <a:ext uri="{FF2B5EF4-FFF2-40B4-BE49-F238E27FC236}">
                    <a16:creationId xmlns:a16="http://schemas.microsoft.com/office/drawing/2014/main" xmlns="" id="{4EDA50AE-EF28-4CB5-8FEC-E7620B4642D9}"/>
                  </a:ext>
                </a:extLst>
              </p:cNvPr>
              <p:cNvSpPr>
                <a:spLocks/>
              </p:cNvSpPr>
              <p:nvPr/>
            </p:nvSpPr>
            <p:spPr>
              <a:xfrm rot="1994971">
                <a:off x="1390656" y="564937"/>
                <a:ext cx="4561360" cy="4576847"/>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bg1">
                  <a:alpha val="20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12" name="Oval 11">
                <a:extLst>
                  <a:ext uri="{FF2B5EF4-FFF2-40B4-BE49-F238E27FC236}">
                    <a16:creationId xmlns:a16="http://schemas.microsoft.com/office/drawing/2014/main" xmlns="" id="{1F75183A-5800-4680-9D1D-53559C7608D1}"/>
                  </a:ext>
                </a:extLst>
              </p:cNvPr>
              <p:cNvSpPr>
                <a:spLocks/>
              </p:cNvSpPr>
              <p:nvPr/>
            </p:nvSpPr>
            <p:spPr>
              <a:xfrm>
                <a:off x="2724006" y="1005003"/>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xmlns="" id="{5E813CA8-5520-40C4-A066-F2B27B6F780C}"/>
                  </a:ext>
                </a:extLst>
              </p:cNvPr>
              <p:cNvGrpSpPr>
                <a:grpSpLocks/>
              </p:cNvGrpSpPr>
              <p:nvPr/>
            </p:nvGrpSpPr>
            <p:grpSpPr>
              <a:xfrm>
                <a:off x="1147294" y="754426"/>
                <a:ext cx="5236343" cy="5236343"/>
                <a:chOff x="1199263" y="1525549"/>
                <a:chExt cx="4551596" cy="4551596"/>
              </a:xfrm>
            </p:grpSpPr>
            <p:grpSp>
              <p:nvGrpSpPr>
                <p:cNvPr id="27" name="Group 26">
                  <a:extLst>
                    <a:ext uri="{FF2B5EF4-FFF2-40B4-BE49-F238E27FC236}">
                      <a16:creationId xmlns:a16="http://schemas.microsoft.com/office/drawing/2014/main" xmlns="" id="{7A0F80E1-55CC-4D33-9ED8-2E791766DBD9}"/>
                    </a:ext>
                  </a:extLst>
                </p:cNvPr>
                <p:cNvGrpSpPr>
                  <a:grpSpLocks/>
                </p:cNvGrpSpPr>
                <p:nvPr/>
              </p:nvGrpSpPr>
              <p:grpSpPr>
                <a:xfrm>
                  <a:off x="3391780" y="1525549"/>
                  <a:ext cx="166561" cy="4551596"/>
                  <a:chOff x="3376068" y="1525549"/>
                  <a:chExt cx="166561" cy="4551596"/>
                </a:xfrm>
              </p:grpSpPr>
              <p:sp>
                <p:nvSpPr>
                  <p:cNvPr id="31" name="Oval 30">
                    <a:extLst>
                      <a:ext uri="{FF2B5EF4-FFF2-40B4-BE49-F238E27FC236}">
                        <a16:creationId xmlns:a16="http://schemas.microsoft.com/office/drawing/2014/main" xmlns="" id="{250264B6-8C68-4992-AE71-0F9299B54541}"/>
                      </a:ext>
                    </a:extLst>
                  </p:cNvPr>
                  <p:cNvSpPr>
                    <a:spLocks/>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xmlns="" id="{54C0260C-5465-4EAF-AED6-4BF6194F619A}"/>
                      </a:ext>
                    </a:extLst>
                  </p:cNvPr>
                  <p:cNvSpPr>
                    <a:spLocks/>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xmlns="" id="{D33808C5-6E12-4571-B6A1-A37A47D72232}"/>
                    </a:ext>
                  </a:extLst>
                </p:cNvPr>
                <p:cNvGrpSpPr>
                  <a:grpSpLocks/>
                </p:cNvGrpSpPr>
                <p:nvPr/>
              </p:nvGrpSpPr>
              <p:grpSpPr>
                <a:xfrm rot="16200000">
                  <a:off x="3391780" y="1525549"/>
                  <a:ext cx="166561" cy="4551596"/>
                  <a:chOff x="3376068" y="1525549"/>
                  <a:chExt cx="166561" cy="4551596"/>
                </a:xfrm>
              </p:grpSpPr>
              <p:sp>
                <p:nvSpPr>
                  <p:cNvPr id="29" name="Oval 28">
                    <a:extLst>
                      <a:ext uri="{FF2B5EF4-FFF2-40B4-BE49-F238E27FC236}">
                        <a16:creationId xmlns:a16="http://schemas.microsoft.com/office/drawing/2014/main" xmlns="" id="{8C361FB9-5C08-4F96-805D-31F2E7590FD7}"/>
                      </a:ext>
                    </a:extLst>
                  </p:cNvPr>
                  <p:cNvSpPr>
                    <a:spLocks/>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xmlns="" id="{79574304-3D8E-4B74-941F-F8ABD520AC83}"/>
                      </a:ext>
                    </a:extLst>
                  </p:cNvPr>
                  <p:cNvSpPr>
                    <a:spLocks/>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4" name="Group 13">
                <a:extLst>
                  <a:ext uri="{FF2B5EF4-FFF2-40B4-BE49-F238E27FC236}">
                    <a16:creationId xmlns:a16="http://schemas.microsoft.com/office/drawing/2014/main" xmlns="" id="{B6DAE424-048F-4C50-9403-EBE5835417EA}"/>
                  </a:ext>
                </a:extLst>
              </p:cNvPr>
              <p:cNvGrpSpPr/>
              <p:nvPr/>
            </p:nvGrpSpPr>
            <p:grpSpPr>
              <a:xfrm rot="2700000">
                <a:off x="1147294" y="754426"/>
                <a:ext cx="5236343" cy="5236343"/>
                <a:chOff x="1199263" y="1525549"/>
                <a:chExt cx="4551596" cy="4551596"/>
              </a:xfrm>
            </p:grpSpPr>
            <p:grpSp>
              <p:nvGrpSpPr>
                <p:cNvPr id="21" name="Group 20">
                  <a:extLst>
                    <a:ext uri="{FF2B5EF4-FFF2-40B4-BE49-F238E27FC236}">
                      <a16:creationId xmlns:a16="http://schemas.microsoft.com/office/drawing/2014/main" xmlns="" id="{257B2575-569F-49BB-895C-65416357F535}"/>
                    </a:ext>
                  </a:extLst>
                </p:cNvPr>
                <p:cNvGrpSpPr/>
                <p:nvPr/>
              </p:nvGrpSpPr>
              <p:grpSpPr>
                <a:xfrm>
                  <a:off x="3391780" y="1525549"/>
                  <a:ext cx="166561" cy="4551596"/>
                  <a:chOff x="3376068" y="1525549"/>
                  <a:chExt cx="166561" cy="4551596"/>
                </a:xfrm>
              </p:grpSpPr>
              <p:sp>
                <p:nvSpPr>
                  <p:cNvPr id="25" name="Oval 24">
                    <a:extLst>
                      <a:ext uri="{FF2B5EF4-FFF2-40B4-BE49-F238E27FC236}">
                        <a16:creationId xmlns:a16="http://schemas.microsoft.com/office/drawing/2014/main" xmlns="" id="{0CD3BCF0-8F0F-4703-B0E3-674D3A6D3FF0}"/>
                      </a:ext>
                    </a:extLst>
                  </p:cNvPr>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xmlns="" id="{255DA59C-464A-4C8B-87CA-E228A9DD4907}"/>
                      </a:ext>
                    </a:extLst>
                  </p:cNvPr>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a:extLst>
                    <a:ext uri="{FF2B5EF4-FFF2-40B4-BE49-F238E27FC236}">
                      <a16:creationId xmlns:a16="http://schemas.microsoft.com/office/drawing/2014/main" xmlns="" id="{A76C8369-912A-45AB-B53E-BC84E25E349C}"/>
                    </a:ext>
                  </a:extLst>
                </p:cNvPr>
                <p:cNvGrpSpPr/>
                <p:nvPr/>
              </p:nvGrpSpPr>
              <p:grpSpPr>
                <a:xfrm rot="16200000">
                  <a:off x="3391780" y="1525549"/>
                  <a:ext cx="166561" cy="4551596"/>
                  <a:chOff x="3376068" y="1525549"/>
                  <a:chExt cx="166561" cy="4551596"/>
                </a:xfrm>
              </p:grpSpPr>
              <p:sp>
                <p:nvSpPr>
                  <p:cNvPr id="23" name="Oval 22">
                    <a:extLst>
                      <a:ext uri="{FF2B5EF4-FFF2-40B4-BE49-F238E27FC236}">
                        <a16:creationId xmlns:a16="http://schemas.microsoft.com/office/drawing/2014/main" xmlns="" id="{8C39AD14-1BA0-4644-9B8B-8BE38048240B}"/>
                      </a:ext>
                    </a:extLst>
                  </p:cNvPr>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xmlns="" id="{426FE38A-D150-4B57-BC22-F7F02B01B8D3}"/>
                      </a:ext>
                    </a:extLst>
                  </p:cNvPr>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5" name="Oval 14">
                <a:extLst>
                  <a:ext uri="{FF2B5EF4-FFF2-40B4-BE49-F238E27FC236}">
                    <a16:creationId xmlns:a16="http://schemas.microsoft.com/office/drawing/2014/main" xmlns="" id="{C6204201-DDFF-4E6A-BDCA-F0CB0F371897}"/>
                  </a:ext>
                </a:extLst>
              </p:cNvPr>
              <p:cNvSpPr>
                <a:spLocks/>
              </p:cNvSpPr>
              <p:nvPr/>
            </p:nvSpPr>
            <p:spPr>
              <a:xfrm>
                <a:off x="4688754" y="1006811"/>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F1285161-DB1E-485D-B931-1CBDA16EC4DA}"/>
                  </a:ext>
                </a:extLst>
              </p:cNvPr>
              <p:cNvSpPr>
                <a:spLocks/>
              </p:cNvSpPr>
              <p:nvPr/>
            </p:nvSpPr>
            <p:spPr>
              <a:xfrm>
                <a:off x="6013649" y="2299172"/>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xmlns="" id="{E14F0E05-E581-41C7-B059-47B3380E6BBE}"/>
                  </a:ext>
                </a:extLst>
              </p:cNvPr>
              <p:cNvSpPr>
                <a:spLocks/>
              </p:cNvSpPr>
              <p:nvPr/>
            </p:nvSpPr>
            <p:spPr>
              <a:xfrm>
                <a:off x="6080527" y="4247653"/>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xmlns="" id="{43701AB1-8F05-491D-B66E-FB17A4AF8C19}"/>
                  </a:ext>
                </a:extLst>
              </p:cNvPr>
              <p:cNvSpPr>
                <a:spLocks/>
              </p:cNvSpPr>
              <p:nvPr/>
            </p:nvSpPr>
            <p:spPr>
              <a:xfrm>
                <a:off x="4677909" y="5643040"/>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xmlns="" id="{C5F97885-F427-4C1C-9770-60BE280988AF}"/>
                  </a:ext>
                </a:extLst>
              </p:cNvPr>
              <p:cNvSpPr>
                <a:spLocks/>
              </p:cNvSpPr>
              <p:nvPr/>
            </p:nvSpPr>
            <p:spPr>
              <a:xfrm>
                <a:off x="1406339" y="4274764"/>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xmlns="" id="{905C5A59-9206-4C7C-8D54-F632095C2B1D}"/>
                  </a:ext>
                </a:extLst>
              </p:cNvPr>
              <p:cNvSpPr>
                <a:spLocks/>
              </p:cNvSpPr>
              <p:nvPr/>
            </p:nvSpPr>
            <p:spPr>
              <a:xfrm>
                <a:off x="1418991" y="2313630"/>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Oval 7">
              <a:extLst>
                <a:ext uri="{FF2B5EF4-FFF2-40B4-BE49-F238E27FC236}">
                  <a16:creationId xmlns:a16="http://schemas.microsoft.com/office/drawing/2014/main" xmlns="" id="{714EC7A7-D11B-4574-AEB7-3BE2141D0DAA}"/>
                </a:ext>
              </a:extLst>
            </p:cNvPr>
            <p:cNvSpPr>
              <a:spLocks/>
            </p:cNvSpPr>
            <p:nvPr/>
          </p:nvSpPr>
          <p:spPr>
            <a:xfrm>
              <a:off x="2738464" y="5634002"/>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58967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39E7EB04-3802-4495-9632-5EBBE7A9E545}"/>
              </a:ext>
            </a:extLst>
          </p:cNvPr>
          <p:cNvGrpSpPr/>
          <p:nvPr userDrawn="1"/>
        </p:nvGrpSpPr>
        <p:grpSpPr>
          <a:xfrm>
            <a:off x="291840" y="209143"/>
            <a:ext cx="11608320" cy="183368"/>
            <a:chOff x="246580" y="138261"/>
            <a:chExt cx="11608320" cy="183368"/>
          </a:xfrm>
        </p:grpSpPr>
        <p:sp>
          <p:nvSpPr>
            <p:cNvPr id="8" name="Oval 7">
              <a:extLst>
                <a:ext uri="{FF2B5EF4-FFF2-40B4-BE49-F238E27FC236}">
                  <a16:creationId xmlns:a16="http://schemas.microsoft.com/office/drawing/2014/main" xmlns="" id="{853D0F9D-CA36-4771-8F18-A1BC1B64D312}"/>
                </a:ext>
              </a:extLst>
            </p:cNvPr>
            <p:cNvSpPr>
              <a:spLocks/>
            </p:cNvSpPr>
            <p:nvPr/>
          </p:nvSpPr>
          <p:spPr>
            <a:xfrm>
              <a:off x="246580"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xmlns="" id="{46BC274A-BCCD-423C-A1F7-4B65032276C6}"/>
                </a:ext>
              </a:extLst>
            </p:cNvPr>
            <p:cNvSpPr>
              <a:spLocks/>
            </p:cNvSpPr>
            <p:nvPr/>
          </p:nvSpPr>
          <p:spPr>
            <a:xfrm>
              <a:off x="960639"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A00E5CFC-DAF3-4AB1-A454-60340711A01E}"/>
                </a:ext>
              </a:extLst>
            </p:cNvPr>
            <p:cNvSpPr>
              <a:spLocks/>
            </p:cNvSpPr>
            <p:nvPr/>
          </p:nvSpPr>
          <p:spPr>
            <a:xfrm>
              <a:off x="1674698"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605F5766-C1ED-47B8-BE15-F60C0A44F879}"/>
                </a:ext>
              </a:extLst>
            </p:cNvPr>
            <p:cNvSpPr>
              <a:spLocks/>
            </p:cNvSpPr>
            <p:nvPr/>
          </p:nvSpPr>
          <p:spPr>
            <a:xfrm>
              <a:off x="2388757"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 id="{A7D60397-51F3-46EA-8684-138238682795}"/>
                </a:ext>
              </a:extLst>
            </p:cNvPr>
            <p:cNvSpPr>
              <a:spLocks/>
            </p:cNvSpPr>
            <p:nvPr/>
          </p:nvSpPr>
          <p:spPr>
            <a:xfrm>
              <a:off x="3102816"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xmlns="" id="{4BB3E8BE-23F2-474D-BD0D-E4694B516F33}"/>
                </a:ext>
              </a:extLst>
            </p:cNvPr>
            <p:cNvSpPr>
              <a:spLocks/>
            </p:cNvSpPr>
            <p:nvPr/>
          </p:nvSpPr>
          <p:spPr>
            <a:xfrm>
              <a:off x="3816875"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BE0A6623-1DFE-4877-9B7B-38C8AE35D969}"/>
                </a:ext>
              </a:extLst>
            </p:cNvPr>
            <p:cNvSpPr>
              <a:spLocks/>
            </p:cNvSpPr>
            <p:nvPr/>
          </p:nvSpPr>
          <p:spPr>
            <a:xfrm>
              <a:off x="4530934"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xmlns="" id="{E4936957-24CC-4D72-9971-A5484DDEF6DE}"/>
                </a:ext>
              </a:extLst>
            </p:cNvPr>
            <p:cNvSpPr>
              <a:spLocks/>
            </p:cNvSpPr>
            <p:nvPr/>
          </p:nvSpPr>
          <p:spPr>
            <a:xfrm>
              <a:off x="5244993"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6897E311-9E6D-4C99-88BC-A942E6D5A3A2}"/>
                </a:ext>
              </a:extLst>
            </p:cNvPr>
            <p:cNvSpPr>
              <a:spLocks/>
            </p:cNvSpPr>
            <p:nvPr/>
          </p:nvSpPr>
          <p:spPr>
            <a:xfrm>
              <a:off x="5959052"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xmlns="" id="{23C31DE8-19DA-4D60-BD95-06EA9765AA12}"/>
                </a:ext>
              </a:extLst>
            </p:cNvPr>
            <p:cNvSpPr>
              <a:spLocks/>
            </p:cNvSpPr>
            <p:nvPr/>
          </p:nvSpPr>
          <p:spPr>
            <a:xfrm>
              <a:off x="6673111"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xmlns="" id="{2B2F2422-B07E-4F35-8754-70D250CD7F7D}"/>
                </a:ext>
              </a:extLst>
            </p:cNvPr>
            <p:cNvSpPr>
              <a:spLocks/>
            </p:cNvSpPr>
            <p:nvPr/>
          </p:nvSpPr>
          <p:spPr>
            <a:xfrm>
              <a:off x="7387170"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xmlns="" id="{271720EA-E448-444D-9D73-57E44556FD4C}"/>
                </a:ext>
              </a:extLst>
            </p:cNvPr>
            <p:cNvSpPr>
              <a:spLocks/>
            </p:cNvSpPr>
            <p:nvPr/>
          </p:nvSpPr>
          <p:spPr>
            <a:xfrm>
              <a:off x="8101229"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xmlns="" id="{73042BA3-175B-40A0-B06D-24912EB0EFB4}"/>
                </a:ext>
              </a:extLst>
            </p:cNvPr>
            <p:cNvSpPr>
              <a:spLocks/>
            </p:cNvSpPr>
            <p:nvPr/>
          </p:nvSpPr>
          <p:spPr>
            <a:xfrm>
              <a:off x="8815288"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xmlns="" id="{7C40FA34-2326-4200-BAC5-C9AE0C038CF5}"/>
                </a:ext>
              </a:extLst>
            </p:cNvPr>
            <p:cNvSpPr>
              <a:spLocks/>
            </p:cNvSpPr>
            <p:nvPr/>
          </p:nvSpPr>
          <p:spPr>
            <a:xfrm>
              <a:off x="9529347"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9002B649-3D56-49D1-AD38-40221F22A633}"/>
                </a:ext>
              </a:extLst>
            </p:cNvPr>
            <p:cNvSpPr>
              <a:spLocks/>
            </p:cNvSpPr>
            <p:nvPr/>
          </p:nvSpPr>
          <p:spPr>
            <a:xfrm>
              <a:off x="10243406"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xmlns="" id="{FB370FFC-1F4E-4E18-BDD5-79391D91D79F}"/>
                </a:ext>
              </a:extLst>
            </p:cNvPr>
            <p:cNvSpPr>
              <a:spLocks/>
            </p:cNvSpPr>
            <p:nvPr/>
          </p:nvSpPr>
          <p:spPr>
            <a:xfrm>
              <a:off x="10957465"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xmlns="" id="{BF68F921-54FF-4DDE-B067-B5A874C8A5D7}"/>
                </a:ext>
              </a:extLst>
            </p:cNvPr>
            <p:cNvSpPr>
              <a:spLocks/>
            </p:cNvSpPr>
            <p:nvPr/>
          </p:nvSpPr>
          <p:spPr>
            <a:xfrm>
              <a:off x="11671532"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xmlns="" id="{27AD6557-7749-4541-8D39-421C5945CCB7}"/>
              </a:ext>
            </a:extLst>
          </p:cNvPr>
          <p:cNvGrpSpPr/>
          <p:nvPr userDrawn="1"/>
        </p:nvGrpSpPr>
        <p:grpSpPr>
          <a:xfrm>
            <a:off x="291840" y="6485897"/>
            <a:ext cx="11608320" cy="183368"/>
            <a:chOff x="246580" y="138261"/>
            <a:chExt cx="11608320" cy="183368"/>
          </a:xfrm>
        </p:grpSpPr>
        <p:sp>
          <p:nvSpPr>
            <p:cNvPr id="26" name="Oval 25">
              <a:extLst>
                <a:ext uri="{FF2B5EF4-FFF2-40B4-BE49-F238E27FC236}">
                  <a16:creationId xmlns:a16="http://schemas.microsoft.com/office/drawing/2014/main" xmlns="" id="{961796FC-E874-4ECD-903F-EB95D3FA1B65}"/>
                </a:ext>
              </a:extLst>
            </p:cNvPr>
            <p:cNvSpPr>
              <a:spLocks/>
            </p:cNvSpPr>
            <p:nvPr/>
          </p:nvSpPr>
          <p:spPr>
            <a:xfrm>
              <a:off x="246580"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xmlns="" id="{40EB0206-8AE6-4593-970D-696E17B76D84}"/>
                </a:ext>
              </a:extLst>
            </p:cNvPr>
            <p:cNvSpPr>
              <a:spLocks/>
            </p:cNvSpPr>
            <p:nvPr/>
          </p:nvSpPr>
          <p:spPr>
            <a:xfrm>
              <a:off x="960639"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xmlns="" id="{0B0E7403-966A-4321-8150-FEED66BAC948}"/>
                </a:ext>
              </a:extLst>
            </p:cNvPr>
            <p:cNvSpPr>
              <a:spLocks/>
            </p:cNvSpPr>
            <p:nvPr/>
          </p:nvSpPr>
          <p:spPr>
            <a:xfrm>
              <a:off x="1674698"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xmlns="" id="{BE90FBA1-2C49-4FCB-A0B3-A81CD57EFABD}"/>
                </a:ext>
              </a:extLst>
            </p:cNvPr>
            <p:cNvSpPr>
              <a:spLocks/>
            </p:cNvSpPr>
            <p:nvPr/>
          </p:nvSpPr>
          <p:spPr>
            <a:xfrm>
              <a:off x="2388757"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xmlns="" id="{14202E4C-9974-427D-AC8E-10779C703950}"/>
                </a:ext>
              </a:extLst>
            </p:cNvPr>
            <p:cNvSpPr>
              <a:spLocks/>
            </p:cNvSpPr>
            <p:nvPr/>
          </p:nvSpPr>
          <p:spPr>
            <a:xfrm>
              <a:off x="3102816"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xmlns="" id="{158D39BE-B721-48EE-99EF-A382BF0B32EE}"/>
                </a:ext>
              </a:extLst>
            </p:cNvPr>
            <p:cNvSpPr>
              <a:spLocks/>
            </p:cNvSpPr>
            <p:nvPr/>
          </p:nvSpPr>
          <p:spPr>
            <a:xfrm>
              <a:off x="3816875"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xmlns="" id="{524655AD-3667-42A0-A53C-1C2EB159D928}"/>
                </a:ext>
              </a:extLst>
            </p:cNvPr>
            <p:cNvSpPr>
              <a:spLocks/>
            </p:cNvSpPr>
            <p:nvPr/>
          </p:nvSpPr>
          <p:spPr>
            <a:xfrm>
              <a:off x="4530934"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88B7F8BD-D595-4C89-932B-4372C0F6AC9E}"/>
                </a:ext>
              </a:extLst>
            </p:cNvPr>
            <p:cNvSpPr>
              <a:spLocks/>
            </p:cNvSpPr>
            <p:nvPr/>
          </p:nvSpPr>
          <p:spPr>
            <a:xfrm>
              <a:off x="5244993"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D77C081-BE7F-45F9-98E1-DB4C465D99FA}"/>
                </a:ext>
              </a:extLst>
            </p:cNvPr>
            <p:cNvSpPr>
              <a:spLocks/>
            </p:cNvSpPr>
            <p:nvPr/>
          </p:nvSpPr>
          <p:spPr>
            <a:xfrm>
              <a:off x="5959052"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0B368518-1E72-4F18-9E17-278EE76BF07D}"/>
                </a:ext>
              </a:extLst>
            </p:cNvPr>
            <p:cNvSpPr>
              <a:spLocks/>
            </p:cNvSpPr>
            <p:nvPr/>
          </p:nvSpPr>
          <p:spPr>
            <a:xfrm>
              <a:off x="6673111"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xmlns="" id="{A42D2CC2-0678-4319-BDC5-3C9BDFE33115}"/>
                </a:ext>
              </a:extLst>
            </p:cNvPr>
            <p:cNvSpPr>
              <a:spLocks/>
            </p:cNvSpPr>
            <p:nvPr/>
          </p:nvSpPr>
          <p:spPr>
            <a:xfrm>
              <a:off x="7387170"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xmlns="" id="{0FA3CABB-6B0D-430C-947F-351354084B61}"/>
                </a:ext>
              </a:extLst>
            </p:cNvPr>
            <p:cNvSpPr>
              <a:spLocks/>
            </p:cNvSpPr>
            <p:nvPr/>
          </p:nvSpPr>
          <p:spPr>
            <a:xfrm>
              <a:off x="8101229"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xmlns="" id="{FB3A7831-1B60-4BDB-9F6F-B494F88214D4}"/>
                </a:ext>
              </a:extLst>
            </p:cNvPr>
            <p:cNvSpPr>
              <a:spLocks/>
            </p:cNvSpPr>
            <p:nvPr/>
          </p:nvSpPr>
          <p:spPr>
            <a:xfrm>
              <a:off x="8815288"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xmlns="" id="{0CC7CE5C-3579-4B1E-9C09-282F2C3F50FC}"/>
                </a:ext>
              </a:extLst>
            </p:cNvPr>
            <p:cNvSpPr>
              <a:spLocks/>
            </p:cNvSpPr>
            <p:nvPr/>
          </p:nvSpPr>
          <p:spPr>
            <a:xfrm>
              <a:off x="9529347"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xmlns="" id="{7D365BB4-E9B5-40CB-961A-E9A225D5A705}"/>
                </a:ext>
              </a:extLst>
            </p:cNvPr>
            <p:cNvSpPr>
              <a:spLocks/>
            </p:cNvSpPr>
            <p:nvPr/>
          </p:nvSpPr>
          <p:spPr>
            <a:xfrm>
              <a:off x="10243406"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xmlns="" id="{0B5CDFCA-3D73-4EC4-86F0-3D7491C71AD0}"/>
                </a:ext>
              </a:extLst>
            </p:cNvPr>
            <p:cNvSpPr>
              <a:spLocks/>
            </p:cNvSpPr>
            <p:nvPr/>
          </p:nvSpPr>
          <p:spPr>
            <a:xfrm>
              <a:off x="10957465"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xmlns="" id="{73976451-FA3E-407B-86D6-35A268275288}"/>
                </a:ext>
              </a:extLst>
            </p:cNvPr>
            <p:cNvSpPr>
              <a:spLocks/>
            </p:cNvSpPr>
            <p:nvPr/>
          </p:nvSpPr>
          <p:spPr>
            <a:xfrm>
              <a:off x="11671532"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ame 42">
            <a:extLst>
              <a:ext uri="{FF2B5EF4-FFF2-40B4-BE49-F238E27FC236}">
                <a16:creationId xmlns:a16="http://schemas.microsoft.com/office/drawing/2014/main" xmlns="" id="{392A1458-55C8-434B-A935-B8FC3D006492}"/>
              </a:ext>
            </a:extLst>
          </p:cNvPr>
          <p:cNvSpPr/>
          <p:nvPr userDrawn="1"/>
        </p:nvSpPr>
        <p:spPr>
          <a:xfrm>
            <a:off x="194931" y="650358"/>
            <a:ext cx="11802139" cy="5557284"/>
          </a:xfrm>
          <a:prstGeom prst="frame">
            <a:avLst>
              <a:gd name="adj1" fmla="val 1531"/>
            </a:avLst>
          </a:prstGeom>
          <a:gradFill>
            <a:gsLst>
              <a:gs pos="1449">
                <a:srgbClr val="0DC0FF"/>
              </a:gs>
              <a:gs pos="54000">
                <a:srgbClr val="002060"/>
              </a:gs>
              <a:gs pos="100000">
                <a:srgbClr val="0DC0FF"/>
              </a:gs>
            </a:gsLst>
            <a:lin ang="135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 name="Frame 43">
            <a:extLst>
              <a:ext uri="{FF2B5EF4-FFF2-40B4-BE49-F238E27FC236}">
                <a16:creationId xmlns:a16="http://schemas.microsoft.com/office/drawing/2014/main" xmlns="" id="{A6E8F977-4099-489A-B3DF-89E7678A171F}"/>
              </a:ext>
            </a:extLst>
          </p:cNvPr>
          <p:cNvSpPr/>
          <p:nvPr userDrawn="1"/>
        </p:nvSpPr>
        <p:spPr>
          <a:xfrm flipH="1">
            <a:off x="347331" y="793898"/>
            <a:ext cx="11490250" cy="5252483"/>
          </a:xfrm>
          <a:prstGeom prst="frame">
            <a:avLst>
              <a:gd name="adj1" fmla="val 1531"/>
            </a:avLst>
          </a:prstGeom>
          <a:gradFill>
            <a:gsLst>
              <a:gs pos="1449">
                <a:srgbClr val="0DC0FF"/>
              </a:gs>
              <a:gs pos="54000">
                <a:srgbClr val="002060"/>
              </a:gs>
              <a:gs pos="100000">
                <a:srgbClr val="0DC0FF"/>
              </a:gs>
            </a:gsLst>
            <a:lin ang="135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Rectangle 44">
            <a:extLst>
              <a:ext uri="{FF2B5EF4-FFF2-40B4-BE49-F238E27FC236}">
                <a16:creationId xmlns:a16="http://schemas.microsoft.com/office/drawing/2014/main" xmlns="" id="{B3807558-5C11-4815-8FC5-7A4BB3AA9D7D}"/>
              </a:ext>
            </a:extLst>
          </p:cNvPr>
          <p:cNvSpPr/>
          <p:nvPr userDrawn="1"/>
        </p:nvSpPr>
        <p:spPr>
          <a:xfrm>
            <a:off x="531628" y="949842"/>
            <a:ext cx="11135832" cy="4947684"/>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xmlns="" id="{7C4A5BF5-5E61-4160-A7BA-BD8D7AA73D20}"/>
              </a:ext>
            </a:extLst>
          </p:cNvPr>
          <p:cNvGrpSpPr/>
          <p:nvPr userDrawn="1"/>
        </p:nvGrpSpPr>
        <p:grpSpPr>
          <a:xfrm>
            <a:off x="10172270" y="4373318"/>
            <a:ext cx="1431391" cy="1464005"/>
            <a:chOff x="9789502" y="4971309"/>
            <a:chExt cx="1629865" cy="1667001"/>
          </a:xfrm>
          <a:effectLst/>
        </p:grpSpPr>
        <p:grpSp>
          <p:nvGrpSpPr>
            <p:cNvPr id="47" name="Group 46">
              <a:extLst>
                <a:ext uri="{FF2B5EF4-FFF2-40B4-BE49-F238E27FC236}">
                  <a16:creationId xmlns:a16="http://schemas.microsoft.com/office/drawing/2014/main" xmlns="" id="{B3735C4F-74F8-45A3-9B4B-1EAEA34F93A2}"/>
                </a:ext>
              </a:extLst>
            </p:cNvPr>
            <p:cNvGrpSpPr/>
            <p:nvPr/>
          </p:nvGrpSpPr>
          <p:grpSpPr>
            <a:xfrm>
              <a:off x="9789502" y="4971309"/>
              <a:ext cx="1619618" cy="1667001"/>
              <a:chOff x="1120423" y="564937"/>
              <a:chExt cx="5331312" cy="5487284"/>
            </a:xfrm>
          </p:grpSpPr>
          <p:grpSp>
            <p:nvGrpSpPr>
              <p:cNvPr id="65" name="Group 64">
                <a:extLst>
                  <a:ext uri="{FF2B5EF4-FFF2-40B4-BE49-F238E27FC236}">
                    <a16:creationId xmlns:a16="http://schemas.microsoft.com/office/drawing/2014/main" xmlns="" id="{7463275C-BACC-4FF2-B467-2B9332D4A3C6}"/>
                  </a:ext>
                </a:extLst>
              </p:cNvPr>
              <p:cNvGrpSpPr/>
              <p:nvPr/>
            </p:nvGrpSpPr>
            <p:grpSpPr>
              <a:xfrm>
                <a:off x="1120423" y="564937"/>
                <a:ext cx="5331312" cy="5487284"/>
                <a:chOff x="1120423" y="564937"/>
                <a:chExt cx="5331312" cy="5487284"/>
              </a:xfrm>
            </p:grpSpPr>
            <p:sp>
              <p:nvSpPr>
                <p:cNvPr id="67" name="Oval 66">
                  <a:extLst>
                    <a:ext uri="{FF2B5EF4-FFF2-40B4-BE49-F238E27FC236}">
                      <a16:creationId xmlns:a16="http://schemas.microsoft.com/office/drawing/2014/main" xmlns="" id="{126CCDF3-66AB-4D37-A827-D812DA5295A7}"/>
                    </a:ext>
                  </a:extLst>
                </p:cNvPr>
                <p:cNvSpPr>
                  <a:spLocks/>
                </p:cNvSpPr>
                <p:nvPr/>
              </p:nvSpPr>
              <p:spPr>
                <a:xfrm>
                  <a:off x="1120423" y="720909"/>
                  <a:ext cx="5331312" cy="5331312"/>
                </a:xfrm>
                <a:prstGeom prst="ellipse">
                  <a:avLst/>
                </a:prstGeom>
                <a:gradFill flip="none" rotWithShape="1">
                  <a:gsLst>
                    <a:gs pos="32000">
                      <a:srgbClr val="E58B1B"/>
                    </a:gs>
                    <a:gs pos="0">
                      <a:srgbClr val="FCDE32"/>
                    </a:gs>
                    <a:gs pos="51000">
                      <a:srgbClr val="FCDE32"/>
                    </a:gs>
                    <a:gs pos="85000">
                      <a:srgbClr val="AF2C22"/>
                    </a:gs>
                  </a:gsLst>
                  <a:lin ang="4200000" scaled="0"/>
                  <a:tileRect/>
                </a:gradFill>
                <a:ln>
                  <a:noFill/>
                </a:ln>
                <a:effectLst>
                  <a:outerShdw blurRad="228600" sx="102000" sy="102000" algn="ctr" rotWithShape="0">
                    <a:prstClr val="black">
                      <a:alpha val="27000"/>
                    </a:prstClr>
                  </a:outerShdw>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r>
                    <a:rPr lang="en-US" dirty="0">
                      <a:solidFill>
                        <a:schemeClr val="tx1"/>
                      </a:solidFill>
                    </a:rPr>
                    <a:t> </a:t>
                  </a:r>
                </a:p>
              </p:txBody>
            </p:sp>
            <p:sp>
              <p:nvSpPr>
                <p:cNvPr id="68" name="Freeform: Shape 67">
                  <a:extLst>
                    <a:ext uri="{FF2B5EF4-FFF2-40B4-BE49-F238E27FC236}">
                      <a16:creationId xmlns:a16="http://schemas.microsoft.com/office/drawing/2014/main" xmlns="" id="{7B930452-A7DB-481F-A0D4-9AAC9AB89E87}"/>
                    </a:ext>
                  </a:extLst>
                </p:cNvPr>
                <p:cNvSpPr>
                  <a:spLocks/>
                </p:cNvSpPr>
                <p:nvPr/>
              </p:nvSpPr>
              <p:spPr>
                <a:xfrm rot="5400000" flipH="1">
                  <a:off x="2143461" y="1746765"/>
                  <a:ext cx="4022183" cy="4022183"/>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rgbClr val="FFFFD1">
                    <a:alpha val="35000"/>
                  </a:srgb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69" name="Freeform: Shape 68">
                  <a:extLst>
                    <a:ext uri="{FF2B5EF4-FFF2-40B4-BE49-F238E27FC236}">
                      <a16:creationId xmlns:a16="http://schemas.microsoft.com/office/drawing/2014/main" xmlns="" id="{7417A3CE-B6A0-4BB9-BC76-58B69DE28EC8}"/>
                    </a:ext>
                  </a:extLst>
                </p:cNvPr>
                <p:cNvSpPr>
                  <a:spLocks/>
                </p:cNvSpPr>
                <p:nvPr/>
              </p:nvSpPr>
              <p:spPr>
                <a:xfrm rot="1994971">
                  <a:off x="1390656" y="564937"/>
                  <a:ext cx="4561360" cy="4576847"/>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bg1">
                    <a:alpha val="20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70" name="Oval 69">
                  <a:extLst>
                    <a:ext uri="{FF2B5EF4-FFF2-40B4-BE49-F238E27FC236}">
                      <a16:creationId xmlns:a16="http://schemas.microsoft.com/office/drawing/2014/main" xmlns="" id="{69FFA74A-0C7D-4023-A5F0-D99246DE8BEA}"/>
                    </a:ext>
                  </a:extLst>
                </p:cNvPr>
                <p:cNvSpPr>
                  <a:spLocks/>
                </p:cNvSpPr>
                <p:nvPr/>
              </p:nvSpPr>
              <p:spPr>
                <a:xfrm>
                  <a:off x="2724006" y="1005003"/>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xmlns="" id="{F763F50A-C274-43D3-8DD9-26BA0B5169A5}"/>
                    </a:ext>
                  </a:extLst>
                </p:cNvPr>
                <p:cNvGrpSpPr>
                  <a:grpSpLocks/>
                </p:cNvGrpSpPr>
                <p:nvPr/>
              </p:nvGrpSpPr>
              <p:grpSpPr>
                <a:xfrm>
                  <a:off x="1147294" y="754426"/>
                  <a:ext cx="5236343" cy="5236343"/>
                  <a:chOff x="1199263" y="1525549"/>
                  <a:chExt cx="4551596" cy="4551596"/>
                </a:xfrm>
              </p:grpSpPr>
              <p:grpSp>
                <p:nvGrpSpPr>
                  <p:cNvPr id="85" name="Group 84">
                    <a:extLst>
                      <a:ext uri="{FF2B5EF4-FFF2-40B4-BE49-F238E27FC236}">
                        <a16:creationId xmlns:a16="http://schemas.microsoft.com/office/drawing/2014/main" xmlns="" id="{3FEFDA70-7C65-45E3-991E-74C03D25590B}"/>
                      </a:ext>
                    </a:extLst>
                  </p:cNvPr>
                  <p:cNvGrpSpPr>
                    <a:grpSpLocks/>
                  </p:cNvGrpSpPr>
                  <p:nvPr/>
                </p:nvGrpSpPr>
                <p:grpSpPr>
                  <a:xfrm>
                    <a:off x="3391780" y="1525549"/>
                    <a:ext cx="166561" cy="4551596"/>
                    <a:chOff x="3376068" y="1525549"/>
                    <a:chExt cx="166561" cy="4551596"/>
                  </a:xfrm>
                </p:grpSpPr>
                <p:sp>
                  <p:nvSpPr>
                    <p:cNvPr id="89" name="Oval 88">
                      <a:extLst>
                        <a:ext uri="{FF2B5EF4-FFF2-40B4-BE49-F238E27FC236}">
                          <a16:creationId xmlns:a16="http://schemas.microsoft.com/office/drawing/2014/main" xmlns="" id="{70F7AC13-917B-4873-9692-92A0CD84C177}"/>
                        </a:ext>
                      </a:extLst>
                    </p:cNvPr>
                    <p:cNvSpPr>
                      <a:spLocks/>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xmlns="" id="{AB3E68A0-6A5D-47CC-B579-2E6FCE2FAC46}"/>
                        </a:ext>
                      </a:extLst>
                    </p:cNvPr>
                    <p:cNvSpPr>
                      <a:spLocks/>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6" name="Group 85">
                    <a:extLst>
                      <a:ext uri="{FF2B5EF4-FFF2-40B4-BE49-F238E27FC236}">
                        <a16:creationId xmlns:a16="http://schemas.microsoft.com/office/drawing/2014/main" xmlns="" id="{5F7C3C70-9605-4DDA-B128-5B7E7CC9F4AE}"/>
                      </a:ext>
                    </a:extLst>
                  </p:cNvPr>
                  <p:cNvGrpSpPr>
                    <a:grpSpLocks/>
                  </p:cNvGrpSpPr>
                  <p:nvPr/>
                </p:nvGrpSpPr>
                <p:grpSpPr>
                  <a:xfrm rot="16200000">
                    <a:off x="3391780" y="1525549"/>
                    <a:ext cx="166561" cy="4551596"/>
                    <a:chOff x="3376068" y="1525549"/>
                    <a:chExt cx="166561" cy="4551596"/>
                  </a:xfrm>
                </p:grpSpPr>
                <p:sp>
                  <p:nvSpPr>
                    <p:cNvPr id="87" name="Oval 86">
                      <a:extLst>
                        <a:ext uri="{FF2B5EF4-FFF2-40B4-BE49-F238E27FC236}">
                          <a16:creationId xmlns:a16="http://schemas.microsoft.com/office/drawing/2014/main" xmlns="" id="{C5CAD5C4-3315-498D-9EBE-6A9507DBCE1A}"/>
                        </a:ext>
                      </a:extLst>
                    </p:cNvPr>
                    <p:cNvSpPr>
                      <a:spLocks/>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xmlns="" id="{4C3ADD5A-AAC8-41AE-A8D1-7BB73FF7CBE5}"/>
                        </a:ext>
                      </a:extLst>
                    </p:cNvPr>
                    <p:cNvSpPr>
                      <a:spLocks/>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2" name="Group 71">
                  <a:extLst>
                    <a:ext uri="{FF2B5EF4-FFF2-40B4-BE49-F238E27FC236}">
                      <a16:creationId xmlns:a16="http://schemas.microsoft.com/office/drawing/2014/main" xmlns="" id="{1A699B20-BC25-4043-A591-4DD80D05311C}"/>
                    </a:ext>
                  </a:extLst>
                </p:cNvPr>
                <p:cNvGrpSpPr/>
                <p:nvPr/>
              </p:nvGrpSpPr>
              <p:grpSpPr>
                <a:xfrm rot="2700000">
                  <a:off x="1147294" y="754426"/>
                  <a:ext cx="5236343" cy="5236343"/>
                  <a:chOff x="1199263" y="1525549"/>
                  <a:chExt cx="4551596" cy="4551596"/>
                </a:xfrm>
              </p:grpSpPr>
              <p:grpSp>
                <p:nvGrpSpPr>
                  <p:cNvPr id="79" name="Group 78">
                    <a:extLst>
                      <a:ext uri="{FF2B5EF4-FFF2-40B4-BE49-F238E27FC236}">
                        <a16:creationId xmlns:a16="http://schemas.microsoft.com/office/drawing/2014/main" xmlns="" id="{124162D3-DEEA-4447-B345-C03BBC1966F0}"/>
                      </a:ext>
                    </a:extLst>
                  </p:cNvPr>
                  <p:cNvGrpSpPr/>
                  <p:nvPr/>
                </p:nvGrpSpPr>
                <p:grpSpPr>
                  <a:xfrm>
                    <a:off x="3391780" y="1525549"/>
                    <a:ext cx="166561" cy="4551596"/>
                    <a:chOff x="3376068" y="1525549"/>
                    <a:chExt cx="166561" cy="4551596"/>
                  </a:xfrm>
                </p:grpSpPr>
                <p:sp>
                  <p:nvSpPr>
                    <p:cNvPr id="83" name="Oval 82">
                      <a:extLst>
                        <a:ext uri="{FF2B5EF4-FFF2-40B4-BE49-F238E27FC236}">
                          <a16:creationId xmlns:a16="http://schemas.microsoft.com/office/drawing/2014/main" xmlns="" id="{1A5B017C-9E9B-492B-9547-5BDF14CA5327}"/>
                        </a:ext>
                      </a:extLst>
                    </p:cNvPr>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xmlns="" id="{AFE9DEAC-6ED3-4B2D-9FF7-21A0063C4EE1}"/>
                        </a:ext>
                      </a:extLst>
                    </p:cNvPr>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a:extLst>
                      <a:ext uri="{FF2B5EF4-FFF2-40B4-BE49-F238E27FC236}">
                        <a16:creationId xmlns:a16="http://schemas.microsoft.com/office/drawing/2014/main" xmlns="" id="{BADF2CEC-D7D2-4AB2-9802-BE30DAEC511A}"/>
                      </a:ext>
                    </a:extLst>
                  </p:cNvPr>
                  <p:cNvGrpSpPr/>
                  <p:nvPr/>
                </p:nvGrpSpPr>
                <p:grpSpPr>
                  <a:xfrm rot="16200000">
                    <a:off x="3391780" y="1525549"/>
                    <a:ext cx="166561" cy="4551596"/>
                    <a:chOff x="3376068" y="1525549"/>
                    <a:chExt cx="166561" cy="4551596"/>
                  </a:xfrm>
                </p:grpSpPr>
                <p:sp>
                  <p:nvSpPr>
                    <p:cNvPr id="81" name="Oval 80">
                      <a:extLst>
                        <a:ext uri="{FF2B5EF4-FFF2-40B4-BE49-F238E27FC236}">
                          <a16:creationId xmlns:a16="http://schemas.microsoft.com/office/drawing/2014/main" xmlns="" id="{A7622866-D45C-4D62-BCF3-552CC9222F02}"/>
                        </a:ext>
                      </a:extLst>
                    </p:cNvPr>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xmlns="" id="{100B053E-92F5-409D-A112-4FE4B85E47B2}"/>
                        </a:ext>
                      </a:extLst>
                    </p:cNvPr>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3" name="Oval 72">
                  <a:extLst>
                    <a:ext uri="{FF2B5EF4-FFF2-40B4-BE49-F238E27FC236}">
                      <a16:creationId xmlns:a16="http://schemas.microsoft.com/office/drawing/2014/main" xmlns="" id="{96380079-1E35-4E66-BA5C-E50F8A43EFE7}"/>
                    </a:ext>
                  </a:extLst>
                </p:cNvPr>
                <p:cNvSpPr>
                  <a:spLocks/>
                </p:cNvSpPr>
                <p:nvPr/>
              </p:nvSpPr>
              <p:spPr>
                <a:xfrm>
                  <a:off x="4688754" y="1006811"/>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xmlns="" id="{F90B029C-D1C0-4504-8A57-AB7D4965F8A5}"/>
                    </a:ext>
                  </a:extLst>
                </p:cNvPr>
                <p:cNvSpPr>
                  <a:spLocks/>
                </p:cNvSpPr>
                <p:nvPr/>
              </p:nvSpPr>
              <p:spPr>
                <a:xfrm>
                  <a:off x="6013649" y="2299172"/>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xmlns="" id="{102E0F68-E5F7-4D2B-BE19-26F1EDE68AE5}"/>
                    </a:ext>
                  </a:extLst>
                </p:cNvPr>
                <p:cNvSpPr>
                  <a:spLocks/>
                </p:cNvSpPr>
                <p:nvPr/>
              </p:nvSpPr>
              <p:spPr>
                <a:xfrm>
                  <a:off x="6080527" y="4247653"/>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xmlns="" id="{D491FF35-15A5-4D4D-9E3C-D78342A6F373}"/>
                    </a:ext>
                  </a:extLst>
                </p:cNvPr>
                <p:cNvSpPr>
                  <a:spLocks/>
                </p:cNvSpPr>
                <p:nvPr/>
              </p:nvSpPr>
              <p:spPr>
                <a:xfrm>
                  <a:off x="4677909" y="5643040"/>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xmlns="" id="{BFBBC602-DE02-49EC-BAD5-0F752111C25B}"/>
                    </a:ext>
                  </a:extLst>
                </p:cNvPr>
                <p:cNvSpPr>
                  <a:spLocks/>
                </p:cNvSpPr>
                <p:nvPr/>
              </p:nvSpPr>
              <p:spPr>
                <a:xfrm>
                  <a:off x="1406339" y="4274764"/>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xmlns="" id="{9036F512-48FF-4D79-8FCF-01BF944F5629}"/>
                    </a:ext>
                  </a:extLst>
                </p:cNvPr>
                <p:cNvSpPr>
                  <a:spLocks/>
                </p:cNvSpPr>
                <p:nvPr/>
              </p:nvSpPr>
              <p:spPr>
                <a:xfrm>
                  <a:off x="1418991" y="2313630"/>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Oval 65">
                <a:extLst>
                  <a:ext uri="{FF2B5EF4-FFF2-40B4-BE49-F238E27FC236}">
                    <a16:creationId xmlns:a16="http://schemas.microsoft.com/office/drawing/2014/main" xmlns="" id="{A121B45E-EACF-4C34-BC98-346BEF6F3A22}"/>
                  </a:ext>
                </a:extLst>
              </p:cNvPr>
              <p:cNvSpPr>
                <a:spLocks/>
              </p:cNvSpPr>
              <p:nvPr/>
            </p:nvSpPr>
            <p:spPr>
              <a:xfrm>
                <a:off x="2738464" y="5634002"/>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xmlns="" id="{7DB70F06-5D85-45C4-8375-F43D0172DAA0}"/>
                </a:ext>
              </a:extLst>
            </p:cNvPr>
            <p:cNvGrpSpPr>
              <a:grpSpLocks/>
            </p:cNvGrpSpPr>
            <p:nvPr/>
          </p:nvGrpSpPr>
          <p:grpSpPr>
            <a:xfrm flipH="1" flipV="1">
              <a:off x="9882687" y="5113212"/>
              <a:ext cx="1421928" cy="1421722"/>
              <a:chOff x="1756530" y="1102936"/>
              <a:chExt cx="4082400" cy="4081807"/>
            </a:xfrm>
          </p:grpSpPr>
          <p:sp>
            <p:nvSpPr>
              <p:cNvPr id="59" name="Partial Circle 58">
                <a:extLst>
                  <a:ext uri="{FF2B5EF4-FFF2-40B4-BE49-F238E27FC236}">
                    <a16:creationId xmlns:a16="http://schemas.microsoft.com/office/drawing/2014/main" xmlns="" id="{14CDEEAC-C3D2-469B-A034-82407FC2AEDA}"/>
                  </a:ext>
                </a:extLst>
              </p:cNvPr>
              <p:cNvSpPr>
                <a:spLocks/>
              </p:cNvSpPr>
              <p:nvPr/>
            </p:nvSpPr>
            <p:spPr>
              <a:xfrm>
                <a:off x="1756530" y="1102936"/>
                <a:ext cx="4082400" cy="4081807"/>
              </a:xfrm>
              <a:prstGeom prst="pie">
                <a:avLst>
                  <a:gd name="adj1" fmla="val 17974981"/>
                  <a:gd name="adj2" fmla="val 1626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Partial Circle 59">
                <a:extLst>
                  <a:ext uri="{FF2B5EF4-FFF2-40B4-BE49-F238E27FC236}">
                    <a16:creationId xmlns:a16="http://schemas.microsoft.com/office/drawing/2014/main" xmlns="" id="{4FFC3380-216B-489D-8F67-F7491477EAB5}"/>
                  </a:ext>
                </a:extLst>
              </p:cNvPr>
              <p:cNvSpPr>
                <a:spLocks/>
              </p:cNvSpPr>
              <p:nvPr/>
            </p:nvSpPr>
            <p:spPr>
              <a:xfrm>
                <a:off x="1756530" y="1102936"/>
                <a:ext cx="4082400" cy="4081807"/>
              </a:xfrm>
              <a:prstGeom prst="pie">
                <a:avLst>
                  <a:gd name="adj1" fmla="val 22141"/>
                  <a:gd name="adj2" fmla="val 345423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1" name="Partial Circle 60">
                <a:extLst>
                  <a:ext uri="{FF2B5EF4-FFF2-40B4-BE49-F238E27FC236}">
                    <a16:creationId xmlns:a16="http://schemas.microsoft.com/office/drawing/2014/main" xmlns="" id="{D5543967-01FF-4586-A757-F66857FCE625}"/>
                  </a:ext>
                </a:extLst>
              </p:cNvPr>
              <p:cNvSpPr>
                <a:spLocks/>
              </p:cNvSpPr>
              <p:nvPr/>
            </p:nvSpPr>
            <p:spPr>
              <a:xfrm>
                <a:off x="1756530" y="1102936"/>
                <a:ext cx="4082400" cy="4081807"/>
              </a:xfrm>
              <a:prstGeom prst="pie">
                <a:avLst>
                  <a:gd name="adj1" fmla="val 3450103"/>
                  <a:gd name="adj2" fmla="val 767146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2" name="Partial Circle 61">
                <a:extLst>
                  <a:ext uri="{FF2B5EF4-FFF2-40B4-BE49-F238E27FC236}">
                    <a16:creationId xmlns:a16="http://schemas.microsoft.com/office/drawing/2014/main" xmlns="" id="{685C8176-0580-4CBB-A619-02AB55497488}"/>
                  </a:ext>
                </a:extLst>
              </p:cNvPr>
              <p:cNvSpPr>
                <a:spLocks/>
              </p:cNvSpPr>
              <p:nvPr/>
            </p:nvSpPr>
            <p:spPr>
              <a:xfrm>
                <a:off x="1756530" y="1102936"/>
                <a:ext cx="4082400" cy="4081807"/>
              </a:xfrm>
              <a:prstGeom prst="pie">
                <a:avLst>
                  <a:gd name="adj1" fmla="val 7469945"/>
                  <a:gd name="adj2" fmla="val 107401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3" name="Partial Circle 62">
                <a:extLst>
                  <a:ext uri="{FF2B5EF4-FFF2-40B4-BE49-F238E27FC236}">
                    <a16:creationId xmlns:a16="http://schemas.microsoft.com/office/drawing/2014/main" xmlns="" id="{C7C80532-4982-4A98-8057-B313FE4388C6}"/>
                  </a:ext>
                </a:extLst>
              </p:cNvPr>
              <p:cNvSpPr>
                <a:spLocks/>
              </p:cNvSpPr>
              <p:nvPr/>
            </p:nvSpPr>
            <p:spPr>
              <a:xfrm>
                <a:off x="1756530" y="1102936"/>
                <a:ext cx="4082400" cy="4081807"/>
              </a:xfrm>
              <a:prstGeom prst="pie">
                <a:avLst>
                  <a:gd name="adj1" fmla="val 10699018"/>
                  <a:gd name="adj2" fmla="val 1412279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4" name="Partial Circle 63">
                <a:extLst>
                  <a:ext uri="{FF2B5EF4-FFF2-40B4-BE49-F238E27FC236}">
                    <a16:creationId xmlns:a16="http://schemas.microsoft.com/office/drawing/2014/main" xmlns="" id="{C0753F08-F374-4571-9298-2813AA2EC7FA}"/>
                  </a:ext>
                </a:extLst>
              </p:cNvPr>
              <p:cNvSpPr>
                <a:spLocks/>
              </p:cNvSpPr>
              <p:nvPr/>
            </p:nvSpPr>
            <p:spPr>
              <a:xfrm>
                <a:off x="1756530" y="1102936"/>
                <a:ext cx="4082400" cy="4081807"/>
              </a:xfrm>
              <a:prstGeom prst="pie">
                <a:avLst>
                  <a:gd name="adj1" fmla="val 14138803"/>
                  <a:gd name="adj2" fmla="val 1807462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9" name="Freeform: Shape 48">
              <a:extLst>
                <a:ext uri="{FF2B5EF4-FFF2-40B4-BE49-F238E27FC236}">
                  <a16:creationId xmlns:a16="http://schemas.microsoft.com/office/drawing/2014/main" xmlns="" id="{0CF15BD4-A63D-49F7-B764-ECA31207F5EC}"/>
                </a:ext>
              </a:extLst>
            </p:cNvPr>
            <p:cNvSpPr>
              <a:spLocks/>
            </p:cNvSpPr>
            <p:nvPr/>
          </p:nvSpPr>
          <p:spPr>
            <a:xfrm>
              <a:off x="9877358" y="5104659"/>
              <a:ext cx="1223010" cy="1223010"/>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tx1">
                <a:alpha val="15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50" name="Group 49">
              <a:extLst>
                <a:ext uri="{FF2B5EF4-FFF2-40B4-BE49-F238E27FC236}">
                  <a16:creationId xmlns:a16="http://schemas.microsoft.com/office/drawing/2014/main" xmlns="" id="{77A90B05-FF2D-40F9-AAD4-83443575543A}"/>
                </a:ext>
              </a:extLst>
            </p:cNvPr>
            <p:cNvGrpSpPr>
              <a:grpSpLocks/>
            </p:cNvGrpSpPr>
            <p:nvPr/>
          </p:nvGrpSpPr>
          <p:grpSpPr>
            <a:xfrm>
              <a:off x="10367917" y="5615728"/>
              <a:ext cx="480271" cy="480271"/>
              <a:chOff x="3134414" y="3459637"/>
              <a:chExt cx="631596" cy="631596"/>
            </a:xfrm>
            <a:effectLst>
              <a:outerShdw blurRad="63500" sx="102000" sy="102000" algn="ctr" rotWithShape="0">
                <a:prstClr val="black">
                  <a:alpha val="50000"/>
                </a:prstClr>
              </a:outerShdw>
            </a:effectLst>
          </p:grpSpPr>
          <p:sp>
            <p:nvSpPr>
              <p:cNvPr id="56" name="Oval 55">
                <a:extLst>
                  <a:ext uri="{FF2B5EF4-FFF2-40B4-BE49-F238E27FC236}">
                    <a16:creationId xmlns:a16="http://schemas.microsoft.com/office/drawing/2014/main" xmlns="" id="{501737C2-A365-4E38-88F1-AFEEC6351C06}"/>
                  </a:ext>
                </a:extLst>
              </p:cNvPr>
              <p:cNvSpPr>
                <a:spLocks/>
              </p:cNvSpPr>
              <p:nvPr/>
            </p:nvSpPr>
            <p:spPr>
              <a:xfrm>
                <a:off x="3134414" y="3459637"/>
                <a:ext cx="631596" cy="631596"/>
              </a:xfrm>
              <a:prstGeom prst="ellipse">
                <a:avLst/>
              </a:pr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57" name="Oval 56">
                <a:extLst>
                  <a:ext uri="{FF2B5EF4-FFF2-40B4-BE49-F238E27FC236}">
                    <a16:creationId xmlns:a16="http://schemas.microsoft.com/office/drawing/2014/main" xmlns="" id="{E57531BE-ACE6-4F22-90DC-32A9F407F2F3}"/>
                  </a:ext>
                </a:extLst>
              </p:cNvPr>
              <p:cNvSpPr>
                <a:spLocks/>
              </p:cNvSpPr>
              <p:nvPr/>
            </p:nvSpPr>
            <p:spPr>
              <a:xfrm>
                <a:off x="3195689" y="3520912"/>
                <a:ext cx="509047" cy="509047"/>
              </a:xfrm>
              <a:prstGeom prst="ellipse">
                <a:avLst/>
              </a:prstGeom>
              <a:solidFill>
                <a:schemeClr val="bg1"/>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58" name="Star: 5 Points 57">
                <a:extLst>
                  <a:ext uri="{FF2B5EF4-FFF2-40B4-BE49-F238E27FC236}">
                    <a16:creationId xmlns:a16="http://schemas.microsoft.com/office/drawing/2014/main" xmlns="" id="{278BC65B-E96A-4E4E-B7BF-6AC90A6556D7}"/>
                  </a:ext>
                </a:extLst>
              </p:cNvPr>
              <p:cNvSpPr>
                <a:spLocks/>
              </p:cNvSpPr>
              <p:nvPr/>
            </p:nvSpPr>
            <p:spPr>
              <a:xfrm>
                <a:off x="3242822" y="3582992"/>
                <a:ext cx="414780" cy="352699"/>
              </a:xfrm>
              <a:prstGeom prst="star5">
                <a:avLst>
                  <a:gd name="adj" fmla="val 27560"/>
                  <a:gd name="hf" fmla="val 105146"/>
                  <a:gd name="vf" fmla="val 110557"/>
                </a:avLst>
              </a:pr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grpSp>
          <p:nvGrpSpPr>
            <p:cNvPr id="51" name="Group 50">
              <a:extLst>
                <a:ext uri="{FF2B5EF4-FFF2-40B4-BE49-F238E27FC236}">
                  <a16:creationId xmlns:a16="http://schemas.microsoft.com/office/drawing/2014/main" xmlns="" id="{18AEF426-CEDD-4E71-90E1-88BF4F7F4A2E}"/>
                </a:ext>
              </a:extLst>
            </p:cNvPr>
            <p:cNvGrpSpPr>
              <a:grpSpLocks/>
            </p:cNvGrpSpPr>
            <p:nvPr/>
          </p:nvGrpSpPr>
          <p:grpSpPr>
            <a:xfrm>
              <a:off x="11115462" y="5748894"/>
              <a:ext cx="303905" cy="191128"/>
              <a:chOff x="10351950" y="3379331"/>
              <a:chExt cx="815993" cy="552142"/>
            </a:xfrm>
            <a:effectLst>
              <a:outerShdw blurRad="50800" dist="38100" dir="5400000" algn="t" rotWithShape="0">
                <a:prstClr val="black">
                  <a:alpha val="40000"/>
                </a:prstClr>
              </a:outerShdw>
            </a:effectLst>
          </p:grpSpPr>
          <p:sp>
            <p:nvSpPr>
              <p:cNvPr id="52" name="Freeform: Shape 51">
                <a:extLst>
                  <a:ext uri="{FF2B5EF4-FFF2-40B4-BE49-F238E27FC236}">
                    <a16:creationId xmlns:a16="http://schemas.microsoft.com/office/drawing/2014/main" xmlns="" id="{30079530-55D8-4D15-810A-550903440E14}"/>
                  </a:ext>
                </a:extLst>
              </p:cNvPr>
              <p:cNvSpPr>
                <a:spLocks/>
              </p:cNvSpPr>
              <p:nvPr/>
            </p:nvSpPr>
            <p:spPr>
              <a:xfrm rot="4803578" flipV="1">
                <a:off x="10483876" y="3247405"/>
                <a:ext cx="552142" cy="815993"/>
              </a:xfrm>
              <a:custGeom>
                <a:avLst/>
                <a:gdLst>
                  <a:gd name="connsiteX0" fmla="*/ 0 w 507084"/>
                  <a:gd name="connsiteY0" fmla="*/ 748472 h 749403"/>
                  <a:gd name="connsiteX1" fmla="*/ 259446 w 507084"/>
                  <a:gd name="connsiteY1" fmla="*/ 748472 h 749403"/>
                  <a:gd name="connsiteX2" fmla="*/ 259602 w 507084"/>
                  <a:gd name="connsiteY2" fmla="*/ 749403 h 749403"/>
                  <a:gd name="connsiteX3" fmla="*/ 507084 w 507084"/>
                  <a:gd name="connsiteY3" fmla="*/ 663311 h 749403"/>
                  <a:gd name="connsiteX4" fmla="*/ 135395 w 507084"/>
                  <a:gd name="connsiteY4" fmla="*/ 3446 h 749403"/>
                  <a:gd name="connsiteX5" fmla="*/ 134809 w 507084"/>
                  <a:gd name="connsiteY5" fmla="*/ 0 h 749403"/>
                  <a:gd name="connsiteX6" fmla="*/ 134481 w 507084"/>
                  <a:gd name="connsiteY6" fmla="*/ 1824 h 749403"/>
                  <a:gd name="connsiteX7" fmla="*/ 133839 w 507084"/>
                  <a:gd name="connsiteY7" fmla="*/ 685 h 749403"/>
                  <a:gd name="connsiteX8" fmla="*/ 134248 w 507084"/>
                  <a:gd name="connsiteY8" fmla="*/ 3116 h 74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084" h="749403">
                    <a:moveTo>
                      <a:pt x="0" y="748472"/>
                    </a:moveTo>
                    <a:lnTo>
                      <a:pt x="259446" y="748472"/>
                    </a:lnTo>
                    <a:lnTo>
                      <a:pt x="259602" y="749403"/>
                    </a:lnTo>
                    <a:lnTo>
                      <a:pt x="507084" y="663311"/>
                    </a:lnTo>
                    <a:lnTo>
                      <a:pt x="135395" y="3446"/>
                    </a:lnTo>
                    <a:lnTo>
                      <a:pt x="134809" y="0"/>
                    </a:lnTo>
                    <a:lnTo>
                      <a:pt x="134481" y="1824"/>
                    </a:lnTo>
                    <a:lnTo>
                      <a:pt x="133839" y="685"/>
                    </a:lnTo>
                    <a:lnTo>
                      <a:pt x="134248" y="3116"/>
                    </a:lnTo>
                    <a:close/>
                  </a:path>
                </a:pathLst>
              </a:cu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53" name="Group 52">
                <a:extLst>
                  <a:ext uri="{FF2B5EF4-FFF2-40B4-BE49-F238E27FC236}">
                    <a16:creationId xmlns:a16="http://schemas.microsoft.com/office/drawing/2014/main" xmlns="" id="{4E3A3776-7EFD-4DDA-A513-A9C72EB18E24}"/>
                  </a:ext>
                </a:extLst>
              </p:cNvPr>
              <p:cNvGrpSpPr>
                <a:grpSpLocks/>
              </p:cNvGrpSpPr>
              <p:nvPr/>
            </p:nvGrpSpPr>
            <p:grpSpPr>
              <a:xfrm>
                <a:off x="10376451" y="3396621"/>
                <a:ext cx="749786" cy="390621"/>
                <a:chOff x="9980691" y="2643347"/>
                <a:chExt cx="755933" cy="393822"/>
              </a:xfrm>
            </p:grpSpPr>
            <p:sp>
              <p:nvSpPr>
                <p:cNvPr id="54" name="Isosceles Triangle 53">
                  <a:extLst>
                    <a:ext uri="{FF2B5EF4-FFF2-40B4-BE49-F238E27FC236}">
                      <a16:creationId xmlns:a16="http://schemas.microsoft.com/office/drawing/2014/main" xmlns="" id="{60424D9B-43B5-487B-9F24-48434CBD9E3B}"/>
                    </a:ext>
                  </a:extLst>
                </p:cNvPr>
                <p:cNvSpPr>
                  <a:spLocks/>
                </p:cNvSpPr>
                <p:nvPr/>
              </p:nvSpPr>
              <p:spPr>
                <a:xfrm rot="4803578" flipV="1">
                  <a:off x="10225906" y="2398132"/>
                  <a:ext cx="264177" cy="754608"/>
                </a:xfrm>
                <a:prstGeom prst="triangle">
                  <a:avLst>
                    <a:gd name="adj" fmla="val 51448"/>
                  </a:avLst>
                </a:prstGeom>
                <a:solidFill>
                  <a:srgbClr val="FFFF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xmlns="" id="{BB3C0709-A55A-48F3-B9CF-B6ACB35EEAE8}"/>
                    </a:ext>
                  </a:extLst>
                </p:cNvPr>
                <p:cNvSpPr>
                  <a:spLocks/>
                </p:cNvSpPr>
                <p:nvPr/>
              </p:nvSpPr>
              <p:spPr>
                <a:xfrm rot="16675634">
                  <a:off x="10227231" y="2527777"/>
                  <a:ext cx="264177" cy="754608"/>
                </a:xfrm>
                <a:prstGeom prst="triangle">
                  <a:avLst>
                    <a:gd name="adj" fmla="val 51448"/>
                  </a:avLst>
                </a:prstGeom>
                <a:solidFill>
                  <a:srgbClr val="EFC6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 name="Title 1">
            <a:extLst>
              <a:ext uri="{FF2B5EF4-FFF2-40B4-BE49-F238E27FC236}">
                <a16:creationId xmlns:a16="http://schemas.microsoft.com/office/drawing/2014/main" xmlns="" id="{FA490F72-110F-46A3-BFDF-0CBDF1C090D5}"/>
              </a:ext>
            </a:extLst>
          </p:cNvPr>
          <p:cNvSpPr>
            <a:spLocks noGrp="1"/>
          </p:cNvSpPr>
          <p:nvPr>
            <p:ph type="title"/>
          </p:nvPr>
        </p:nvSpPr>
        <p:spPr>
          <a:xfrm>
            <a:off x="831111" y="1244083"/>
            <a:ext cx="10515600" cy="917870"/>
          </a:xfrm>
          <a:effectLst/>
        </p:spPr>
        <p:txBody>
          <a:bodyPr/>
          <a:lstStyle>
            <a:lvl1pPr algn="ctr">
              <a:defRPr sz="6000">
                <a:solidFill>
                  <a:srgbClr val="002774"/>
                </a:solidFill>
                <a:effectLst/>
              </a:defRPr>
            </a:lvl1pPr>
          </a:lstStyle>
          <a:p>
            <a:r>
              <a:rPr lang="en-US" dirty="0"/>
              <a:t>Click to edit Master title style</a:t>
            </a:r>
          </a:p>
        </p:txBody>
      </p:sp>
      <p:sp>
        <p:nvSpPr>
          <p:cNvPr id="3" name="Content Placeholder 2">
            <a:extLst>
              <a:ext uri="{FF2B5EF4-FFF2-40B4-BE49-F238E27FC236}">
                <a16:creationId xmlns:a16="http://schemas.microsoft.com/office/drawing/2014/main" xmlns="" id="{F2912F10-A510-47A1-A07E-F6B54C4F49B9}"/>
              </a:ext>
            </a:extLst>
          </p:cNvPr>
          <p:cNvSpPr>
            <a:spLocks noGrp="1"/>
          </p:cNvSpPr>
          <p:nvPr>
            <p:ph idx="1"/>
          </p:nvPr>
        </p:nvSpPr>
        <p:spPr>
          <a:xfrm>
            <a:off x="838200" y="2126512"/>
            <a:ext cx="10515600" cy="3466214"/>
          </a:xfrm>
        </p:spPr>
        <p:txBody>
          <a:bodyPr anchor="ctr"/>
          <a:lstStyle>
            <a:lvl1pPr algn="ctr">
              <a:defRPr>
                <a:solidFill>
                  <a:schemeClr val="tx1"/>
                </a:solidFill>
              </a:defRPr>
            </a:lvl1pPr>
            <a:lvl2pPr algn="ctr">
              <a:defRPr>
                <a:solidFill>
                  <a:schemeClr val="tx1"/>
                </a:solidFill>
              </a:defRPr>
            </a:lvl2pPr>
            <a:lvl3pPr algn="ctr">
              <a:defRPr>
                <a:solidFill>
                  <a:schemeClr val="tx1"/>
                </a:solidFill>
              </a:defRPr>
            </a:lvl3pPr>
            <a:lvl4pPr algn="ctr">
              <a:defRPr>
                <a:solidFill>
                  <a:schemeClr val="tx1"/>
                </a:solidFill>
              </a:defRPr>
            </a:lvl4pPr>
            <a:lvl5pPr algn="ct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D2A57FAE-C909-4233-9E5A-6B3C932A605D}"/>
              </a:ext>
            </a:extLst>
          </p:cNvPr>
          <p:cNvSpPr>
            <a:spLocks noGrp="1"/>
          </p:cNvSpPr>
          <p:nvPr>
            <p:ph type="dt" sz="half" idx="10"/>
          </p:nvPr>
        </p:nvSpPr>
        <p:spPr/>
        <p:txBody>
          <a:bodyPr/>
          <a:lstStyle/>
          <a:p>
            <a:fld id="{793E0117-20EC-4B3C-88B0-D2475FBE5EF9}" type="datetimeFigureOut">
              <a:rPr lang="en-US" smtClean="0"/>
              <a:t>2/21/2025</a:t>
            </a:fld>
            <a:endParaRPr lang="en-US"/>
          </a:p>
        </p:txBody>
      </p:sp>
      <p:sp>
        <p:nvSpPr>
          <p:cNvPr id="5" name="Footer Placeholder 4">
            <a:extLst>
              <a:ext uri="{FF2B5EF4-FFF2-40B4-BE49-F238E27FC236}">
                <a16:creationId xmlns:a16="http://schemas.microsoft.com/office/drawing/2014/main" xmlns="" id="{8472DD9F-E049-47B1-8984-CD06DC62C2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64CF961-B81A-4DC7-90D5-0AE8B893A332}"/>
              </a:ext>
            </a:extLst>
          </p:cNvPr>
          <p:cNvSpPr>
            <a:spLocks noGrp="1"/>
          </p:cNvSpPr>
          <p:nvPr>
            <p:ph type="sldNum" sz="quarter" idx="12"/>
          </p:nvPr>
        </p:nvSpPr>
        <p:spPr/>
        <p:txBody>
          <a:bodyPr/>
          <a:lstStyle/>
          <a:p>
            <a:fld id="{7AB1A9F7-FF63-4F3F-B71A-537E27319FD8}" type="slidenum">
              <a:rPr lang="en-US" smtClean="0"/>
              <a:t>‹#›</a:t>
            </a:fld>
            <a:endParaRPr lang="en-US"/>
          </a:p>
        </p:txBody>
      </p:sp>
    </p:spTree>
    <p:extLst>
      <p:ext uri="{BB962C8B-B14F-4D97-AF65-F5344CB8AC3E}">
        <p14:creationId xmlns:p14="http://schemas.microsoft.com/office/powerpoint/2010/main" val="58000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39E7EB04-3802-4495-9632-5EBBE7A9E545}"/>
              </a:ext>
            </a:extLst>
          </p:cNvPr>
          <p:cNvGrpSpPr/>
          <p:nvPr userDrawn="1"/>
        </p:nvGrpSpPr>
        <p:grpSpPr>
          <a:xfrm>
            <a:off x="291840" y="209143"/>
            <a:ext cx="11608320" cy="183368"/>
            <a:chOff x="246580" y="138261"/>
            <a:chExt cx="11608320" cy="183368"/>
          </a:xfrm>
        </p:grpSpPr>
        <p:sp>
          <p:nvSpPr>
            <p:cNvPr id="8" name="Oval 7">
              <a:extLst>
                <a:ext uri="{FF2B5EF4-FFF2-40B4-BE49-F238E27FC236}">
                  <a16:creationId xmlns:a16="http://schemas.microsoft.com/office/drawing/2014/main" xmlns="" id="{853D0F9D-CA36-4771-8F18-A1BC1B64D312}"/>
                </a:ext>
              </a:extLst>
            </p:cNvPr>
            <p:cNvSpPr>
              <a:spLocks/>
            </p:cNvSpPr>
            <p:nvPr/>
          </p:nvSpPr>
          <p:spPr>
            <a:xfrm>
              <a:off x="246580"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xmlns="" id="{46BC274A-BCCD-423C-A1F7-4B65032276C6}"/>
                </a:ext>
              </a:extLst>
            </p:cNvPr>
            <p:cNvSpPr>
              <a:spLocks/>
            </p:cNvSpPr>
            <p:nvPr/>
          </p:nvSpPr>
          <p:spPr>
            <a:xfrm>
              <a:off x="960639"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A00E5CFC-DAF3-4AB1-A454-60340711A01E}"/>
                </a:ext>
              </a:extLst>
            </p:cNvPr>
            <p:cNvSpPr>
              <a:spLocks/>
            </p:cNvSpPr>
            <p:nvPr/>
          </p:nvSpPr>
          <p:spPr>
            <a:xfrm>
              <a:off x="1674698"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605F5766-C1ED-47B8-BE15-F60C0A44F879}"/>
                </a:ext>
              </a:extLst>
            </p:cNvPr>
            <p:cNvSpPr>
              <a:spLocks/>
            </p:cNvSpPr>
            <p:nvPr/>
          </p:nvSpPr>
          <p:spPr>
            <a:xfrm>
              <a:off x="2388757"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 id="{A7D60397-51F3-46EA-8684-138238682795}"/>
                </a:ext>
              </a:extLst>
            </p:cNvPr>
            <p:cNvSpPr>
              <a:spLocks/>
            </p:cNvSpPr>
            <p:nvPr/>
          </p:nvSpPr>
          <p:spPr>
            <a:xfrm>
              <a:off x="3102816"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xmlns="" id="{4BB3E8BE-23F2-474D-BD0D-E4694B516F33}"/>
                </a:ext>
              </a:extLst>
            </p:cNvPr>
            <p:cNvSpPr>
              <a:spLocks/>
            </p:cNvSpPr>
            <p:nvPr/>
          </p:nvSpPr>
          <p:spPr>
            <a:xfrm>
              <a:off x="3816875"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BE0A6623-1DFE-4877-9B7B-38C8AE35D969}"/>
                </a:ext>
              </a:extLst>
            </p:cNvPr>
            <p:cNvSpPr>
              <a:spLocks/>
            </p:cNvSpPr>
            <p:nvPr/>
          </p:nvSpPr>
          <p:spPr>
            <a:xfrm>
              <a:off x="4530934"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xmlns="" id="{E4936957-24CC-4D72-9971-A5484DDEF6DE}"/>
                </a:ext>
              </a:extLst>
            </p:cNvPr>
            <p:cNvSpPr>
              <a:spLocks/>
            </p:cNvSpPr>
            <p:nvPr/>
          </p:nvSpPr>
          <p:spPr>
            <a:xfrm>
              <a:off x="5244993"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6897E311-9E6D-4C99-88BC-A942E6D5A3A2}"/>
                </a:ext>
              </a:extLst>
            </p:cNvPr>
            <p:cNvSpPr>
              <a:spLocks/>
            </p:cNvSpPr>
            <p:nvPr/>
          </p:nvSpPr>
          <p:spPr>
            <a:xfrm>
              <a:off x="5959052"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xmlns="" id="{23C31DE8-19DA-4D60-BD95-06EA9765AA12}"/>
                </a:ext>
              </a:extLst>
            </p:cNvPr>
            <p:cNvSpPr>
              <a:spLocks/>
            </p:cNvSpPr>
            <p:nvPr/>
          </p:nvSpPr>
          <p:spPr>
            <a:xfrm>
              <a:off x="6673111"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xmlns="" id="{2B2F2422-B07E-4F35-8754-70D250CD7F7D}"/>
                </a:ext>
              </a:extLst>
            </p:cNvPr>
            <p:cNvSpPr>
              <a:spLocks/>
            </p:cNvSpPr>
            <p:nvPr/>
          </p:nvSpPr>
          <p:spPr>
            <a:xfrm>
              <a:off x="7387170"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xmlns="" id="{271720EA-E448-444D-9D73-57E44556FD4C}"/>
                </a:ext>
              </a:extLst>
            </p:cNvPr>
            <p:cNvSpPr>
              <a:spLocks/>
            </p:cNvSpPr>
            <p:nvPr/>
          </p:nvSpPr>
          <p:spPr>
            <a:xfrm>
              <a:off x="8101229"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xmlns="" id="{73042BA3-175B-40A0-B06D-24912EB0EFB4}"/>
                </a:ext>
              </a:extLst>
            </p:cNvPr>
            <p:cNvSpPr>
              <a:spLocks/>
            </p:cNvSpPr>
            <p:nvPr/>
          </p:nvSpPr>
          <p:spPr>
            <a:xfrm>
              <a:off x="8815288"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xmlns="" id="{7C40FA34-2326-4200-BAC5-C9AE0C038CF5}"/>
                </a:ext>
              </a:extLst>
            </p:cNvPr>
            <p:cNvSpPr>
              <a:spLocks/>
            </p:cNvSpPr>
            <p:nvPr/>
          </p:nvSpPr>
          <p:spPr>
            <a:xfrm>
              <a:off x="9529347"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9002B649-3D56-49D1-AD38-40221F22A633}"/>
                </a:ext>
              </a:extLst>
            </p:cNvPr>
            <p:cNvSpPr>
              <a:spLocks/>
            </p:cNvSpPr>
            <p:nvPr/>
          </p:nvSpPr>
          <p:spPr>
            <a:xfrm>
              <a:off x="10243406"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xmlns="" id="{FB370FFC-1F4E-4E18-BDD5-79391D91D79F}"/>
                </a:ext>
              </a:extLst>
            </p:cNvPr>
            <p:cNvSpPr>
              <a:spLocks/>
            </p:cNvSpPr>
            <p:nvPr/>
          </p:nvSpPr>
          <p:spPr>
            <a:xfrm>
              <a:off x="10957465"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xmlns="" id="{BF68F921-54FF-4DDE-B067-B5A874C8A5D7}"/>
                </a:ext>
              </a:extLst>
            </p:cNvPr>
            <p:cNvSpPr>
              <a:spLocks/>
            </p:cNvSpPr>
            <p:nvPr/>
          </p:nvSpPr>
          <p:spPr>
            <a:xfrm>
              <a:off x="11671532"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xmlns="" id="{27AD6557-7749-4541-8D39-421C5945CCB7}"/>
              </a:ext>
            </a:extLst>
          </p:cNvPr>
          <p:cNvGrpSpPr/>
          <p:nvPr userDrawn="1"/>
        </p:nvGrpSpPr>
        <p:grpSpPr>
          <a:xfrm>
            <a:off x="291840" y="6485897"/>
            <a:ext cx="11608320" cy="183368"/>
            <a:chOff x="246580" y="138261"/>
            <a:chExt cx="11608320" cy="183368"/>
          </a:xfrm>
        </p:grpSpPr>
        <p:sp>
          <p:nvSpPr>
            <p:cNvPr id="26" name="Oval 25">
              <a:extLst>
                <a:ext uri="{FF2B5EF4-FFF2-40B4-BE49-F238E27FC236}">
                  <a16:creationId xmlns:a16="http://schemas.microsoft.com/office/drawing/2014/main" xmlns="" id="{961796FC-E874-4ECD-903F-EB95D3FA1B65}"/>
                </a:ext>
              </a:extLst>
            </p:cNvPr>
            <p:cNvSpPr>
              <a:spLocks/>
            </p:cNvSpPr>
            <p:nvPr/>
          </p:nvSpPr>
          <p:spPr>
            <a:xfrm>
              <a:off x="246580"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xmlns="" id="{40EB0206-8AE6-4593-970D-696E17B76D84}"/>
                </a:ext>
              </a:extLst>
            </p:cNvPr>
            <p:cNvSpPr>
              <a:spLocks/>
            </p:cNvSpPr>
            <p:nvPr/>
          </p:nvSpPr>
          <p:spPr>
            <a:xfrm>
              <a:off x="960639"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xmlns="" id="{0B0E7403-966A-4321-8150-FEED66BAC948}"/>
                </a:ext>
              </a:extLst>
            </p:cNvPr>
            <p:cNvSpPr>
              <a:spLocks/>
            </p:cNvSpPr>
            <p:nvPr/>
          </p:nvSpPr>
          <p:spPr>
            <a:xfrm>
              <a:off x="1674698"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xmlns="" id="{BE90FBA1-2C49-4FCB-A0B3-A81CD57EFABD}"/>
                </a:ext>
              </a:extLst>
            </p:cNvPr>
            <p:cNvSpPr>
              <a:spLocks/>
            </p:cNvSpPr>
            <p:nvPr/>
          </p:nvSpPr>
          <p:spPr>
            <a:xfrm>
              <a:off x="2388757"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xmlns="" id="{14202E4C-9974-427D-AC8E-10779C703950}"/>
                </a:ext>
              </a:extLst>
            </p:cNvPr>
            <p:cNvSpPr>
              <a:spLocks/>
            </p:cNvSpPr>
            <p:nvPr/>
          </p:nvSpPr>
          <p:spPr>
            <a:xfrm>
              <a:off x="3102816"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xmlns="" id="{158D39BE-B721-48EE-99EF-A382BF0B32EE}"/>
                </a:ext>
              </a:extLst>
            </p:cNvPr>
            <p:cNvSpPr>
              <a:spLocks/>
            </p:cNvSpPr>
            <p:nvPr/>
          </p:nvSpPr>
          <p:spPr>
            <a:xfrm>
              <a:off x="3816875"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xmlns="" id="{524655AD-3667-42A0-A53C-1C2EB159D928}"/>
                </a:ext>
              </a:extLst>
            </p:cNvPr>
            <p:cNvSpPr>
              <a:spLocks/>
            </p:cNvSpPr>
            <p:nvPr/>
          </p:nvSpPr>
          <p:spPr>
            <a:xfrm>
              <a:off x="4530934"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88B7F8BD-D595-4C89-932B-4372C0F6AC9E}"/>
                </a:ext>
              </a:extLst>
            </p:cNvPr>
            <p:cNvSpPr>
              <a:spLocks/>
            </p:cNvSpPr>
            <p:nvPr/>
          </p:nvSpPr>
          <p:spPr>
            <a:xfrm>
              <a:off x="5244993"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6D77C081-BE7F-45F9-98E1-DB4C465D99FA}"/>
                </a:ext>
              </a:extLst>
            </p:cNvPr>
            <p:cNvSpPr>
              <a:spLocks/>
            </p:cNvSpPr>
            <p:nvPr/>
          </p:nvSpPr>
          <p:spPr>
            <a:xfrm>
              <a:off x="5959052"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0B368518-1E72-4F18-9E17-278EE76BF07D}"/>
                </a:ext>
              </a:extLst>
            </p:cNvPr>
            <p:cNvSpPr>
              <a:spLocks/>
            </p:cNvSpPr>
            <p:nvPr/>
          </p:nvSpPr>
          <p:spPr>
            <a:xfrm>
              <a:off x="6673111"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xmlns="" id="{A42D2CC2-0678-4319-BDC5-3C9BDFE33115}"/>
                </a:ext>
              </a:extLst>
            </p:cNvPr>
            <p:cNvSpPr>
              <a:spLocks/>
            </p:cNvSpPr>
            <p:nvPr/>
          </p:nvSpPr>
          <p:spPr>
            <a:xfrm>
              <a:off x="7387170"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xmlns="" id="{0FA3CABB-6B0D-430C-947F-351354084B61}"/>
                </a:ext>
              </a:extLst>
            </p:cNvPr>
            <p:cNvSpPr>
              <a:spLocks/>
            </p:cNvSpPr>
            <p:nvPr/>
          </p:nvSpPr>
          <p:spPr>
            <a:xfrm>
              <a:off x="8101229"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xmlns="" id="{FB3A7831-1B60-4BDB-9F6F-B494F88214D4}"/>
                </a:ext>
              </a:extLst>
            </p:cNvPr>
            <p:cNvSpPr>
              <a:spLocks/>
            </p:cNvSpPr>
            <p:nvPr/>
          </p:nvSpPr>
          <p:spPr>
            <a:xfrm>
              <a:off x="8815288"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xmlns="" id="{0CC7CE5C-3579-4B1E-9C09-282F2C3F50FC}"/>
                </a:ext>
              </a:extLst>
            </p:cNvPr>
            <p:cNvSpPr>
              <a:spLocks/>
            </p:cNvSpPr>
            <p:nvPr/>
          </p:nvSpPr>
          <p:spPr>
            <a:xfrm>
              <a:off x="9529347"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xmlns="" id="{7D365BB4-E9B5-40CB-961A-E9A225D5A705}"/>
                </a:ext>
              </a:extLst>
            </p:cNvPr>
            <p:cNvSpPr>
              <a:spLocks/>
            </p:cNvSpPr>
            <p:nvPr/>
          </p:nvSpPr>
          <p:spPr>
            <a:xfrm>
              <a:off x="10243406"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xmlns="" id="{0B5CDFCA-3D73-4EC4-86F0-3D7491C71AD0}"/>
                </a:ext>
              </a:extLst>
            </p:cNvPr>
            <p:cNvSpPr>
              <a:spLocks/>
            </p:cNvSpPr>
            <p:nvPr/>
          </p:nvSpPr>
          <p:spPr>
            <a:xfrm>
              <a:off x="10957465"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xmlns="" id="{73976451-FA3E-407B-86D6-35A268275288}"/>
                </a:ext>
              </a:extLst>
            </p:cNvPr>
            <p:cNvSpPr>
              <a:spLocks/>
            </p:cNvSpPr>
            <p:nvPr/>
          </p:nvSpPr>
          <p:spPr>
            <a:xfrm>
              <a:off x="11671532" y="138261"/>
              <a:ext cx="183368" cy="183368"/>
            </a:xfrm>
            <a:prstGeom prst="ellipse">
              <a:avLst/>
            </a:prstGeom>
            <a:solidFill>
              <a:schemeClr val="bg1"/>
            </a:solidFill>
            <a:ln>
              <a:noFill/>
            </a:ln>
            <a:effectLst>
              <a:glow rad="1397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Date Placeholder 3">
            <a:extLst>
              <a:ext uri="{FF2B5EF4-FFF2-40B4-BE49-F238E27FC236}">
                <a16:creationId xmlns:a16="http://schemas.microsoft.com/office/drawing/2014/main" xmlns="" id="{D2A57FAE-C909-4233-9E5A-6B3C932A605D}"/>
              </a:ext>
            </a:extLst>
          </p:cNvPr>
          <p:cNvSpPr>
            <a:spLocks noGrp="1"/>
          </p:cNvSpPr>
          <p:nvPr>
            <p:ph type="dt" sz="half" idx="10"/>
          </p:nvPr>
        </p:nvSpPr>
        <p:spPr/>
        <p:txBody>
          <a:bodyPr/>
          <a:lstStyle/>
          <a:p>
            <a:fld id="{793E0117-20EC-4B3C-88B0-D2475FBE5EF9}" type="datetimeFigureOut">
              <a:rPr lang="en-US" smtClean="0"/>
              <a:t>2/21/2025</a:t>
            </a:fld>
            <a:endParaRPr lang="en-US"/>
          </a:p>
        </p:txBody>
      </p:sp>
      <p:sp>
        <p:nvSpPr>
          <p:cNvPr id="5" name="Footer Placeholder 4">
            <a:extLst>
              <a:ext uri="{FF2B5EF4-FFF2-40B4-BE49-F238E27FC236}">
                <a16:creationId xmlns:a16="http://schemas.microsoft.com/office/drawing/2014/main" xmlns="" id="{8472DD9F-E049-47B1-8984-CD06DC62C2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64CF961-B81A-4DC7-90D5-0AE8B893A332}"/>
              </a:ext>
            </a:extLst>
          </p:cNvPr>
          <p:cNvSpPr>
            <a:spLocks noGrp="1"/>
          </p:cNvSpPr>
          <p:nvPr>
            <p:ph type="sldNum" sz="quarter" idx="12"/>
          </p:nvPr>
        </p:nvSpPr>
        <p:spPr/>
        <p:txBody>
          <a:bodyPr/>
          <a:lstStyle/>
          <a:p>
            <a:fld id="{7AB1A9F7-FF63-4F3F-B71A-537E27319FD8}" type="slidenum">
              <a:rPr lang="en-US" smtClean="0"/>
              <a:t>‹#›</a:t>
            </a:fld>
            <a:endParaRPr lang="en-US"/>
          </a:p>
        </p:txBody>
      </p:sp>
    </p:spTree>
    <p:extLst>
      <p:ext uri="{BB962C8B-B14F-4D97-AF65-F5344CB8AC3E}">
        <p14:creationId xmlns:p14="http://schemas.microsoft.com/office/powerpoint/2010/main" val="34805038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7319">
              <a:srgbClr val="000F2E"/>
            </a:gs>
            <a:gs pos="26000">
              <a:srgbClr val="002060"/>
            </a:gs>
            <a:gs pos="53000">
              <a:srgbClr val="00B0F0"/>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186D56F-E9B1-4806-9F08-D6C2C305522C}"/>
              </a:ext>
            </a:extLst>
          </p:cNvPr>
          <p:cNvSpPr>
            <a:spLocks noGrp="1"/>
          </p:cNvSpPr>
          <p:nvPr>
            <p:ph type="title"/>
          </p:nvPr>
        </p:nvSpPr>
        <p:spPr>
          <a:xfrm>
            <a:off x="838200" y="365125"/>
            <a:ext cx="10515600" cy="2308324"/>
          </a:xfrm>
          <a:prstGeom prst="rect">
            <a:avLst/>
          </a:prstGeom>
          <a:noFill/>
          <a:effectLst>
            <a:outerShdw blurRad="50800" dist="38100" dir="18900000" algn="bl" rotWithShape="0">
              <a:prstClr val="black">
                <a:alpha val="40000"/>
              </a:prstClr>
            </a:outerShdw>
          </a:effectLst>
        </p:spPr>
        <p:txBody>
          <a:bodyPr wrap="square" rtlCol="0">
            <a:spAutoFit/>
          </a:bodyPr>
          <a:lstStyle/>
          <a:p>
            <a:pPr marL="0" lvl="0" algn="ctr"/>
            <a:r>
              <a:rPr lang="en-US"/>
              <a:t>Click to edit Master title style</a:t>
            </a:r>
          </a:p>
        </p:txBody>
      </p:sp>
      <p:sp>
        <p:nvSpPr>
          <p:cNvPr id="3" name="Text Placeholder 2">
            <a:extLst>
              <a:ext uri="{FF2B5EF4-FFF2-40B4-BE49-F238E27FC236}">
                <a16:creationId xmlns:a16="http://schemas.microsoft.com/office/drawing/2014/main" xmlns="" id="{540466D3-56A5-4B16-AE36-4E00DE7A86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7FA9B40F-C8B0-4209-90D0-43963F7D9A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3E0117-20EC-4B3C-88B0-D2475FBE5EF9}" type="datetimeFigureOut">
              <a:rPr lang="en-US" smtClean="0"/>
              <a:t>2/21/2025</a:t>
            </a:fld>
            <a:endParaRPr lang="en-US"/>
          </a:p>
        </p:txBody>
      </p:sp>
      <p:sp>
        <p:nvSpPr>
          <p:cNvPr id="5" name="Footer Placeholder 4">
            <a:extLst>
              <a:ext uri="{FF2B5EF4-FFF2-40B4-BE49-F238E27FC236}">
                <a16:creationId xmlns:a16="http://schemas.microsoft.com/office/drawing/2014/main" xmlns="" id="{637BE653-2034-498E-9D69-CDEB9D41FA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DEC8935-8876-4298-B30A-44B3417938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B1A9F7-FF63-4F3F-B71A-537E27319FD8}" type="slidenum">
              <a:rPr lang="en-US" smtClean="0"/>
              <a:t>‹#›</a:t>
            </a:fld>
            <a:endParaRPr lang="en-US"/>
          </a:p>
        </p:txBody>
      </p:sp>
      <p:sp>
        <p:nvSpPr>
          <p:cNvPr id="7" name="Google Shape;9;p1">
            <a:extLst>
              <a:ext uri="{FF2B5EF4-FFF2-40B4-BE49-F238E27FC236}">
                <a16:creationId xmlns:a16="http://schemas.microsoft.com/office/drawing/2014/main" xmlns="" id="{0236AA08-3AAC-4F1C-B199-063D5F0EAC7C}"/>
              </a:ext>
            </a:extLst>
          </p:cNvPr>
          <p:cNvSpPr/>
          <p:nvPr userDrawn="1"/>
        </p:nvSpPr>
        <p:spPr>
          <a:xfrm rot="5400000">
            <a:off x="-462658" y="6119355"/>
            <a:ext cx="1131345" cy="114589"/>
          </a:xfrm>
          <a:custGeom>
            <a:avLst/>
            <a:gdLst/>
            <a:ahLst/>
            <a:cxnLst/>
            <a:rect l="l" t="t" r="r" b="b"/>
            <a:pathLst>
              <a:path w="919793" h="87640" extrusionOk="0">
                <a:moveTo>
                  <a:pt x="657321" y="73442"/>
                </a:moveTo>
                <a:cubicBezTo>
                  <a:pt x="659149" y="73404"/>
                  <a:pt x="660912" y="74128"/>
                  <a:pt x="662179" y="75442"/>
                </a:cubicBezTo>
                <a:cubicBezTo>
                  <a:pt x="663493" y="76709"/>
                  <a:pt x="664217" y="78471"/>
                  <a:pt x="664179" y="80300"/>
                </a:cubicBezTo>
                <a:cubicBezTo>
                  <a:pt x="664198" y="82148"/>
                  <a:pt x="663474" y="83939"/>
                  <a:pt x="662179" y="85253"/>
                </a:cubicBezTo>
                <a:cubicBezTo>
                  <a:pt x="660912" y="86568"/>
                  <a:pt x="659149" y="87291"/>
                  <a:pt x="657321" y="87253"/>
                </a:cubicBezTo>
                <a:cubicBezTo>
                  <a:pt x="655492" y="87291"/>
                  <a:pt x="653730" y="86568"/>
                  <a:pt x="652463" y="85253"/>
                </a:cubicBezTo>
                <a:cubicBezTo>
                  <a:pt x="651168" y="83939"/>
                  <a:pt x="650444" y="82148"/>
                  <a:pt x="650463" y="80300"/>
                </a:cubicBezTo>
                <a:cubicBezTo>
                  <a:pt x="650425" y="78471"/>
                  <a:pt x="651149" y="76709"/>
                  <a:pt x="652463" y="75442"/>
                </a:cubicBezTo>
                <a:cubicBezTo>
                  <a:pt x="653730" y="74128"/>
                  <a:pt x="655492" y="73404"/>
                  <a:pt x="657321" y="73442"/>
                </a:cubicBezTo>
                <a:close/>
                <a:moveTo>
                  <a:pt x="783051" y="31056"/>
                </a:moveTo>
                <a:cubicBezTo>
                  <a:pt x="776688" y="30989"/>
                  <a:pt x="770602" y="33618"/>
                  <a:pt x="766287" y="38295"/>
                </a:cubicBezTo>
                <a:cubicBezTo>
                  <a:pt x="761677" y="42876"/>
                  <a:pt x="759134" y="49134"/>
                  <a:pt x="759238" y="55630"/>
                </a:cubicBezTo>
                <a:cubicBezTo>
                  <a:pt x="759229" y="59935"/>
                  <a:pt x="760343" y="64174"/>
                  <a:pt x="762477" y="67917"/>
                </a:cubicBezTo>
                <a:cubicBezTo>
                  <a:pt x="764468" y="71632"/>
                  <a:pt x="767468" y="74709"/>
                  <a:pt x="771144" y="76776"/>
                </a:cubicBezTo>
                <a:cubicBezTo>
                  <a:pt x="774783" y="78804"/>
                  <a:pt x="778888" y="79852"/>
                  <a:pt x="783051" y="79824"/>
                </a:cubicBezTo>
                <a:cubicBezTo>
                  <a:pt x="787213" y="79843"/>
                  <a:pt x="791319" y="78795"/>
                  <a:pt x="794957" y="76776"/>
                </a:cubicBezTo>
                <a:cubicBezTo>
                  <a:pt x="798586" y="74652"/>
                  <a:pt x="801587" y="71594"/>
                  <a:pt x="803625" y="67917"/>
                </a:cubicBezTo>
                <a:cubicBezTo>
                  <a:pt x="805730" y="64165"/>
                  <a:pt x="806816" y="59926"/>
                  <a:pt x="806768" y="55630"/>
                </a:cubicBezTo>
                <a:cubicBezTo>
                  <a:pt x="806873" y="49134"/>
                  <a:pt x="804330" y="42876"/>
                  <a:pt x="799719" y="38295"/>
                </a:cubicBezTo>
                <a:cubicBezTo>
                  <a:pt x="795452" y="33608"/>
                  <a:pt x="789385" y="30979"/>
                  <a:pt x="783051" y="31056"/>
                </a:cubicBezTo>
                <a:close/>
                <a:moveTo>
                  <a:pt x="124778" y="30960"/>
                </a:moveTo>
                <a:cubicBezTo>
                  <a:pt x="120558" y="30922"/>
                  <a:pt x="116405" y="32046"/>
                  <a:pt x="112776" y="34198"/>
                </a:cubicBezTo>
                <a:cubicBezTo>
                  <a:pt x="109090" y="36332"/>
                  <a:pt x="106061" y="39428"/>
                  <a:pt x="104013" y="43152"/>
                </a:cubicBezTo>
                <a:cubicBezTo>
                  <a:pt x="101851" y="46886"/>
                  <a:pt x="100708" y="51124"/>
                  <a:pt x="100680" y="55439"/>
                </a:cubicBezTo>
                <a:cubicBezTo>
                  <a:pt x="100708" y="59754"/>
                  <a:pt x="101851" y="63993"/>
                  <a:pt x="104013" y="67726"/>
                </a:cubicBezTo>
                <a:cubicBezTo>
                  <a:pt x="106099" y="71489"/>
                  <a:pt x="109157" y="74613"/>
                  <a:pt x="112872" y="76775"/>
                </a:cubicBezTo>
                <a:cubicBezTo>
                  <a:pt x="116462" y="78956"/>
                  <a:pt x="120577" y="80109"/>
                  <a:pt x="124778" y="80109"/>
                </a:cubicBezTo>
                <a:cubicBezTo>
                  <a:pt x="129017" y="80080"/>
                  <a:pt x="133188" y="78966"/>
                  <a:pt x="136875" y="76870"/>
                </a:cubicBezTo>
                <a:cubicBezTo>
                  <a:pt x="140580" y="74822"/>
                  <a:pt x="143638" y="71784"/>
                  <a:pt x="145733" y="68107"/>
                </a:cubicBezTo>
                <a:cubicBezTo>
                  <a:pt x="147857" y="64297"/>
                  <a:pt x="148943" y="59992"/>
                  <a:pt x="148876" y="55630"/>
                </a:cubicBezTo>
                <a:cubicBezTo>
                  <a:pt x="149019" y="49057"/>
                  <a:pt x="146514" y="42714"/>
                  <a:pt x="141923" y="38008"/>
                </a:cubicBezTo>
                <a:cubicBezTo>
                  <a:pt x="137513" y="33484"/>
                  <a:pt x="131474" y="30950"/>
                  <a:pt x="125159" y="30960"/>
                </a:cubicBezTo>
                <a:close/>
                <a:moveTo>
                  <a:pt x="202407" y="30865"/>
                </a:moveTo>
                <a:cubicBezTo>
                  <a:pt x="196739" y="30751"/>
                  <a:pt x="191243" y="32836"/>
                  <a:pt x="187072" y="36675"/>
                </a:cubicBezTo>
                <a:cubicBezTo>
                  <a:pt x="183538" y="40104"/>
                  <a:pt x="181061" y="44467"/>
                  <a:pt x="179928" y="49248"/>
                </a:cubicBezTo>
                <a:lnTo>
                  <a:pt x="225267" y="49248"/>
                </a:lnTo>
                <a:cubicBezTo>
                  <a:pt x="224486" y="45619"/>
                  <a:pt x="222923" y="42209"/>
                  <a:pt x="220695" y="39247"/>
                </a:cubicBezTo>
                <a:cubicBezTo>
                  <a:pt x="218580" y="36618"/>
                  <a:pt x="215875" y="34522"/>
                  <a:pt x="212789" y="33151"/>
                </a:cubicBezTo>
                <a:cubicBezTo>
                  <a:pt x="209541" y="31636"/>
                  <a:pt x="205988" y="30865"/>
                  <a:pt x="202407" y="30865"/>
                </a:cubicBezTo>
                <a:close/>
                <a:moveTo>
                  <a:pt x="599885" y="30675"/>
                </a:moveTo>
                <a:cubicBezTo>
                  <a:pt x="595665" y="30637"/>
                  <a:pt x="591512" y="31761"/>
                  <a:pt x="587883" y="33914"/>
                </a:cubicBezTo>
                <a:cubicBezTo>
                  <a:pt x="584197" y="36047"/>
                  <a:pt x="581168" y="39143"/>
                  <a:pt x="579120" y="42867"/>
                </a:cubicBezTo>
                <a:cubicBezTo>
                  <a:pt x="576958" y="46601"/>
                  <a:pt x="575815" y="50839"/>
                  <a:pt x="575787" y="55154"/>
                </a:cubicBezTo>
                <a:cubicBezTo>
                  <a:pt x="575815" y="59469"/>
                  <a:pt x="576958" y="63708"/>
                  <a:pt x="579120" y="67442"/>
                </a:cubicBezTo>
                <a:cubicBezTo>
                  <a:pt x="581206" y="71204"/>
                  <a:pt x="584264" y="74328"/>
                  <a:pt x="587979" y="76490"/>
                </a:cubicBezTo>
                <a:cubicBezTo>
                  <a:pt x="591569" y="78672"/>
                  <a:pt x="595684" y="79824"/>
                  <a:pt x="599885" y="79824"/>
                </a:cubicBezTo>
                <a:cubicBezTo>
                  <a:pt x="604124" y="79796"/>
                  <a:pt x="608295" y="78681"/>
                  <a:pt x="611982" y="76586"/>
                </a:cubicBezTo>
                <a:cubicBezTo>
                  <a:pt x="615658" y="74509"/>
                  <a:pt x="618725" y="71480"/>
                  <a:pt x="620840" y="67823"/>
                </a:cubicBezTo>
                <a:cubicBezTo>
                  <a:pt x="622964" y="64013"/>
                  <a:pt x="624050" y="59707"/>
                  <a:pt x="623983" y="55345"/>
                </a:cubicBezTo>
                <a:cubicBezTo>
                  <a:pt x="624126" y="48773"/>
                  <a:pt x="621621" y="42429"/>
                  <a:pt x="617030" y="37724"/>
                </a:cubicBezTo>
                <a:cubicBezTo>
                  <a:pt x="612486" y="33209"/>
                  <a:pt x="606286" y="30770"/>
                  <a:pt x="599885" y="30961"/>
                </a:cubicBezTo>
                <a:close/>
                <a:moveTo>
                  <a:pt x="429673" y="30675"/>
                </a:moveTo>
                <a:cubicBezTo>
                  <a:pt x="425425" y="30627"/>
                  <a:pt x="421234" y="31751"/>
                  <a:pt x="417576" y="33913"/>
                </a:cubicBezTo>
                <a:cubicBezTo>
                  <a:pt x="413890" y="36047"/>
                  <a:pt x="410861" y="39142"/>
                  <a:pt x="408813" y="42867"/>
                </a:cubicBezTo>
                <a:cubicBezTo>
                  <a:pt x="406680" y="46610"/>
                  <a:pt x="405565" y="50848"/>
                  <a:pt x="405575" y="55154"/>
                </a:cubicBezTo>
                <a:cubicBezTo>
                  <a:pt x="405565" y="59459"/>
                  <a:pt x="406680" y="63698"/>
                  <a:pt x="408813" y="67441"/>
                </a:cubicBezTo>
                <a:cubicBezTo>
                  <a:pt x="410899" y="71203"/>
                  <a:pt x="413957" y="74328"/>
                  <a:pt x="417672" y="76490"/>
                </a:cubicBezTo>
                <a:cubicBezTo>
                  <a:pt x="421262" y="78671"/>
                  <a:pt x="425377" y="79823"/>
                  <a:pt x="429578" y="79823"/>
                </a:cubicBezTo>
                <a:cubicBezTo>
                  <a:pt x="433855" y="79785"/>
                  <a:pt x="438046" y="78671"/>
                  <a:pt x="441770" y="76585"/>
                </a:cubicBezTo>
                <a:cubicBezTo>
                  <a:pt x="445446" y="74528"/>
                  <a:pt x="448476" y="71499"/>
                  <a:pt x="450533" y="67822"/>
                </a:cubicBezTo>
                <a:cubicBezTo>
                  <a:pt x="452667" y="64012"/>
                  <a:pt x="453743" y="59707"/>
                  <a:pt x="453676" y="55344"/>
                </a:cubicBezTo>
                <a:cubicBezTo>
                  <a:pt x="453819" y="48772"/>
                  <a:pt x="451314" y="42428"/>
                  <a:pt x="446723" y="37723"/>
                </a:cubicBezTo>
                <a:cubicBezTo>
                  <a:pt x="442122" y="33122"/>
                  <a:pt x="435798" y="30665"/>
                  <a:pt x="429292" y="30960"/>
                </a:cubicBezTo>
                <a:close/>
                <a:moveTo>
                  <a:pt x="71723" y="24959"/>
                </a:moveTo>
                <a:lnTo>
                  <a:pt x="79819" y="24959"/>
                </a:lnTo>
                <a:lnTo>
                  <a:pt x="79819" y="85729"/>
                </a:lnTo>
                <a:lnTo>
                  <a:pt x="72009" y="85729"/>
                </a:lnTo>
                <a:close/>
                <a:moveTo>
                  <a:pt x="546544" y="24674"/>
                </a:moveTo>
                <a:lnTo>
                  <a:pt x="554355" y="24674"/>
                </a:lnTo>
                <a:lnTo>
                  <a:pt x="554355" y="85443"/>
                </a:lnTo>
                <a:lnTo>
                  <a:pt x="546544" y="85443"/>
                </a:lnTo>
                <a:close/>
                <a:moveTo>
                  <a:pt x="202311" y="23626"/>
                </a:moveTo>
                <a:cubicBezTo>
                  <a:pt x="211979" y="23283"/>
                  <a:pt x="221209" y="27655"/>
                  <a:pt x="227076" y="35342"/>
                </a:cubicBezTo>
                <a:cubicBezTo>
                  <a:pt x="231639" y="41285"/>
                  <a:pt x="234030" y="48620"/>
                  <a:pt x="233839" y="56106"/>
                </a:cubicBezTo>
                <a:lnTo>
                  <a:pt x="179166" y="56106"/>
                </a:lnTo>
                <a:cubicBezTo>
                  <a:pt x="179080" y="62545"/>
                  <a:pt x="181509" y="68765"/>
                  <a:pt x="185929" y="73442"/>
                </a:cubicBezTo>
                <a:cubicBezTo>
                  <a:pt x="190100" y="77937"/>
                  <a:pt x="195987" y="80433"/>
                  <a:pt x="202121" y="80300"/>
                </a:cubicBezTo>
                <a:cubicBezTo>
                  <a:pt x="205179" y="80290"/>
                  <a:pt x="208207" y="79738"/>
                  <a:pt x="211074" y="78680"/>
                </a:cubicBezTo>
                <a:cubicBezTo>
                  <a:pt x="213799" y="77661"/>
                  <a:pt x="216332" y="76213"/>
                  <a:pt x="218599" y="74394"/>
                </a:cubicBezTo>
                <a:cubicBezTo>
                  <a:pt x="221238" y="71784"/>
                  <a:pt x="223486" y="68793"/>
                  <a:pt x="225267" y="65536"/>
                </a:cubicBezTo>
                <a:lnTo>
                  <a:pt x="231839" y="69060"/>
                </a:lnTo>
                <a:cubicBezTo>
                  <a:pt x="229953" y="72880"/>
                  <a:pt x="227410" y="76328"/>
                  <a:pt x="224314" y="79252"/>
                </a:cubicBezTo>
                <a:cubicBezTo>
                  <a:pt x="221542" y="81824"/>
                  <a:pt x="218314" y="83862"/>
                  <a:pt x="214789" y="85253"/>
                </a:cubicBezTo>
                <a:cubicBezTo>
                  <a:pt x="210941" y="86643"/>
                  <a:pt x="206874" y="87320"/>
                  <a:pt x="202788" y="87253"/>
                </a:cubicBezTo>
                <a:cubicBezTo>
                  <a:pt x="193987" y="87834"/>
                  <a:pt x="185405" y="84319"/>
                  <a:pt x="179547" y="77728"/>
                </a:cubicBezTo>
                <a:cubicBezTo>
                  <a:pt x="174108" y="71699"/>
                  <a:pt x="171117" y="63850"/>
                  <a:pt x="171165" y="55725"/>
                </a:cubicBezTo>
                <a:cubicBezTo>
                  <a:pt x="171098" y="48267"/>
                  <a:pt x="173584" y="41000"/>
                  <a:pt x="178213" y="35151"/>
                </a:cubicBezTo>
                <a:cubicBezTo>
                  <a:pt x="183842" y="27560"/>
                  <a:pt x="192863" y="23245"/>
                  <a:pt x="202311" y="23626"/>
                </a:cubicBezTo>
                <a:close/>
                <a:moveTo>
                  <a:pt x="783051" y="23436"/>
                </a:moveTo>
                <a:cubicBezTo>
                  <a:pt x="791909" y="23207"/>
                  <a:pt x="800415" y="26903"/>
                  <a:pt x="806292" y="33532"/>
                </a:cubicBezTo>
                <a:cubicBezTo>
                  <a:pt x="811816" y="39514"/>
                  <a:pt x="814817" y="47391"/>
                  <a:pt x="814674" y="55535"/>
                </a:cubicBezTo>
                <a:cubicBezTo>
                  <a:pt x="814760" y="63812"/>
                  <a:pt x="811578" y="71785"/>
                  <a:pt x="805816" y="77728"/>
                </a:cubicBezTo>
                <a:cubicBezTo>
                  <a:pt x="799977" y="84062"/>
                  <a:pt x="791662" y="87539"/>
                  <a:pt x="783051" y="87253"/>
                </a:cubicBezTo>
                <a:cubicBezTo>
                  <a:pt x="774412" y="87558"/>
                  <a:pt x="766058" y="84081"/>
                  <a:pt x="760191" y="77728"/>
                </a:cubicBezTo>
                <a:cubicBezTo>
                  <a:pt x="754428" y="71785"/>
                  <a:pt x="751247" y="63812"/>
                  <a:pt x="751333" y="55535"/>
                </a:cubicBezTo>
                <a:cubicBezTo>
                  <a:pt x="751237" y="47429"/>
                  <a:pt x="754228" y="39600"/>
                  <a:pt x="759715" y="33627"/>
                </a:cubicBezTo>
                <a:cubicBezTo>
                  <a:pt x="765620" y="26969"/>
                  <a:pt x="774154" y="23236"/>
                  <a:pt x="783051" y="23436"/>
                </a:cubicBezTo>
                <a:close/>
                <a:moveTo>
                  <a:pt x="711804" y="23436"/>
                </a:moveTo>
                <a:cubicBezTo>
                  <a:pt x="715747" y="23407"/>
                  <a:pt x="719671" y="24017"/>
                  <a:pt x="723424" y="25246"/>
                </a:cubicBezTo>
                <a:cubicBezTo>
                  <a:pt x="726853" y="26322"/>
                  <a:pt x="730072" y="27960"/>
                  <a:pt x="732949" y="30103"/>
                </a:cubicBezTo>
                <a:cubicBezTo>
                  <a:pt x="735540" y="32170"/>
                  <a:pt x="737712" y="34732"/>
                  <a:pt x="739331" y="37628"/>
                </a:cubicBezTo>
                <a:lnTo>
                  <a:pt x="733139" y="41438"/>
                </a:lnTo>
                <a:cubicBezTo>
                  <a:pt x="728063" y="34466"/>
                  <a:pt x="719852" y="30475"/>
                  <a:pt x="711232" y="30770"/>
                </a:cubicBezTo>
                <a:cubicBezTo>
                  <a:pt x="704364" y="30570"/>
                  <a:pt x="697697" y="33142"/>
                  <a:pt x="692754" y="37914"/>
                </a:cubicBezTo>
                <a:cubicBezTo>
                  <a:pt x="687991" y="42410"/>
                  <a:pt x="685334" y="48696"/>
                  <a:pt x="685419" y="55249"/>
                </a:cubicBezTo>
                <a:cubicBezTo>
                  <a:pt x="685400" y="59640"/>
                  <a:pt x="686591" y="63955"/>
                  <a:pt x="688848" y="67727"/>
                </a:cubicBezTo>
                <a:cubicBezTo>
                  <a:pt x="691039" y="71756"/>
                  <a:pt x="694344" y="75061"/>
                  <a:pt x="698373" y="77252"/>
                </a:cubicBezTo>
                <a:cubicBezTo>
                  <a:pt x="702412" y="79414"/>
                  <a:pt x="706936" y="80529"/>
                  <a:pt x="711518" y="80491"/>
                </a:cubicBezTo>
                <a:cubicBezTo>
                  <a:pt x="720100" y="80624"/>
                  <a:pt x="728234" y="76661"/>
                  <a:pt x="733425" y="69823"/>
                </a:cubicBezTo>
                <a:lnTo>
                  <a:pt x="739616" y="73823"/>
                </a:lnTo>
                <a:cubicBezTo>
                  <a:pt x="736683" y="78205"/>
                  <a:pt x="732644" y="81719"/>
                  <a:pt x="727901" y="84015"/>
                </a:cubicBezTo>
                <a:cubicBezTo>
                  <a:pt x="722662" y="86482"/>
                  <a:pt x="716928" y="87720"/>
                  <a:pt x="711137" y="87634"/>
                </a:cubicBezTo>
                <a:cubicBezTo>
                  <a:pt x="702240" y="87806"/>
                  <a:pt x="693649" y="84367"/>
                  <a:pt x="687324" y="78109"/>
                </a:cubicBezTo>
                <a:cubicBezTo>
                  <a:pt x="681114" y="72375"/>
                  <a:pt x="677647" y="64270"/>
                  <a:pt x="677799" y="55821"/>
                </a:cubicBezTo>
                <a:cubicBezTo>
                  <a:pt x="677790" y="50058"/>
                  <a:pt x="679342" y="44400"/>
                  <a:pt x="682276" y="39438"/>
                </a:cubicBezTo>
                <a:cubicBezTo>
                  <a:pt x="685162" y="34437"/>
                  <a:pt x="689382" y="30351"/>
                  <a:pt x="694468" y="27627"/>
                </a:cubicBezTo>
                <a:cubicBezTo>
                  <a:pt x="699802" y="24808"/>
                  <a:pt x="705765" y="23369"/>
                  <a:pt x="711804" y="23436"/>
                </a:cubicBezTo>
                <a:close/>
                <a:moveTo>
                  <a:pt x="262414" y="23245"/>
                </a:moveTo>
                <a:cubicBezTo>
                  <a:pt x="268786" y="23798"/>
                  <a:pt x="274692" y="26807"/>
                  <a:pt x="278892" y="31627"/>
                </a:cubicBezTo>
                <a:lnTo>
                  <a:pt x="273939" y="36771"/>
                </a:lnTo>
                <a:cubicBezTo>
                  <a:pt x="270777" y="33246"/>
                  <a:pt x="266376" y="31094"/>
                  <a:pt x="261652" y="30770"/>
                </a:cubicBezTo>
                <a:cubicBezTo>
                  <a:pt x="259223" y="30732"/>
                  <a:pt x="256871" y="31618"/>
                  <a:pt x="255080" y="33246"/>
                </a:cubicBezTo>
                <a:cubicBezTo>
                  <a:pt x="253394" y="34704"/>
                  <a:pt x="252422" y="36828"/>
                  <a:pt x="252413" y="39056"/>
                </a:cubicBezTo>
                <a:cubicBezTo>
                  <a:pt x="252499" y="41152"/>
                  <a:pt x="253261" y="43162"/>
                  <a:pt x="254604" y="44772"/>
                </a:cubicBezTo>
                <a:cubicBezTo>
                  <a:pt x="257385" y="47439"/>
                  <a:pt x="260604" y="49601"/>
                  <a:pt x="264129" y="51153"/>
                </a:cubicBezTo>
                <a:cubicBezTo>
                  <a:pt x="268643" y="53201"/>
                  <a:pt x="272701" y="56154"/>
                  <a:pt x="276035" y="59821"/>
                </a:cubicBezTo>
                <a:cubicBezTo>
                  <a:pt x="278016" y="62602"/>
                  <a:pt x="279073" y="65936"/>
                  <a:pt x="279083" y="69346"/>
                </a:cubicBezTo>
                <a:cubicBezTo>
                  <a:pt x="279130" y="74109"/>
                  <a:pt x="277235" y="78681"/>
                  <a:pt x="273844" y="82014"/>
                </a:cubicBezTo>
                <a:cubicBezTo>
                  <a:pt x="270339" y="85434"/>
                  <a:pt x="265595" y="87291"/>
                  <a:pt x="260699" y="87158"/>
                </a:cubicBezTo>
                <a:cubicBezTo>
                  <a:pt x="257204" y="87158"/>
                  <a:pt x="253756" y="86377"/>
                  <a:pt x="250603" y="84872"/>
                </a:cubicBezTo>
                <a:cubicBezTo>
                  <a:pt x="247526" y="83405"/>
                  <a:pt x="244821" y="81262"/>
                  <a:pt x="242697" y="78585"/>
                </a:cubicBezTo>
                <a:lnTo>
                  <a:pt x="247650" y="72966"/>
                </a:lnTo>
                <a:cubicBezTo>
                  <a:pt x="250651" y="76995"/>
                  <a:pt x="255299" y="79471"/>
                  <a:pt x="260319" y="79728"/>
                </a:cubicBezTo>
                <a:cubicBezTo>
                  <a:pt x="263262" y="79814"/>
                  <a:pt x="266129" y="78757"/>
                  <a:pt x="268320" y="76776"/>
                </a:cubicBezTo>
                <a:cubicBezTo>
                  <a:pt x="270406" y="74985"/>
                  <a:pt x="271625" y="72385"/>
                  <a:pt x="271653" y="69632"/>
                </a:cubicBezTo>
                <a:cubicBezTo>
                  <a:pt x="271634" y="67441"/>
                  <a:pt x="270863" y="65317"/>
                  <a:pt x="269463" y="63631"/>
                </a:cubicBezTo>
                <a:cubicBezTo>
                  <a:pt x="266653" y="60983"/>
                  <a:pt x="263433" y="58802"/>
                  <a:pt x="259938" y="57154"/>
                </a:cubicBezTo>
                <a:cubicBezTo>
                  <a:pt x="255623" y="55259"/>
                  <a:pt x="251784" y="52430"/>
                  <a:pt x="248698" y="48867"/>
                </a:cubicBezTo>
                <a:cubicBezTo>
                  <a:pt x="246698" y="46105"/>
                  <a:pt x="245660" y="42752"/>
                  <a:pt x="245745" y="39342"/>
                </a:cubicBezTo>
                <a:cubicBezTo>
                  <a:pt x="245631" y="34999"/>
                  <a:pt x="247355" y="30808"/>
                  <a:pt x="250508" y="27817"/>
                </a:cubicBezTo>
                <a:cubicBezTo>
                  <a:pt x="253699" y="24760"/>
                  <a:pt x="257994" y="23112"/>
                  <a:pt x="262414" y="23245"/>
                </a:cubicBezTo>
                <a:close/>
                <a:moveTo>
                  <a:pt x="19813" y="23245"/>
                </a:moveTo>
                <a:cubicBezTo>
                  <a:pt x="26146" y="23845"/>
                  <a:pt x="32005" y="26836"/>
                  <a:pt x="36196" y="31627"/>
                </a:cubicBezTo>
                <a:lnTo>
                  <a:pt x="31147" y="36771"/>
                </a:lnTo>
                <a:cubicBezTo>
                  <a:pt x="28023" y="33256"/>
                  <a:pt x="23651" y="31104"/>
                  <a:pt x="18955" y="30770"/>
                </a:cubicBezTo>
                <a:cubicBezTo>
                  <a:pt x="16526" y="30732"/>
                  <a:pt x="14174" y="31618"/>
                  <a:pt x="12383" y="33247"/>
                </a:cubicBezTo>
                <a:cubicBezTo>
                  <a:pt x="10697" y="34704"/>
                  <a:pt x="9725" y="36828"/>
                  <a:pt x="9716" y="39057"/>
                </a:cubicBezTo>
                <a:cubicBezTo>
                  <a:pt x="9802" y="41152"/>
                  <a:pt x="10564" y="43162"/>
                  <a:pt x="11907" y="44772"/>
                </a:cubicBezTo>
                <a:cubicBezTo>
                  <a:pt x="14688" y="47439"/>
                  <a:pt x="17907" y="49601"/>
                  <a:pt x="21432" y="51154"/>
                </a:cubicBezTo>
                <a:cubicBezTo>
                  <a:pt x="25928" y="53201"/>
                  <a:pt x="29947" y="56145"/>
                  <a:pt x="33243" y="59821"/>
                </a:cubicBezTo>
                <a:cubicBezTo>
                  <a:pt x="35291" y="62574"/>
                  <a:pt x="36396" y="65917"/>
                  <a:pt x="36386" y="69346"/>
                </a:cubicBezTo>
                <a:cubicBezTo>
                  <a:pt x="36443" y="74128"/>
                  <a:pt x="34510" y="78710"/>
                  <a:pt x="31052" y="82015"/>
                </a:cubicBezTo>
                <a:cubicBezTo>
                  <a:pt x="27594" y="85453"/>
                  <a:pt x="22880" y="87311"/>
                  <a:pt x="18003" y="87158"/>
                </a:cubicBezTo>
                <a:cubicBezTo>
                  <a:pt x="14507" y="87158"/>
                  <a:pt x="11059" y="86377"/>
                  <a:pt x="7906" y="84872"/>
                </a:cubicBezTo>
                <a:cubicBezTo>
                  <a:pt x="4820" y="83405"/>
                  <a:pt x="2124" y="81262"/>
                  <a:pt x="0" y="78586"/>
                </a:cubicBezTo>
                <a:lnTo>
                  <a:pt x="4954" y="72966"/>
                </a:lnTo>
                <a:cubicBezTo>
                  <a:pt x="7954" y="76995"/>
                  <a:pt x="12602" y="79472"/>
                  <a:pt x="17622" y="79729"/>
                </a:cubicBezTo>
                <a:cubicBezTo>
                  <a:pt x="20574" y="79814"/>
                  <a:pt x="23432" y="78757"/>
                  <a:pt x="25623" y="76776"/>
                </a:cubicBezTo>
                <a:cubicBezTo>
                  <a:pt x="27718" y="74985"/>
                  <a:pt x="28928" y="72385"/>
                  <a:pt x="28956" y="69632"/>
                </a:cubicBezTo>
                <a:cubicBezTo>
                  <a:pt x="28937" y="67441"/>
                  <a:pt x="28166" y="65317"/>
                  <a:pt x="26766" y="63631"/>
                </a:cubicBezTo>
                <a:cubicBezTo>
                  <a:pt x="23956" y="60974"/>
                  <a:pt x="20746" y="58793"/>
                  <a:pt x="17241" y="57154"/>
                </a:cubicBezTo>
                <a:cubicBezTo>
                  <a:pt x="12973" y="55230"/>
                  <a:pt x="9163" y="52401"/>
                  <a:pt x="6097" y="48868"/>
                </a:cubicBezTo>
                <a:cubicBezTo>
                  <a:pt x="4096" y="46105"/>
                  <a:pt x="3058" y="42753"/>
                  <a:pt x="3144" y="39343"/>
                </a:cubicBezTo>
                <a:cubicBezTo>
                  <a:pt x="2991" y="34990"/>
                  <a:pt x="4725" y="30789"/>
                  <a:pt x="7906" y="27817"/>
                </a:cubicBezTo>
                <a:cubicBezTo>
                  <a:pt x="11088" y="24741"/>
                  <a:pt x="15383" y="23083"/>
                  <a:pt x="19813" y="23245"/>
                </a:cubicBezTo>
                <a:close/>
                <a:moveTo>
                  <a:pt x="857726" y="23150"/>
                </a:moveTo>
                <a:cubicBezTo>
                  <a:pt x="860612" y="23141"/>
                  <a:pt x="863460" y="23722"/>
                  <a:pt x="866108" y="24865"/>
                </a:cubicBezTo>
                <a:cubicBezTo>
                  <a:pt x="868594" y="25865"/>
                  <a:pt x="870813" y="27427"/>
                  <a:pt x="872585" y="29437"/>
                </a:cubicBezTo>
                <a:cubicBezTo>
                  <a:pt x="874576" y="31885"/>
                  <a:pt x="876071" y="34695"/>
                  <a:pt x="876966" y="37724"/>
                </a:cubicBezTo>
                <a:cubicBezTo>
                  <a:pt x="879157" y="33352"/>
                  <a:pt x="882443" y="29608"/>
                  <a:pt x="886491" y="26865"/>
                </a:cubicBezTo>
                <a:cubicBezTo>
                  <a:pt x="890235" y="24436"/>
                  <a:pt x="894607" y="23141"/>
                  <a:pt x="899065" y="23150"/>
                </a:cubicBezTo>
                <a:cubicBezTo>
                  <a:pt x="903008" y="23065"/>
                  <a:pt x="906894" y="24160"/>
                  <a:pt x="910209" y="26294"/>
                </a:cubicBezTo>
                <a:cubicBezTo>
                  <a:pt x="913438" y="28446"/>
                  <a:pt x="915933" y="31542"/>
                  <a:pt x="917352" y="35152"/>
                </a:cubicBezTo>
                <a:cubicBezTo>
                  <a:pt x="919219" y="40667"/>
                  <a:pt x="920029" y="46486"/>
                  <a:pt x="919734" y="52297"/>
                </a:cubicBezTo>
                <a:lnTo>
                  <a:pt x="919734" y="85444"/>
                </a:lnTo>
                <a:lnTo>
                  <a:pt x="911733" y="85444"/>
                </a:lnTo>
                <a:lnTo>
                  <a:pt x="911733" y="52297"/>
                </a:lnTo>
                <a:cubicBezTo>
                  <a:pt x="911990" y="47772"/>
                  <a:pt x="911504" y="43239"/>
                  <a:pt x="910304" y="38867"/>
                </a:cubicBezTo>
                <a:cubicBezTo>
                  <a:pt x="909428" y="36419"/>
                  <a:pt x="907751" y="34333"/>
                  <a:pt x="905541" y="32961"/>
                </a:cubicBezTo>
                <a:cubicBezTo>
                  <a:pt x="903170" y="31418"/>
                  <a:pt x="900369" y="30646"/>
                  <a:pt x="897541" y="30770"/>
                </a:cubicBezTo>
                <a:cubicBezTo>
                  <a:pt x="893807" y="30713"/>
                  <a:pt x="890159" y="31885"/>
                  <a:pt x="887158" y="34104"/>
                </a:cubicBezTo>
                <a:cubicBezTo>
                  <a:pt x="884034" y="36304"/>
                  <a:pt x="881643" y="39390"/>
                  <a:pt x="880300" y="42962"/>
                </a:cubicBezTo>
                <a:cubicBezTo>
                  <a:pt x="878500" y="49144"/>
                  <a:pt x="877757" y="55583"/>
                  <a:pt x="878109" y="62012"/>
                </a:cubicBezTo>
                <a:lnTo>
                  <a:pt x="878109" y="85825"/>
                </a:lnTo>
                <a:lnTo>
                  <a:pt x="870394" y="85825"/>
                </a:lnTo>
                <a:lnTo>
                  <a:pt x="870394" y="54678"/>
                </a:lnTo>
                <a:cubicBezTo>
                  <a:pt x="870623" y="49687"/>
                  <a:pt x="870175" y="44686"/>
                  <a:pt x="869061" y="39819"/>
                </a:cubicBezTo>
                <a:cubicBezTo>
                  <a:pt x="868194" y="37238"/>
                  <a:pt x="866527" y="34999"/>
                  <a:pt x="864298" y="33437"/>
                </a:cubicBezTo>
                <a:cubicBezTo>
                  <a:pt x="861888" y="31875"/>
                  <a:pt x="859069" y="31075"/>
                  <a:pt x="856202" y="31151"/>
                </a:cubicBezTo>
                <a:cubicBezTo>
                  <a:pt x="852554" y="31142"/>
                  <a:pt x="848991" y="32275"/>
                  <a:pt x="846010" y="34390"/>
                </a:cubicBezTo>
                <a:cubicBezTo>
                  <a:pt x="842867" y="36552"/>
                  <a:pt x="840447" y="39600"/>
                  <a:pt x="839057" y="43153"/>
                </a:cubicBezTo>
                <a:cubicBezTo>
                  <a:pt x="837276" y="48620"/>
                  <a:pt x="836504" y="54364"/>
                  <a:pt x="836771" y="60107"/>
                </a:cubicBezTo>
                <a:lnTo>
                  <a:pt x="836771" y="85825"/>
                </a:lnTo>
                <a:lnTo>
                  <a:pt x="828960" y="85825"/>
                </a:lnTo>
                <a:lnTo>
                  <a:pt x="829056" y="24674"/>
                </a:lnTo>
                <a:lnTo>
                  <a:pt x="836866" y="24674"/>
                </a:lnTo>
                <a:lnTo>
                  <a:pt x="836866" y="35152"/>
                </a:lnTo>
                <a:cubicBezTo>
                  <a:pt x="839105" y="31828"/>
                  <a:pt x="841953" y="28951"/>
                  <a:pt x="845248" y="26675"/>
                </a:cubicBezTo>
                <a:cubicBezTo>
                  <a:pt x="849011" y="24379"/>
                  <a:pt x="853325" y="23160"/>
                  <a:pt x="857726" y="23150"/>
                </a:cubicBezTo>
                <a:close/>
                <a:moveTo>
                  <a:pt x="321373" y="23149"/>
                </a:moveTo>
                <a:cubicBezTo>
                  <a:pt x="324259" y="23140"/>
                  <a:pt x="327107" y="23721"/>
                  <a:pt x="329755" y="24864"/>
                </a:cubicBezTo>
                <a:cubicBezTo>
                  <a:pt x="332222" y="25893"/>
                  <a:pt x="334442" y="27455"/>
                  <a:pt x="336232" y="29436"/>
                </a:cubicBezTo>
                <a:cubicBezTo>
                  <a:pt x="338194" y="31903"/>
                  <a:pt x="339671" y="34713"/>
                  <a:pt x="340614" y="37723"/>
                </a:cubicBezTo>
                <a:cubicBezTo>
                  <a:pt x="342804" y="33351"/>
                  <a:pt x="346091" y="29608"/>
                  <a:pt x="350139" y="26864"/>
                </a:cubicBezTo>
                <a:cubicBezTo>
                  <a:pt x="353882" y="24435"/>
                  <a:pt x="358254" y="23140"/>
                  <a:pt x="362712" y="23149"/>
                </a:cubicBezTo>
                <a:cubicBezTo>
                  <a:pt x="366655" y="23083"/>
                  <a:pt x="370532" y="24178"/>
                  <a:pt x="373856" y="26293"/>
                </a:cubicBezTo>
                <a:cubicBezTo>
                  <a:pt x="377047" y="28493"/>
                  <a:pt x="379523" y="31570"/>
                  <a:pt x="381000" y="35151"/>
                </a:cubicBezTo>
                <a:cubicBezTo>
                  <a:pt x="382781" y="40685"/>
                  <a:pt x="383552" y="46486"/>
                  <a:pt x="383286" y="52296"/>
                </a:cubicBezTo>
                <a:lnTo>
                  <a:pt x="383286" y="85443"/>
                </a:lnTo>
                <a:lnTo>
                  <a:pt x="375380" y="85443"/>
                </a:lnTo>
                <a:lnTo>
                  <a:pt x="375380" y="52296"/>
                </a:lnTo>
                <a:cubicBezTo>
                  <a:pt x="375637" y="47772"/>
                  <a:pt x="375152" y="43238"/>
                  <a:pt x="373951" y="38866"/>
                </a:cubicBezTo>
                <a:cubicBezTo>
                  <a:pt x="373046" y="36437"/>
                  <a:pt x="371370" y="34360"/>
                  <a:pt x="369189" y="32960"/>
                </a:cubicBezTo>
                <a:cubicBezTo>
                  <a:pt x="366808" y="31436"/>
                  <a:pt x="364017" y="30674"/>
                  <a:pt x="361188" y="30769"/>
                </a:cubicBezTo>
                <a:cubicBezTo>
                  <a:pt x="357454" y="30712"/>
                  <a:pt x="353806" y="31884"/>
                  <a:pt x="350806" y="34103"/>
                </a:cubicBezTo>
                <a:cubicBezTo>
                  <a:pt x="347681" y="36303"/>
                  <a:pt x="345291" y="39390"/>
                  <a:pt x="343948" y="42961"/>
                </a:cubicBezTo>
                <a:cubicBezTo>
                  <a:pt x="342100" y="49134"/>
                  <a:pt x="341357" y="55582"/>
                  <a:pt x="341757" y="62011"/>
                </a:cubicBezTo>
                <a:lnTo>
                  <a:pt x="341757" y="85824"/>
                </a:lnTo>
                <a:lnTo>
                  <a:pt x="333946" y="85824"/>
                </a:lnTo>
                <a:lnTo>
                  <a:pt x="333946" y="54677"/>
                </a:lnTo>
                <a:cubicBezTo>
                  <a:pt x="334213" y="49677"/>
                  <a:pt x="333727" y="44676"/>
                  <a:pt x="332518" y="39818"/>
                </a:cubicBezTo>
                <a:cubicBezTo>
                  <a:pt x="331679" y="37218"/>
                  <a:pt x="330003" y="34980"/>
                  <a:pt x="327755" y="33436"/>
                </a:cubicBezTo>
                <a:cubicBezTo>
                  <a:pt x="325345" y="31874"/>
                  <a:pt x="322526" y="31074"/>
                  <a:pt x="319659" y="31150"/>
                </a:cubicBezTo>
                <a:cubicBezTo>
                  <a:pt x="316039" y="31141"/>
                  <a:pt x="312505" y="32274"/>
                  <a:pt x="309562" y="34389"/>
                </a:cubicBezTo>
                <a:cubicBezTo>
                  <a:pt x="306419" y="36551"/>
                  <a:pt x="304000" y="39599"/>
                  <a:pt x="302609" y="43152"/>
                </a:cubicBezTo>
                <a:cubicBezTo>
                  <a:pt x="300828" y="48619"/>
                  <a:pt x="300056" y="54363"/>
                  <a:pt x="300323" y="60107"/>
                </a:cubicBezTo>
                <a:lnTo>
                  <a:pt x="300323" y="85824"/>
                </a:lnTo>
                <a:lnTo>
                  <a:pt x="292512" y="85824"/>
                </a:lnTo>
                <a:lnTo>
                  <a:pt x="292703" y="24674"/>
                </a:lnTo>
                <a:lnTo>
                  <a:pt x="300514" y="24674"/>
                </a:lnTo>
                <a:lnTo>
                  <a:pt x="300514" y="35151"/>
                </a:lnTo>
                <a:cubicBezTo>
                  <a:pt x="302752" y="31827"/>
                  <a:pt x="305600" y="28950"/>
                  <a:pt x="308895" y="26674"/>
                </a:cubicBezTo>
                <a:cubicBezTo>
                  <a:pt x="312648" y="24359"/>
                  <a:pt x="316963" y="23140"/>
                  <a:pt x="321373" y="23149"/>
                </a:cubicBezTo>
                <a:close/>
                <a:moveTo>
                  <a:pt x="508635" y="22959"/>
                </a:moveTo>
                <a:cubicBezTo>
                  <a:pt x="512921" y="22883"/>
                  <a:pt x="517131" y="24073"/>
                  <a:pt x="520731" y="26388"/>
                </a:cubicBezTo>
                <a:cubicBezTo>
                  <a:pt x="524237" y="28703"/>
                  <a:pt x="526961" y="32017"/>
                  <a:pt x="528542" y="35913"/>
                </a:cubicBezTo>
                <a:cubicBezTo>
                  <a:pt x="530475" y="41809"/>
                  <a:pt x="531314" y="48000"/>
                  <a:pt x="531018" y="54201"/>
                </a:cubicBezTo>
                <a:lnTo>
                  <a:pt x="531018" y="85443"/>
                </a:lnTo>
                <a:lnTo>
                  <a:pt x="523208" y="85443"/>
                </a:lnTo>
                <a:lnTo>
                  <a:pt x="523208" y="56868"/>
                </a:lnTo>
                <a:cubicBezTo>
                  <a:pt x="523379" y="52182"/>
                  <a:pt x="523094" y="47495"/>
                  <a:pt x="522351" y="42866"/>
                </a:cubicBezTo>
                <a:cubicBezTo>
                  <a:pt x="521789" y="39171"/>
                  <a:pt x="519931" y="35799"/>
                  <a:pt x="517112" y="33341"/>
                </a:cubicBezTo>
                <a:cubicBezTo>
                  <a:pt x="514216" y="31217"/>
                  <a:pt x="510692" y="30150"/>
                  <a:pt x="507111" y="30293"/>
                </a:cubicBezTo>
                <a:cubicBezTo>
                  <a:pt x="502415" y="30255"/>
                  <a:pt x="497872" y="31951"/>
                  <a:pt x="494347" y="35056"/>
                </a:cubicBezTo>
                <a:cubicBezTo>
                  <a:pt x="490709" y="37989"/>
                  <a:pt x="488127" y="42038"/>
                  <a:pt x="487013" y="46581"/>
                </a:cubicBezTo>
                <a:cubicBezTo>
                  <a:pt x="486060" y="52048"/>
                  <a:pt x="485670" y="57601"/>
                  <a:pt x="485870" y="63154"/>
                </a:cubicBezTo>
                <a:lnTo>
                  <a:pt x="485870" y="85443"/>
                </a:lnTo>
                <a:lnTo>
                  <a:pt x="478059" y="85443"/>
                </a:lnTo>
                <a:lnTo>
                  <a:pt x="478059" y="24673"/>
                </a:lnTo>
                <a:lnTo>
                  <a:pt x="485870" y="24673"/>
                </a:lnTo>
                <a:lnTo>
                  <a:pt x="485870" y="35532"/>
                </a:lnTo>
                <a:cubicBezTo>
                  <a:pt x="488623" y="31665"/>
                  <a:pt x="492166" y="28417"/>
                  <a:pt x="496252" y="26007"/>
                </a:cubicBezTo>
                <a:cubicBezTo>
                  <a:pt x="500062" y="23988"/>
                  <a:pt x="504320" y="22940"/>
                  <a:pt x="508635" y="22959"/>
                </a:cubicBezTo>
                <a:close/>
                <a:moveTo>
                  <a:pt x="599218" y="22769"/>
                </a:moveTo>
                <a:cubicBezTo>
                  <a:pt x="603914" y="22712"/>
                  <a:pt x="608553" y="23788"/>
                  <a:pt x="612744" y="25913"/>
                </a:cubicBezTo>
                <a:cubicBezTo>
                  <a:pt x="616954" y="28227"/>
                  <a:pt x="620573" y="31485"/>
                  <a:pt x="623316" y="35438"/>
                </a:cubicBezTo>
                <a:lnTo>
                  <a:pt x="623316" y="24674"/>
                </a:lnTo>
                <a:lnTo>
                  <a:pt x="631127" y="24674"/>
                </a:lnTo>
                <a:lnTo>
                  <a:pt x="631127" y="85444"/>
                </a:lnTo>
                <a:lnTo>
                  <a:pt x="623412" y="85444"/>
                </a:lnTo>
                <a:lnTo>
                  <a:pt x="623412" y="74966"/>
                </a:lnTo>
                <a:cubicBezTo>
                  <a:pt x="620449" y="78700"/>
                  <a:pt x="616716" y="81758"/>
                  <a:pt x="612458" y="83920"/>
                </a:cubicBezTo>
                <a:cubicBezTo>
                  <a:pt x="608295" y="86015"/>
                  <a:pt x="603685" y="87063"/>
                  <a:pt x="599028" y="86968"/>
                </a:cubicBezTo>
                <a:cubicBezTo>
                  <a:pt x="590684" y="87015"/>
                  <a:pt x="582702" y="83558"/>
                  <a:pt x="577025" y="77443"/>
                </a:cubicBezTo>
                <a:cubicBezTo>
                  <a:pt x="570862" y="71480"/>
                  <a:pt x="567414" y="63251"/>
                  <a:pt x="567500" y="54678"/>
                </a:cubicBezTo>
                <a:cubicBezTo>
                  <a:pt x="567424" y="46220"/>
                  <a:pt x="570872" y="38105"/>
                  <a:pt x="577025" y="32294"/>
                </a:cubicBezTo>
                <a:cubicBezTo>
                  <a:pt x="582740" y="26122"/>
                  <a:pt x="590808" y="22655"/>
                  <a:pt x="599218" y="22769"/>
                </a:cubicBezTo>
                <a:close/>
                <a:moveTo>
                  <a:pt x="428911" y="22769"/>
                </a:moveTo>
                <a:cubicBezTo>
                  <a:pt x="433607" y="22712"/>
                  <a:pt x="438246" y="23788"/>
                  <a:pt x="442437" y="25912"/>
                </a:cubicBezTo>
                <a:cubicBezTo>
                  <a:pt x="446647" y="28227"/>
                  <a:pt x="450266" y="31484"/>
                  <a:pt x="453009" y="35437"/>
                </a:cubicBezTo>
                <a:lnTo>
                  <a:pt x="453009" y="24674"/>
                </a:lnTo>
                <a:lnTo>
                  <a:pt x="460820" y="24674"/>
                </a:lnTo>
                <a:lnTo>
                  <a:pt x="460820" y="85443"/>
                </a:lnTo>
                <a:lnTo>
                  <a:pt x="453105" y="85443"/>
                </a:lnTo>
                <a:lnTo>
                  <a:pt x="453105" y="74966"/>
                </a:lnTo>
                <a:cubicBezTo>
                  <a:pt x="450162" y="78719"/>
                  <a:pt x="446418" y="81786"/>
                  <a:pt x="442151" y="83919"/>
                </a:cubicBezTo>
                <a:cubicBezTo>
                  <a:pt x="437988" y="86015"/>
                  <a:pt x="433378" y="87063"/>
                  <a:pt x="428721" y="86967"/>
                </a:cubicBezTo>
                <a:cubicBezTo>
                  <a:pt x="420377" y="87015"/>
                  <a:pt x="412395" y="83557"/>
                  <a:pt x="406718" y="77442"/>
                </a:cubicBezTo>
                <a:cubicBezTo>
                  <a:pt x="400555" y="71480"/>
                  <a:pt x="397107" y="63250"/>
                  <a:pt x="397193" y="54677"/>
                </a:cubicBezTo>
                <a:cubicBezTo>
                  <a:pt x="397155" y="46229"/>
                  <a:pt x="400603" y="38132"/>
                  <a:pt x="406718" y="32294"/>
                </a:cubicBezTo>
                <a:cubicBezTo>
                  <a:pt x="412452" y="26141"/>
                  <a:pt x="420501" y="22683"/>
                  <a:pt x="428911" y="22769"/>
                </a:cubicBezTo>
                <a:close/>
                <a:moveTo>
                  <a:pt x="48863" y="1529"/>
                </a:moveTo>
                <a:lnTo>
                  <a:pt x="56674" y="1529"/>
                </a:lnTo>
                <a:lnTo>
                  <a:pt x="56674" y="85730"/>
                </a:lnTo>
                <a:lnTo>
                  <a:pt x="48863" y="85730"/>
                </a:lnTo>
                <a:close/>
                <a:moveTo>
                  <a:pt x="148209" y="1147"/>
                </a:moveTo>
                <a:lnTo>
                  <a:pt x="156020" y="1528"/>
                </a:lnTo>
                <a:lnTo>
                  <a:pt x="156020" y="85729"/>
                </a:lnTo>
                <a:lnTo>
                  <a:pt x="148305" y="85729"/>
                </a:lnTo>
                <a:lnTo>
                  <a:pt x="148305" y="75251"/>
                </a:lnTo>
                <a:cubicBezTo>
                  <a:pt x="145342" y="78985"/>
                  <a:pt x="141609" y="82042"/>
                  <a:pt x="137351" y="84205"/>
                </a:cubicBezTo>
                <a:cubicBezTo>
                  <a:pt x="133188" y="86300"/>
                  <a:pt x="128578" y="87348"/>
                  <a:pt x="123921" y="87253"/>
                </a:cubicBezTo>
                <a:cubicBezTo>
                  <a:pt x="115577" y="87300"/>
                  <a:pt x="107595" y="83843"/>
                  <a:pt x="101918" y="77728"/>
                </a:cubicBezTo>
                <a:cubicBezTo>
                  <a:pt x="95755" y="71765"/>
                  <a:pt x="92307" y="63535"/>
                  <a:pt x="92393" y="54963"/>
                </a:cubicBezTo>
                <a:cubicBezTo>
                  <a:pt x="92355" y="46514"/>
                  <a:pt x="95803" y="38418"/>
                  <a:pt x="101918" y="32579"/>
                </a:cubicBezTo>
                <a:cubicBezTo>
                  <a:pt x="107633" y="26407"/>
                  <a:pt x="115701" y="22940"/>
                  <a:pt x="124111" y="23054"/>
                </a:cubicBezTo>
                <a:cubicBezTo>
                  <a:pt x="128807" y="22997"/>
                  <a:pt x="133446" y="24073"/>
                  <a:pt x="137637" y="26197"/>
                </a:cubicBezTo>
                <a:cubicBezTo>
                  <a:pt x="141847" y="28512"/>
                  <a:pt x="145466" y="31769"/>
                  <a:pt x="148209" y="35722"/>
                </a:cubicBezTo>
                <a:close/>
                <a:moveTo>
                  <a:pt x="550450" y="4"/>
                </a:moveTo>
                <a:cubicBezTo>
                  <a:pt x="552183" y="-63"/>
                  <a:pt x="553850" y="633"/>
                  <a:pt x="555022" y="1909"/>
                </a:cubicBezTo>
                <a:cubicBezTo>
                  <a:pt x="556260" y="3109"/>
                  <a:pt x="556946" y="4757"/>
                  <a:pt x="556927" y="6481"/>
                </a:cubicBezTo>
                <a:cubicBezTo>
                  <a:pt x="556927" y="8167"/>
                  <a:pt x="556241" y="9786"/>
                  <a:pt x="555022" y="10958"/>
                </a:cubicBezTo>
                <a:cubicBezTo>
                  <a:pt x="553822" y="12196"/>
                  <a:pt x="552174" y="12882"/>
                  <a:pt x="550450" y="12863"/>
                </a:cubicBezTo>
                <a:cubicBezTo>
                  <a:pt x="548764" y="12863"/>
                  <a:pt x="547144" y="12177"/>
                  <a:pt x="545973" y="10958"/>
                </a:cubicBezTo>
                <a:cubicBezTo>
                  <a:pt x="544754" y="9786"/>
                  <a:pt x="544068" y="8167"/>
                  <a:pt x="544068" y="6481"/>
                </a:cubicBezTo>
                <a:cubicBezTo>
                  <a:pt x="544049" y="4757"/>
                  <a:pt x="544735" y="3109"/>
                  <a:pt x="545973" y="1909"/>
                </a:cubicBezTo>
                <a:cubicBezTo>
                  <a:pt x="547116" y="652"/>
                  <a:pt x="548754" y="-44"/>
                  <a:pt x="550450" y="4"/>
                </a:cubicBezTo>
                <a:close/>
                <a:moveTo>
                  <a:pt x="75628" y="4"/>
                </a:moveTo>
                <a:cubicBezTo>
                  <a:pt x="77362" y="-63"/>
                  <a:pt x="79029" y="633"/>
                  <a:pt x="80200" y="1909"/>
                </a:cubicBezTo>
                <a:cubicBezTo>
                  <a:pt x="81439" y="3109"/>
                  <a:pt x="82124" y="4757"/>
                  <a:pt x="82105" y="6481"/>
                </a:cubicBezTo>
                <a:cubicBezTo>
                  <a:pt x="82105" y="8167"/>
                  <a:pt x="81420" y="9786"/>
                  <a:pt x="80200" y="10958"/>
                </a:cubicBezTo>
                <a:cubicBezTo>
                  <a:pt x="79000" y="12196"/>
                  <a:pt x="77352" y="12882"/>
                  <a:pt x="75628" y="12863"/>
                </a:cubicBezTo>
                <a:cubicBezTo>
                  <a:pt x="73942" y="12863"/>
                  <a:pt x="72323" y="12177"/>
                  <a:pt x="71152" y="10958"/>
                </a:cubicBezTo>
                <a:cubicBezTo>
                  <a:pt x="69932" y="9786"/>
                  <a:pt x="69247" y="8167"/>
                  <a:pt x="69247" y="6481"/>
                </a:cubicBezTo>
                <a:cubicBezTo>
                  <a:pt x="69228" y="4757"/>
                  <a:pt x="69913" y="3109"/>
                  <a:pt x="71152" y="1909"/>
                </a:cubicBezTo>
                <a:cubicBezTo>
                  <a:pt x="72295" y="652"/>
                  <a:pt x="73933" y="-44"/>
                  <a:pt x="75628" y="4"/>
                </a:cubicBez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140859118"/>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0" r:id="rId3"/>
    <p:sldLayoutId id="2147483655" r:id="rId4"/>
  </p:sldLayoutIdLst>
  <p:txStyles>
    <p:titleStyle>
      <a:lvl1pPr algn="l" defTabSz="914400" rtl="0" eaLnBrk="1" latinLnBrk="0" hangingPunct="1">
        <a:lnSpc>
          <a:spcPct val="90000"/>
        </a:lnSpc>
        <a:spcBef>
          <a:spcPct val="0"/>
        </a:spcBef>
        <a:buNone/>
        <a:defRPr lang="en-US" sz="8000" b="1" kern="1200" smtClean="0">
          <a:solidFill>
            <a:schemeClr val="bg1"/>
          </a:solidFill>
          <a:latin typeface="Luckiest Guy" panose="02000506000000020004" pitchFamily="2" charset="0"/>
          <a:ea typeface="+mn-ea"/>
          <a:cs typeface="+mn-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chemeClr val="bg1"/>
          </a:solidFill>
          <a:latin typeface="Lexend Deca" pitchFamily="2" charset="-78"/>
          <a:ea typeface="+mn-ea"/>
          <a:cs typeface="Lexend Deca"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bg1"/>
          </a:solidFill>
          <a:latin typeface="Lexend Deca" pitchFamily="2" charset="-78"/>
          <a:ea typeface="+mn-ea"/>
          <a:cs typeface="Lexend Deca"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bg1"/>
          </a:solidFill>
          <a:latin typeface="Lexend Deca" pitchFamily="2" charset="-78"/>
          <a:ea typeface="+mn-ea"/>
          <a:cs typeface="Lexend Deca"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bg1"/>
          </a:solidFill>
          <a:latin typeface="Lexend Deca" pitchFamily="2" charset="-78"/>
          <a:ea typeface="+mn-ea"/>
          <a:cs typeface="Lexend Deca"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bg1"/>
          </a:solidFill>
          <a:latin typeface="Lexend Deca" pitchFamily="2" charset="-78"/>
          <a:ea typeface="+mn-ea"/>
          <a:cs typeface="Lexend Deca"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20.xml"/><Relationship Id="rId13" Type="http://schemas.openxmlformats.org/officeDocument/2006/relationships/slide" Target="slide13.xml"/><Relationship Id="rId3" Type="http://schemas.openxmlformats.org/officeDocument/2006/relationships/slide" Target="slide15.xml"/><Relationship Id="rId7" Type="http://schemas.openxmlformats.org/officeDocument/2006/relationships/slide" Target="slide19.xml"/><Relationship Id="rId12" Type="http://schemas.openxmlformats.org/officeDocument/2006/relationships/slide" Target="slide12.xml"/><Relationship Id="rId2" Type="http://schemas.openxmlformats.org/officeDocument/2006/relationships/slide" Target="slide14.xml"/><Relationship Id="rId1" Type="http://schemas.openxmlformats.org/officeDocument/2006/relationships/slideLayout" Target="../slideLayouts/slideLayout2.xml"/><Relationship Id="rId6" Type="http://schemas.openxmlformats.org/officeDocument/2006/relationships/slide" Target="slide18.xml"/><Relationship Id="rId11" Type="http://schemas.openxmlformats.org/officeDocument/2006/relationships/slide" Target="slide11.xml"/><Relationship Id="rId5" Type="http://schemas.openxmlformats.org/officeDocument/2006/relationships/slide" Target="slide17.xml"/><Relationship Id="rId10" Type="http://schemas.openxmlformats.org/officeDocument/2006/relationships/slide" Target="slide22.xml"/><Relationship Id="rId4" Type="http://schemas.openxmlformats.org/officeDocument/2006/relationships/slide" Target="slide16.xml"/><Relationship Id="rId9" Type="http://schemas.openxmlformats.org/officeDocument/2006/relationships/slide" Target="slide21.xml"/><Relationship Id="rId14" Type="http://schemas.openxmlformats.org/officeDocument/2006/relationships/slide" Target="slide2.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slide" Target="slide20.xml"/><Relationship Id="rId13" Type="http://schemas.openxmlformats.org/officeDocument/2006/relationships/slide" Target="slide13.xml"/><Relationship Id="rId3" Type="http://schemas.openxmlformats.org/officeDocument/2006/relationships/slide" Target="slide15.xml"/><Relationship Id="rId7" Type="http://schemas.openxmlformats.org/officeDocument/2006/relationships/slide" Target="slide19.xml"/><Relationship Id="rId12" Type="http://schemas.openxmlformats.org/officeDocument/2006/relationships/slide" Target="slide12.xml"/><Relationship Id="rId2" Type="http://schemas.openxmlformats.org/officeDocument/2006/relationships/slide" Target="slide14.xml"/><Relationship Id="rId1" Type="http://schemas.openxmlformats.org/officeDocument/2006/relationships/slideLayout" Target="../slideLayouts/slideLayout4.xml"/><Relationship Id="rId6" Type="http://schemas.openxmlformats.org/officeDocument/2006/relationships/slide" Target="slide18.xml"/><Relationship Id="rId11" Type="http://schemas.openxmlformats.org/officeDocument/2006/relationships/slide" Target="slide11.xml"/><Relationship Id="rId5" Type="http://schemas.openxmlformats.org/officeDocument/2006/relationships/slide" Target="slide17.xml"/><Relationship Id="rId15" Type="http://schemas.openxmlformats.org/officeDocument/2006/relationships/slide" Target="slide10.xml"/><Relationship Id="rId10" Type="http://schemas.openxmlformats.org/officeDocument/2006/relationships/slide" Target="slide22.xml"/><Relationship Id="rId4" Type="http://schemas.openxmlformats.org/officeDocument/2006/relationships/slide" Target="slide16.xml"/><Relationship Id="rId9" Type="http://schemas.openxmlformats.org/officeDocument/2006/relationships/slide" Target="slide21.xml"/><Relationship Id="rId14"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87319">
              <a:srgbClr val="000F2E"/>
            </a:gs>
            <a:gs pos="26000">
              <a:srgbClr val="002060"/>
            </a:gs>
            <a:gs pos="67000">
              <a:srgbClr val="00B0F0"/>
            </a:gs>
          </a:gsLst>
          <a:lin ang="5400000" scaled="1"/>
          <a:tileRect/>
        </a:gradFill>
        <a:effectLst/>
      </p:bgPr>
    </p:bg>
    <p:spTree>
      <p:nvGrpSpPr>
        <p:cNvPr id="1" name=""/>
        <p:cNvGrpSpPr/>
        <p:nvPr/>
      </p:nvGrpSpPr>
      <p:grpSpPr>
        <a:xfrm>
          <a:off x="0" y="0"/>
          <a:ext cx="0" cy="0"/>
          <a:chOff x="0" y="0"/>
          <a:chExt cx="0" cy="0"/>
        </a:xfrm>
      </p:grpSpPr>
      <p:sp>
        <p:nvSpPr>
          <p:cNvPr id="340" name="Title 339">
            <a:extLst>
              <a:ext uri="{FF2B5EF4-FFF2-40B4-BE49-F238E27FC236}">
                <a16:creationId xmlns:a16="http://schemas.microsoft.com/office/drawing/2014/main" xmlns="" id="{26130029-CC07-4407-8BB9-48B6B63BE229}"/>
              </a:ext>
            </a:extLst>
          </p:cNvPr>
          <p:cNvSpPr>
            <a:spLocks noGrp="1"/>
          </p:cNvSpPr>
          <p:nvPr>
            <p:ph type="ctrTitle"/>
          </p:nvPr>
        </p:nvSpPr>
        <p:spPr>
          <a:xfrm>
            <a:off x="0" y="0"/>
            <a:ext cx="12192000" cy="6857999"/>
          </a:xfrm>
          <a:solidFill>
            <a:srgbClr val="000000">
              <a:alpha val="10000"/>
            </a:srgbClr>
          </a:solidFill>
        </p:spPr>
        <p:txBody>
          <a:bodyPr/>
          <a:lstStyle/>
          <a:p>
            <a:pPr algn="ctr"/>
            <a:r>
              <a:rPr lang="en-US" dirty="0" smtClean="0"/>
              <a:t>Quay </a:t>
            </a:r>
            <a:r>
              <a:rPr lang="en-US" dirty="0" err="1" smtClean="0"/>
              <a:t>Bánh</a:t>
            </a:r>
            <a:r>
              <a:rPr lang="en-US" dirty="0" smtClean="0"/>
              <a:t> </a:t>
            </a:r>
            <a:r>
              <a:rPr lang="en-US" dirty="0" err="1" smtClean="0"/>
              <a:t>Xe</a:t>
            </a:r>
            <a:endParaRPr lang="en-US" dirty="0"/>
          </a:p>
        </p:txBody>
      </p:sp>
      <p:sp>
        <p:nvSpPr>
          <p:cNvPr id="5" name="Rectangle 4">
            <a:hlinkClick r:id="rId2" action="ppaction://hlinksldjump"/>
            <a:extLst>
              <a:ext uri="{FF2B5EF4-FFF2-40B4-BE49-F238E27FC236}">
                <a16:creationId xmlns:a16="http://schemas.microsoft.com/office/drawing/2014/main" xmlns="" id="{4B36E4F3-A544-400B-8210-5134CF8849E2}"/>
              </a:ext>
            </a:extLst>
          </p:cNvPr>
          <p:cNvSpPr/>
          <p:nvPr/>
        </p:nvSpPr>
        <p:spPr>
          <a:xfrm>
            <a:off x="10943461" y="5818909"/>
            <a:ext cx="1248539" cy="1039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9451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607FD32B-8BB8-45A0-8F29-2A832EFB4702}"/>
              </a:ext>
            </a:extLst>
          </p:cNvPr>
          <p:cNvGrpSpPr/>
          <p:nvPr/>
        </p:nvGrpSpPr>
        <p:grpSpPr>
          <a:xfrm>
            <a:off x="1201580" y="636779"/>
            <a:ext cx="5552182" cy="5551376"/>
            <a:chOff x="1179481" y="619489"/>
            <a:chExt cx="5552182" cy="5551376"/>
          </a:xfrm>
        </p:grpSpPr>
        <p:grpSp>
          <p:nvGrpSpPr>
            <p:cNvPr id="1195" name="Group 1194">
              <a:extLst>
                <a:ext uri="{FF2B5EF4-FFF2-40B4-BE49-F238E27FC236}">
                  <a16:creationId xmlns:a16="http://schemas.microsoft.com/office/drawing/2014/main" xmlns="" id="{8E9631C1-D97C-475E-9218-2437DAE313E1}"/>
                </a:ext>
              </a:extLst>
            </p:cNvPr>
            <p:cNvGrpSpPr>
              <a:grpSpLocks/>
            </p:cNvGrpSpPr>
            <p:nvPr/>
          </p:nvGrpSpPr>
          <p:grpSpPr>
            <a:xfrm>
              <a:off x="1179481" y="619489"/>
              <a:ext cx="5552182" cy="5551376"/>
              <a:chOff x="1771398" y="1117404"/>
              <a:chExt cx="4082400" cy="4081807"/>
            </a:xfrm>
          </p:grpSpPr>
          <p:grpSp>
            <p:nvGrpSpPr>
              <p:cNvPr id="1198" name="Group 1197">
                <a:extLst>
                  <a:ext uri="{FF2B5EF4-FFF2-40B4-BE49-F238E27FC236}">
                    <a16:creationId xmlns:a16="http://schemas.microsoft.com/office/drawing/2014/main" xmlns="" id="{F95D2380-63A7-498E-B3D6-A9F6E5036F68}"/>
                  </a:ext>
                </a:extLst>
              </p:cNvPr>
              <p:cNvGrpSpPr>
                <a:grpSpLocks/>
              </p:cNvGrpSpPr>
              <p:nvPr/>
            </p:nvGrpSpPr>
            <p:grpSpPr>
              <a:xfrm>
                <a:off x="1771398" y="1117404"/>
                <a:ext cx="4082400" cy="4081807"/>
                <a:chOff x="1756530" y="1102936"/>
                <a:chExt cx="4082400" cy="4081807"/>
              </a:xfrm>
            </p:grpSpPr>
            <p:sp>
              <p:nvSpPr>
                <p:cNvPr id="1206" name="Partial Circle 1205">
                  <a:hlinkClick r:id="rId2" action="ppaction://hlinksldjump"/>
                  <a:extLst>
                    <a:ext uri="{FF2B5EF4-FFF2-40B4-BE49-F238E27FC236}">
                      <a16:creationId xmlns:a16="http://schemas.microsoft.com/office/drawing/2014/main" xmlns="" id="{1EE368A0-93C4-4013-B2DB-1E448613AC11}"/>
                    </a:ext>
                  </a:extLst>
                </p:cNvPr>
                <p:cNvSpPr>
                  <a:spLocks/>
                </p:cNvSpPr>
                <p:nvPr/>
              </p:nvSpPr>
              <p:spPr>
                <a:xfrm>
                  <a:off x="1756530" y="1102936"/>
                  <a:ext cx="4082400" cy="4081807"/>
                </a:xfrm>
                <a:prstGeom prst="pie">
                  <a:avLst>
                    <a:gd name="adj1" fmla="val 0"/>
                    <a:gd name="adj2" fmla="val 18788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07" name="Partial Circle 1206">
                  <a:hlinkClick r:id="rId3" action="ppaction://hlinksldjump"/>
                  <a:extLst>
                    <a:ext uri="{FF2B5EF4-FFF2-40B4-BE49-F238E27FC236}">
                      <a16:creationId xmlns:a16="http://schemas.microsoft.com/office/drawing/2014/main" xmlns="" id="{F23C9EA4-19A9-4B3C-AAE9-BF827743199C}"/>
                    </a:ext>
                  </a:extLst>
                </p:cNvPr>
                <p:cNvSpPr>
                  <a:spLocks/>
                </p:cNvSpPr>
                <p:nvPr/>
              </p:nvSpPr>
              <p:spPr>
                <a:xfrm>
                  <a:off x="1756530" y="1102936"/>
                  <a:ext cx="4082400" cy="4081807"/>
                </a:xfrm>
                <a:prstGeom prst="pie">
                  <a:avLst>
                    <a:gd name="adj1" fmla="val 1788903"/>
                    <a:gd name="adj2" fmla="val 366678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08" name="Partial Circle 1207">
                  <a:hlinkClick r:id="rId4" action="ppaction://hlinksldjump"/>
                  <a:extLst>
                    <a:ext uri="{FF2B5EF4-FFF2-40B4-BE49-F238E27FC236}">
                      <a16:creationId xmlns:a16="http://schemas.microsoft.com/office/drawing/2014/main" xmlns="" id="{85EF55BE-6542-4F99-9A75-83C6E5E6E91A}"/>
                    </a:ext>
                  </a:extLst>
                </p:cNvPr>
                <p:cNvSpPr>
                  <a:spLocks/>
                </p:cNvSpPr>
                <p:nvPr/>
              </p:nvSpPr>
              <p:spPr>
                <a:xfrm>
                  <a:off x="1756530" y="1102936"/>
                  <a:ext cx="4082400" cy="4081807"/>
                </a:xfrm>
                <a:prstGeom prst="pie">
                  <a:avLst>
                    <a:gd name="adj1" fmla="val 3557884"/>
                    <a:gd name="adj2" fmla="val 538563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09" name="Partial Circle 1208">
                  <a:hlinkClick r:id="rId5" action="ppaction://hlinksldjump"/>
                  <a:extLst>
                    <a:ext uri="{FF2B5EF4-FFF2-40B4-BE49-F238E27FC236}">
                      <a16:creationId xmlns:a16="http://schemas.microsoft.com/office/drawing/2014/main" xmlns="" id="{9E7458BE-0585-4C15-BE94-B657DADDA891}"/>
                    </a:ext>
                  </a:extLst>
                </p:cNvPr>
                <p:cNvSpPr>
                  <a:spLocks/>
                </p:cNvSpPr>
                <p:nvPr/>
              </p:nvSpPr>
              <p:spPr>
                <a:xfrm>
                  <a:off x="1756530" y="1102936"/>
                  <a:ext cx="4082400" cy="4081807"/>
                </a:xfrm>
                <a:prstGeom prst="pie">
                  <a:avLst>
                    <a:gd name="adj1" fmla="val 5376793"/>
                    <a:gd name="adj2" fmla="val 716509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0" name="Partial Circle 1209">
                  <a:hlinkClick r:id="rId6" action="ppaction://hlinksldjump"/>
                  <a:extLst>
                    <a:ext uri="{FF2B5EF4-FFF2-40B4-BE49-F238E27FC236}">
                      <a16:creationId xmlns:a16="http://schemas.microsoft.com/office/drawing/2014/main" xmlns="" id="{A902DA7B-CF86-4075-90F4-4A162DBBA6F0}"/>
                    </a:ext>
                  </a:extLst>
                </p:cNvPr>
                <p:cNvSpPr>
                  <a:spLocks/>
                </p:cNvSpPr>
                <p:nvPr/>
              </p:nvSpPr>
              <p:spPr>
                <a:xfrm>
                  <a:off x="1756530" y="1102936"/>
                  <a:ext cx="4082400" cy="4081807"/>
                </a:xfrm>
                <a:prstGeom prst="pie">
                  <a:avLst>
                    <a:gd name="adj1" fmla="val 7138571"/>
                    <a:gd name="adj2" fmla="val 90249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1" name="Partial Circle 1210">
                  <a:hlinkClick r:id="rId7" action="ppaction://hlinksldjump"/>
                  <a:extLst>
                    <a:ext uri="{FF2B5EF4-FFF2-40B4-BE49-F238E27FC236}">
                      <a16:creationId xmlns:a16="http://schemas.microsoft.com/office/drawing/2014/main" xmlns="" id="{182221DB-4D61-4767-BD54-E40485E97111}"/>
                    </a:ext>
                  </a:extLst>
                </p:cNvPr>
                <p:cNvSpPr>
                  <a:spLocks/>
                </p:cNvSpPr>
                <p:nvPr/>
              </p:nvSpPr>
              <p:spPr>
                <a:xfrm>
                  <a:off x="1756530" y="1102936"/>
                  <a:ext cx="4082400" cy="4081807"/>
                </a:xfrm>
                <a:prstGeom prst="pie">
                  <a:avLst>
                    <a:gd name="adj1" fmla="val 8985279"/>
                    <a:gd name="adj2" fmla="val 1085112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199" name="Group 1198">
                <a:extLst>
                  <a:ext uri="{FF2B5EF4-FFF2-40B4-BE49-F238E27FC236}">
                    <a16:creationId xmlns:a16="http://schemas.microsoft.com/office/drawing/2014/main" xmlns="" id="{74F0E654-2259-4E2E-8FDE-BE1621CD5214}"/>
                  </a:ext>
                </a:extLst>
              </p:cNvPr>
              <p:cNvGrpSpPr>
                <a:grpSpLocks/>
              </p:cNvGrpSpPr>
              <p:nvPr/>
            </p:nvGrpSpPr>
            <p:grpSpPr>
              <a:xfrm flipH="1" flipV="1">
                <a:off x="1771398" y="1117404"/>
                <a:ext cx="4082400" cy="4081807"/>
                <a:chOff x="1756530" y="1102936"/>
                <a:chExt cx="4082400" cy="4081807"/>
              </a:xfrm>
            </p:grpSpPr>
            <p:sp>
              <p:nvSpPr>
                <p:cNvPr id="1200" name="Partial Circle 1199">
                  <a:hlinkClick r:id="rId8" action="ppaction://hlinksldjump"/>
                  <a:extLst>
                    <a:ext uri="{FF2B5EF4-FFF2-40B4-BE49-F238E27FC236}">
                      <a16:creationId xmlns:a16="http://schemas.microsoft.com/office/drawing/2014/main" xmlns="" id="{9227EB37-737F-45C2-AF46-175E2E9919B9}"/>
                    </a:ext>
                  </a:extLst>
                </p:cNvPr>
                <p:cNvSpPr>
                  <a:spLocks/>
                </p:cNvSpPr>
                <p:nvPr/>
              </p:nvSpPr>
              <p:spPr>
                <a:xfrm>
                  <a:off x="1756530" y="1102936"/>
                  <a:ext cx="4082400" cy="4081807"/>
                </a:xfrm>
                <a:prstGeom prst="pie">
                  <a:avLst>
                    <a:gd name="adj1" fmla="val 0"/>
                    <a:gd name="adj2" fmla="val 18788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01" name="Partial Circle 1200">
                  <a:hlinkClick r:id="rId9" action="ppaction://hlinksldjump"/>
                  <a:extLst>
                    <a:ext uri="{FF2B5EF4-FFF2-40B4-BE49-F238E27FC236}">
                      <a16:creationId xmlns:a16="http://schemas.microsoft.com/office/drawing/2014/main" xmlns="" id="{110D4504-7A4C-4368-971C-9D700654BC25}"/>
                    </a:ext>
                  </a:extLst>
                </p:cNvPr>
                <p:cNvSpPr>
                  <a:spLocks/>
                </p:cNvSpPr>
                <p:nvPr/>
              </p:nvSpPr>
              <p:spPr>
                <a:xfrm>
                  <a:off x="1756530" y="1102936"/>
                  <a:ext cx="4082400" cy="4081807"/>
                </a:xfrm>
                <a:prstGeom prst="pie">
                  <a:avLst>
                    <a:gd name="adj1" fmla="val 1788903"/>
                    <a:gd name="adj2" fmla="val 366678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02" name="Partial Circle 1201">
                  <a:hlinkClick r:id="rId10" action="ppaction://hlinksldjump"/>
                  <a:extLst>
                    <a:ext uri="{FF2B5EF4-FFF2-40B4-BE49-F238E27FC236}">
                      <a16:creationId xmlns:a16="http://schemas.microsoft.com/office/drawing/2014/main" xmlns="" id="{77DD5CCE-F891-472C-B3AD-BD0AB26FF59A}"/>
                    </a:ext>
                  </a:extLst>
                </p:cNvPr>
                <p:cNvSpPr>
                  <a:spLocks/>
                </p:cNvSpPr>
                <p:nvPr/>
              </p:nvSpPr>
              <p:spPr>
                <a:xfrm>
                  <a:off x="1756530" y="1102936"/>
                  <a:ext cx="4082400" cy="4081807"/>
                </a:xfrm>
                <a:prstGeom prst="pie">
                  <a:avLst>
                    <a:gd name="adj1" fmla="val 3557884"/>
                    <a:gd name="adj2" fmla="val 538563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03" name="Partial Circle 1202">
                  <a:hlinkClick r:id="rId11" action="ppaction://hlinksldjump"/>
                  <a:extLst>
                    <a:ext uri="{FF2B5EF4-FFF2-40B4-BE49-F238E27FC236}">
                      <a16:creationId xmlns:a16="http://schemas.microsoft.com/office/drawing/2014/main" xmlns="" id="{F6EA1510-55A1-4F94-B7AC-8AB1B0E1D173}"/>
                    </a:ext>
                  </a:extLst>
                </p:cNvPr>
                <p:cNvSpPr>
                  <a:spLocks/>
                </p:cNvSpPr>
                <p:nvPr/>
              </p:nvSpPr>
              <p:spPr>
                <a:xfrm>
                  <a:off x="1756530" y="1102936"/>
                  <a:ext cx="4082400" cy="4081807"/>
                </a:xfrm>
                <a:prstGeom prst="pie">
                  <a:avLst>
                    <a:gd name="adj1" fmla="val 5376793"/>
                    <a:gd name="adj2" fmla="val 716509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04" name="Partial Circle 1203">
                  <a:hlinkClick r:id="rId12" action="ppaction://hlinksldjump"/>
                  <a:extLst>
                    <a:ext uri="{FF2B5EF4-FFF2-40B4-BE49-F238E27FC236}">
                      <a16:creationId xmlns:a16="http://schemas.microsoft.com/office/drawing/2014/main" xmlns="" id="{9F6CB7B9-32B5-4385-9CF9-7A23B54414B8}"/>
                    </a:ext>
                  </a:extLst>
                </p:cNvPr>
                <p:cNvSpPr>
                  <a:spLocks/>
                </p:cNvSpPr>
                <p:nvPr/>
              </p:nvSpPr>
              <p:spPr>
                <a:xfrm>
                  <a:off x="1756530" y="1102936"/>
                  <a:ext cx="4082400" cy="4081807"/>
                </a:xfrm>
                <a:prstGeom prst="pie">
                  <a:avLst>
                    <a:gd name="adj1" fmla="val 7138571"/>
                    <a:gd name="adj2" fmla="val 90249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05" name="Partial Circle 1204">
                  <a:hlinkClick r:id="rId13" action="ppaction://hlinksldjump"/>
                  <a:extLst>
                    <a:ext uri="{FF2B5EF4-FFF2-40B4-BE49-F238E27FC236}">
                      <a16:creationId xmlns:a16="http://schemas.microsoft.com/office/drawing/2014/main" xmlns="" id="{9E34062E-23CC-46DA-81A3-853B072EA9C4}"/>
                    </a:ext>
                  </a:extLst>
                </p:cNvPr>
                <p:cNvSpPr>
                  <a:spLocks/>
                </p:cNvSpPr>
                <p:nvPr/>
              </p:nvSpPr>
              <p:spPr>
                <a:xfrm>
                  <a:off x="1756530" y="1102936"/>
                  <a:ext cx="4082400" cy="4081807"/>
                </a:xfrm>
                <a:prstGeom prst="pie">
                  <a:avLst>
                    <a:gd name="adj1" fmla="val 8985279"/>
                    <a:gd name="adj2" fmla="val 1085112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sp>
          <p:nvSpPr>
            <p:cNvPr id="150" name="TextBox 149">
              <a:hlinkClick r:id="rId11" action="ppaction://hlinksldjump"/>
              <a:extLst>
                <a:ext uri="{FF2B5EF4-FFF2-40B4-BE49-F238E27FC236}">
                  <a16:creationId xmlns:a16="http://schemas.microsoft.com/office/drawing/2014/main" xmlns="" id="{521540C5-C230-4778-BA6C-A3BCCBBFA301}"/>
                </a:ext>
              </a:extLst>
            </p:cNvPr>
            <p:cNvSpPr txBox="1"/>
            <p:nvPr/>
          </p:nvSpPr>
          <p:spPr>
            <a:xfrm rot="16982697">
              <a:off x="3147937" y="1553475"/>
              <a:ext cx="2366721"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TIGER</a:t>
              </a:r>
            </a:p>
          </p:txBody>
        </p:sp>
        <p:sp>
          <p:nvSpPr>
            <p:cNvPr id="151" name="TextBox 150">
              <a:hlinkClick r:id="rId13" action="ppaction://hlinksldjump"/>
              <a:extLst>
                <a:ext uri="{FF2B5EF4-FFF2-40B4-BE49-F238E27FC236}">
                  <a16:creationId xmlns:a16="http://schemas.microsoft.com/office/drawing/2014/main" xmlns="" id="{5A6EBC86-180E-46AC-BC85-791A90E188C3}"/>
                </a:ext>
              </a:extLst>
            </p:cNvPr>
            <p:cNvSpPr txBox="1"/>
            <p:nvPr/>
          </p:nvSpPr>
          <p:spPr>
            <a:xfrm rot="20739047">
              <a:off x="4282876" y="2702692"/>
              <a:ext cx="2366721"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PANDA</a:t>
              </a:r>
            </a:p>
          </p:txBody>
        </p:sp>
        <p:sp>
          <p:nvSpPr>
            <p:cNvPr id="152" name="TextBox 151">
              <a:hlinkClick r:id="rId3" action="ppaction://hlinksldjump"/>
              <a:extLst>
                <a:ext uri="{FF2B5EF4-FFF2-40B4-BE49-F238E27FC236}">
                  <a16:creationId xmlns:a16="http://schemas.microsoft.com/office/drawing/2014/main" xmlns="" id="{A02B5E43-4513-4F63-A160-B6FB3BFC8EBC}"/>
                </a:ext>
              </a:extLst>
            </p:cNvPr>
            <p:cNvSpPr txBox="1"/>
            <p:nvPr/>
          </p:nvSpPr>
          <p:spPr>
            <a:xfrm rot="2606472">
              <a:off x="3945421" y="4184059"/>
              <a:ext cx="2324891"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a:latin typeface="Century Gothic" panose="020B0502020202020204" pitchFamily="34" charset="0"/>
                </a:rPr>
                <a:t>DOG</a:t>
              </a:r>
              <a:endParaRPr lang="en-US" sz="3200" dirty="0">
                <a:latin typeface="Century Gothic" panose="020B0502020202020204" pitchFamily="34" charset="0"/>
              </a:endParaRPr>
            </a:p>
          </p:txBody>
        </p:sp>
        <p:sp>
          <p:nvSpPr>
            <p:cNvPr id="153" name="TextBox 152">
              <a:hlinkClick r:id="rId5" action="ppaction://hlinksldjump"/>
              <a:extLst>
                <a:ext uri="{FF2B5EF4-FFF2-40B4-BE49-F238E27FC236}">
                  <a16:creationId xmlns:a16="http://schemas.microsoft.com/office/drawing/2014/main" xmlns="" id="{A8873EA7-BC31-41EB-90A9-3E80187CB0D1}"/>
                </a:ext>
              </a:extLst>
            </p:cNvPr>
            <p:cNvSpPr txBox="1"/>
            <p:nvPr/>
          </p:nvSpPr>
          <p:spPr>
            <a:xfrm rot="6182697">
              <a:off x="2434824" y="4666004"/>
              <a:ext cx="2297814"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DEER</a:t>
              </a:r>
            </a:p>
          </p:txBody>
        </p:sp>
        <p:sp>
          <p:nvSpPr>
            <p:cNvPr id="154" name="TextBox 153">
              <a:hlinkClick r:id="rId7" action="ppaction://hlinksldjump"/>
              <a:extLst>
                <a:ext uri="{FF2B5EF4-FFF2-40B4-BE49-F238E27FC236}">
                  <a16:creationId xmlns:a16="http://schemas.microsoft.com/office/drawing/2014/main" xmlns="" id="{0AE8C628-833E-429D-BAE0-F6F68CFBEDBA}"/>
                </a:ext>
              </a:extLst>
            </p:cNvPr>
            <p:cNvSpPr txBox="1"/>
            <p:nvPr/>
          </p:nvSpPr>
          <p:spPr>
            <a:xfrm rot="9725558">
              <a:off x="1249282" y="3544451"/>
              <a:ext cx="2441055"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FOX</a:t>
              </a:r>
            </a:p>
          </p:txBody>
        </p:sp>
        <p:sp>
          <p:nvSpPr>
            <p:cNvPr id="155" name="TextBox 154">
              <a:hlinkClick r:id="rId9" action="ppaction://hlinksldjump"/>
              <a:extLst>
                <a:ext uri="{FF2B5EF4-FFF2-40B4-BE49-F238E27FC236}">
                  <a16:creationId xmlns:a16="http://schemas.microsoft.com/office/drawing/2014/main" xmlns="" id="{E4EAF08A-F97E-45D2-9149-7864578B566D}"/>
                </a:ext>
              </a:extLst>
            </p:cNvPr>
            <p:cNvSpPr txBox="1"/>
            <p:nvPr/>
          </p:nvSpPr>
          <p:spPr>
            <a:xfrm rot="13436864">
              <a:off x="1642568" y="2028468"/>
              <a:ext cx="2457960"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DOLPHIN</a:t>
              </a:r>
            </a:p>
          </p:txBody>
        </p:sp>
        <p:sp>
          <p:nvSpPr>
            <p:cNvPr id="157" name="TextBox 156">
              <a:hlinkClick r:id="rId2" action="ppaction://hlinksldjump"/>
              <a:extLst>
                <a:ext uri="{FF2B5EF4-FFF2-40B4-BE49-F238E27FC236}">
                  <a16:creationId xmlns:a16="http://schemas.microsoft.com/office/drawing/2014/main" xmlns="" id="{DE9EED87-8DBD-4DEB-9377-1CF088A0CD1A}"/>
                </a:ext>
              </a:extLst>
            </p:cNvPr>
            <p:cNvSpPr txBox="1"/>
            <p:nvPr/>
          </p:nvSpPr>
          <p:spPr>
            <a:xfrm rot="877888">
              <a:off x="4282876" y="3549359"/>
              <a:ext cx="2366721"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SPIDER</a:t>
              </a:r>
            </a:p>
          </p:txBody>
        </p:sp>
        <p:sp>
          <p:nvSpPr>
            <p:cNvPr id="158" name="TextBox 157">
              <a:hlinkClick r:id="rId4" action="ppaction://hlinksldjump"/>
              <a:extLst>
                <a:ext uri="{FF2B5EF4-FFF2-40B4-BE49-F238E27FC236}">
                  <a16:creationId xmlns:a16="http://schemas.microsoft.com/office/drawing/2014/main" xmlns="" id="{A8EC029F-2790-44BE-A599-0A2C1E755CDE}"/>
                </a:ext>
              </a:extLst>
            </p:cNvPr>
            <p:cNvSpPr txBox="1"/>
            <p:nvPr/>
          </p:nvSpPr>
          <p:spPr>
            <a:xfrm rot="4470774">
              <a:off x="3254851" y="4666505"/>
              <a:ext cx="2307843"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CAT</a:t>
              </a:r>
            </a:p>
          </p:txBody>
        </p:sp>
        <p:sp>
          <p:nvSpPr>
            <p:cNvPr id="159" name="TextBox 158">
              <a:hlinkClick r:id="rId6" action="ppaction://hlinksldjump"/>
              <a:extLst>
                <a:ext uri="{FF2B5EF4-FFF2-40B4-BE49-F238E27FC236}">
                  <a16:creationId xmlns:a16="http://schemas.microsoft.com/office/drawing/2014/main" xmlns="" id="{2DEC5F10-59BB-447D-9FFA-780461EACDB8}"/>
                </a:ext>
              </a:extLst>
            </p:cNvPr>
            <p:cNvSpPr txBox="1"/>
            <p:nvPr/>
          </p:nvSpPr>
          <p:spPr>
            <a:xfrm rot="8126305">
              <a:off x="1617441" y="4238811"/>
              <a:ext cx="2375266"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BEAR</a:t>
              </a:r>
            </a:p>
          </p:txBody>
        </p:sp>
        <p:sp>
          <p:nvSpPr>
            <p:cNvPr id="160" name="TextBox 159">
              <a:hlinkClick r:id="rId8" action="ppaction://hlinksldjump"/>
              <a:extLst>
                <a:ext uri="{FF2B5EF4-FFF2-40B4-BE49-F238E27FC236}">
                  <a16:creationId xmlns:a16="http://schemas.microsoft.com/office/drawing/2014/main" xmlns="" id="{554ECF7B-ED42-4B6D-B655-02B17E19E00C}"/>
                </a:ext>
              </a:extLst>
            </p:cNvPr>
            <p:cNvSpPr txBox="1"/>
            <p:nvPr/>
          </p:nvSpPr>
          <p:spPr>
            <a:xfrm rot="11731332">
              <a:off x="1244907" y="2680944"/>
              <a:ext cx="2375266"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WHALE</a:t>
              </a:r>
            </a:p>
          </p:txBody>
        </p:sp>
        <p:sp>
          <p:nvSpPr>
            <p:cNvPr id="161" name="TextBox 160">
              <a:hlinkClick r:id="rId10" action="ppaction://hlinksldjump"/>
              <a:extLst>
                <a:ext uri="{FF2B5EF4-FFF2-40B4-BE49-F238E27FC236}">
                  <a16:creationId xmlns:a16="http://schemas.microsoft.com/office/drawing/2014/main" xmlns="" id="{A70F2977-034F-4BCC-802E-E8F44B142DC0}"/>
                </a:ext>
              </a:extLst>
            </p:cNvPr>
            <p:cNvSpPr txBox="1"/>
            <p:nvPr/>
          </p:nvSpPr>
          <p:spPr>
            <a:xfrm rot="15367444">
              <a:off x="2345576" y="1597213"/>
              <a:ext cx="2375266"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ZEBRA</a:t>
              </a:r>
            </a:p>
          </p:txBody>
        </p:sp>
        <p:sp>
          <p:nvSpPr>
            <p:cNvPr id="162" name="TextBox 161">
              <a:hlinkClick r:id="rId12" action="ppaction://hlinksldjump"/>
              <a:extLst>
                <a:ext uri="{FF2B5EF4-FFF2-40B4-BE49-F238E27FC236}">
                  <a16:creationId xmlns:a16="http://schemas.microsoft.com/office/drawing/2014/main" xmlns="" id="{0B98672D-F1FD-421A-8CF8-A408E4C76F66}"/>
                </a:ext>
              </a:extLst>
            </p:cNvPr>
            <p:cNvSpPr txBox="1"/>
            <p:nvPr/>
          </p:nvSpPr>
          <p:spPr>
            <a:xfrm rot="18774017">
              <a:off x="3884539" y="1976810"/>
              <a:ext cx="2366721"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LION</a:t>
              </a:r>
            </a:p>
          </p:txBody>
        </p:sp>
      </p:grpSp>
      <p:sp>
        <p:nvSpPr>
          <p:cNvPr id="1196" name="Freeform: Shape 1195">
            <a:extLst>
              <a:ext uri="{FF2B5EF4-FFF2-40B4-BE49-F238E27FC236}">
                <a16:creationId xmlns:a16="http://schemas.microsoft.com/office/drawing/2014/main" xmlns="" id="{44099FE2-AD1B-43EF-9F07-FD3D7C0FB4C8}"/>
              </a:ext>
            </a:extLst>
          </p:cNvPr>
          <p:cNvSpPr>
            <a:spLocks/>
          </p:cNvSpPr>
          <p:nvPr/>
        </p:nvSpPr>
        <p:spPr>
          <a:xfrm>
            <a:off x="1201580" y="636779"/>
            <a:ext cx="4775470" cy="4775470"/>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tx1">
              <a:alpha val="15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1161" name="Group 1160">
            <a:extLst>
              <a:ext uri="{FF2B5EF4-FFF2-40B4-BE49-F238E27FC236}">
                <a16:creationId xmlns:a16="http://schemas.microsoft.com/office/drawing/2014/main" xmlns="" id="{1C8440CB-4608-4747-8687-1DD3BD2E469B}"/>
              </a:ext>
            </a:extLst>
          </p:cNvPr>
          <p:cNvGrpSpPr>
            <a:grpSpLocks/>
          </p:cNvGrpSpPr>
          <p:nvPr/>
        </p:nvGrpSpPr>
        <p:grpSpPr>
          <a:xfrm>
            <a:off x="3696822" y="3107538"/>
            <a:ext cx="598199" cy="598199"/>
            <a:chOff x="3134414" y="3459637"/>
            <a:chExt cx="631596" cy="631596"/>
          </a:xfrm>
          <a:effectLst>
            <a:outerShdw blurRad="63500" sx="102000" sy="102000" algn="ctr" rotWithShape="0">
              <a:prstClr val="black">
                <a:alpha val="50000"/>
              </a:prstClr>
            </a:outerShdw>
          </a:effectLst>
        </p:grpSpPr>
        <p:sp>
          <p:nvSpPr>
            <p:cNvPr id="1179" name="Oval 1178">
              <a:extLst>
                <a:ext uri="{FF2B5EF4-FFF2-40B4-BE49-F238E27FC236}">
                  <a16:creationId xmlns:a16="http://schemas.microsoft.com/office/drawing/2014/main" xmlns="" id="{CAABA252-F774-4059-A61F-BC107BD73E9B}"/>
                </a:ext>
              </a:extLst>
            </p:cNvPr>
            <p:cNvSpPr>
              <a:spLocks/>
            </p:cNvSpPr>
            <p:nvPr/>
          </p:nvSpPr>
          <p:spPr>
            <a:xfrm>
              <a:off x="3134414" y="3459637"/>
              <a:ext cx="631596" cy="631596"/>
            </a:xfrm>
            <a:prstGeom prst="ellipse">
              <a:avLst/>
            </a:pr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1180" name="Oval 1179">
              <a:extLst>
                <a:ext uri="{FF2B5EF4-FFF2-40B4-BE49-F238E27FC236}">
                  <a16:creationId xmlns:a16="http://schemas.microsoft.com/office/drawing/2014/main" xmlns="" id="{82A5875D-C799-40F9-BBBD-F0382DB7A3F2}"/>
                </a:ext>
              </a:extLst>
            </p:cNvPr>
            <p:cNvSpPr>
              <a:spLocks/>
            </p:cNvSpPr>
            <p:nvPr/>
          </p:nvSpPr>
          <p:spPr>
            <a:xfrm>
              <a:off x="3195689" y="3520912"/>
              <a:ext cx="509047" cy="509047"/>
            </a:xfrm>
            <a:prstGeom prst="ellipse">
              <a:avLst/>
            </a:prstGeom>
            <a:solidFill>
              <a:schemeClr val="bg1"/>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1181" name="Star: 5 Points 1180">
              <a:extLst>
                <a:ext uri="{FF2B5EF4-FFF2-40B4-BE49-F238E27FC236}">
                  <a16:creationId xmlns:a16="http://schemas.microsoft.com/office/drawing/2014/main" xmlns="" id="{BD62BCF0-A91A-4DCC-BC1A-17C381AB60C3}"/>
                </a:ext>
              </a:extLst>
            </p:cNvPr>
            <p:cNvSpPr>
              <a:spLocks/>
            </p:cNvSpPr>
            <p:nvPr/>
          </p:nvSpPr>
          <p:spPr>
            <a:xfrm>
              <a:off x="3242822" y="3582992"/>
              <a:ext cx="414780" cy="352699"/>
            </a:xfrm>
            <a:prstGeom prst="star5">
              <a:avLst>
                <a:gd name="adj" fmla="val 27560"/>
                <a:gd name="hf" fmla="val 105146"/>
                <a:gd name="vf" fmla="val 110557"/>
              </a:avLst>
            </a:pr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grpSp>
        <p:nvGrpSpPr>
          <p:cNvPr id="1162" name="Group 1161">
            <a:extLst>
              <a:ext uri="{FF2B5EF4-FFF2-40B4-BE49-F238E27FC236}">
                <a16:creationId xmlns:a16="http://schemas.microsoft.com/office/drawing/2014/main" xmlns="" id="{FD663830-5B26-4C02-83C0-50D0364973AD}"/>
              </a:ext>
            </a:extLst>
          </p:cNvPr>
          <p:cNvGrpSpPr>
            <a:grpSpLocks/>
          </p:cNvGrpSpPr>
          <p:nvPr/>
        </p:nvGrpSpPr>
        <p:grpSpPr>
          <a:xfrm>
            <a:off x="5993079" y="3101627"/>
            <a:ext cx="1186654" cy="746295"/>
            <a:chOff x="10351950" y="3379331"/>
            <a:chExt cx="815993" cy="552142"/>
          </a:xfrm>
          <a:effectLst>
            <a:outerShdw blurRad="50800" dist="38100" dir="5400000" algn="t" rotWithShape="0">
              <a:prstClr val="black">
                <a:alpha val="40000"/>
              </a:prstClr>
            </a:outerShdw>
          </a:effectLst>
        </p:grpSpPr>
        <p:sp>
          <p:nvSpPr>
            <p:cNvPr id="1175" name="Freeform: Shape 1174">
              <a:extLst>
                <a:ext uri="{FF2B5EF4-FFF2-40B4-BE49-F238E27FC236}">
                  <a16:creationId xmlns:a16="http://schemas.microsoft.com/office/drawing/2014/main" xmlns="" id="{229BD2A3-3172-49F0-B27D-7594EF0D22B0}"/>
                </a:ext>
              </a:extLst>
            </p:cNvPr>
            <p:cNvSpPr>
              <a:spLocks/>
            </p:cNvSpPr>
            <p:nvPr/>
          </p:nvSpPr>
          <p:spPr>
            <a:xfrm rot="4803578" flipV="1">
              <a:off x="10483876" y="3247405"/>
              <a:ext cx="552142" cy="815993"/>
            </a:xfrm>
            <a:custGeom>
              <a:avLst/>
              <a:gdLst>
                <a:gd name="connsiteX0" fmla="*/ 0 w 507084"/>
                <a:gd name="connsiteY0" fmla="*/ 748472 h 749403"/>
                <a:gd name="connsiteX1" fmla="*/ 259446 w 507084"/>
                <a:gd name="connsiteY1" fmla="*/ 748472 h 749403"/>
                <a:gd name="connsiteX2" fmla="*/ 259602 w 507084"/>
                <a:gd name="connsiteY2" fmla="*/ 749403 h 749403"/>
                <a:gd name="connsiteX3" fmla="*/ 507084 w 507084"/>
                <a:gd name="connsiteY3" fmla="*/ 663311 h 749403"/>
                <a:gd name="connsiteX4" fmla="*/ 135395 w 507084"/>
                <a:gd name="connsiteY4" fmla="*/ 3446 h 749403"/>
                <a:gd name="connsiteX5" fmla="*/ 134809 w 507084"/>
                <a:gd name="connsiteY5" fmla="*/ 0 h 749403"/>
                <a:gd name="connsiteX6" fmla="*/ 134481 w 507084"/>
                <a:gd name="connsiteY6" fmla="*/ 1824 h 749403"/>
                <a:gd name="connsiteX7" fmla="*/ 133839 w 507084"/>
                <a:gd name="connsiteY7" fmla="*/ 685 h 749403"/>
                <a:gd name="connsiteX8" fmla="*/ 134248 w 507084"/>
                <a:gd name="connsiteY8" fmla="*/ 3116 h 74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084" h="749403">
                  <a:moveTo>
                    <a:pt x="0" y="748472"/>
                  </a:moveTo>
                  <a:lnTo>
                    <a:pt x="259446" y="748472"/>
                  </a:lnTo>
                  <a:lnTo>
                    <a:pt x="259602" y="749403"/>
                  </a:lnTo>
                  <a:lnTo>
                    <a:pt x="507084" y="663311"/>
                  </a:lnTo>
                  <a:lnTo>
                    <a:pt x="135395" y="3446"/>
                  </a:lnTo>
                  <a:lnTo>
                    <a:pt x="134809" y="0"/>
                  </a:lnTo>
                  <a:lnTo>
                    <a:pt x="134481" y="1824"/>
                  </a:lnTo>
                  <a:lnTo>
                    <a:pt x="133839" y="685"/>
                  </a:lnTo>
                  <a:lnTo>
                    <a:pt x="134248" y="3116"/>
                  </a:lnTo>
                  <a:close/>
                </a:path>
              </a:pathLst>
            </a:cu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1176" name="Group 1175">
              <a:extLst>
                <a:ext uri="{FF2B5EF4-FFF2-40B4-BE49-F238E27FC236}">
                  <a16:creationId xmlns:a16="http://schemas.microsoft.com/office/drawing/2014/main" xmlns="" id="{B7F659F5-9900-406B-B47E-0902E7A65F99}"/>
                </a:ext>
              </a:extLst>
            </p:cNvPr>
            <p:cNvGrpSpPr>
              <a:grpSpLocks/>
            </p:cNvGrpSpPr>
            <p:nvPr/>
          </p:nvGrpSpPr>
          <p:grpSpPr>
            <a:xfrm>
              <a:off x="10376451" y="3396621"/>
              <a:ext cx="749786" cy="390621"/>
              <a:chOff x="9980691" y="2643347"/>
              <a:chExt cx="755933" cy="393822"/>
            </a:xfrm>
          </p:grpSpPr>
          <p:sp>
            <p:nvSpPr>
              <p:cNvPr id="1177" name="Isosceles Triangle 1176">
                <a:extLst>
                  <a:ext uri="{FF2B5EF4-FFF2-40B4-BE49-F238E27FC236}">
                    <a16:creationId xmlns:a16="http://schemas.microsoft.com/office/drawing/2014/main" xmlns="" id="{4067F261-C9A2-4A64-9D62-ADB2749A3B80}"/>
                  </a:ext>
                </a:extLst>
              </p:cNvPr>
              <p:cNvSpPr>
                <a:spLocks/>
              </p:cNvSpPr>
              <p:nvPr/>
            </p:nvSpPr>
            <p:spPr>
              <a:xfrm rot="4803578" flipV="1">
                <a:off x="10225906" y="2398132"/>
                <a:ext cx="264177" cy="754608"/>
              </a:xfrm>
              <a:prstGeom prst="triangle">
                <a:avLst>
                  <a:gd name="adj" fmla="val 51448"/>
                </a:avLst>
              </a:prstGeom>
              <a:solidFill>
                <a:srgbClr val="FFFF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8" name="Isosceles Triangle 1177">
                <a:extLst>
                  <a:ext uri="{FF2B5EF4-FFF2-40B4-BE49-F238E27FC236}">
                    <a16:creationId xmlns:a16="http://schemas.microsoft.com/office/drawing/2014/main" xmlns="" id="{5A506957-7E6F-4999-A78A-60B353F1D3B7}"/>
                  </a:ext>
                </a:extLst>
              </p:cNvPr>
              <p:cNvSpPr>
                <a:spLocks/>
              </p:cNvSpPr>
              <p:nvPr/>
            </p:nvSpPr>
            <p:spPr>
              <a:xfrm rot="16675634">
                <a:off x="10227231" y="2527777"/>
                <a:ext cx="264177" cy="754608"/>
              </a:xfrm>
              <a:prstGeom prst="triangle">
                <a:avLst>
                  <a:gd name="adj" fmla="val 51448"/>
                </a:avLst>
              </a:prstGeom>
              <a:solidFill>
                <a:srgbClr val="EFC6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65" name="Title 1211">
            <a:extLst>
              <a:ext uri="{FF2B5EF4-FFF2-40B4-BE49-F238E27FC236}">
                <a16:creationId xmlns:a16="http://schemas.microsoft.com/office/drawing/2014/main" xmlns="" id="{A04C8AAD-19E5-48C6-853C-249EEC8343DB}"/>
              </a:ext>
            </a:extLst>
          </p:cNvPr>
          <p:cNvSpPr txBox="1">
            <a:spLocks/>
          </p:cNvSpPr>
          <p:nvPr/>
        </p:nvSpPr>
        <p:spPr>
          <a:xfrm>
            <a:off x="7539467" y="1403869"/>
            <a:ext cx="4241801" cy="3416320"/>
          </a:xfrm>
          <a:prstGeom prst="rect">
            <a:avLst/>
          </a:prstGeom>
          <a:noFill/>
          <a:effectLst>
            <a:outerShdw blurRad="50800" dist="38100" dir="18900000" algn="bl" rotWithShape="0">
              <a:prstClr val="black">
                <a:alpha val="40000"/>
              </a:prstClr>
            </a:outerShdw>
          </a:effectLst>
        </p:spPr>
        <p:txBody>
          <a:bodyPr wrap="square" rtlCol="0" anchor="ctr">
            <a:spAutoFit/>
          </a:bodyPr>
          <a:lstStyle>
            <a:lvl1pPr algn="l" defTabSz="914400" rtl="0" eaLnBrk="1" latinLnBrk="0" hangingPunct="1">
              <a:lnSpc>
                <a:spcPct val="90000"/>
              </a:lnSpc>
              <a:spcBef>
                <a:spcPct val="0"/>
              </a:spcBef>
              <a:buNone/>
              <a:defRPr lang="en-US" sz="8000" b="1" kern="1200" smtClean="0">
                <a:solidFill>
                  <a:schemeClr val="bg1"/>
                </a:solidFill>
                <a:latin typeface="Luckiest Guy" panose="02000506000000020004" pitchFamily="2" charset="0"/>
                <a:ea typeface="+mn-ea"/>
                <a:cs typeface="+mn-cs"/>
              </a:defRPr>
            </a:lvl1pPr>
          </a:lstStyle>
          <a:p>
            <a:r>
              <a:rPr lang="en-US" dirty="0"/>
              <a:t>12 OPTIONS SPIN</a:t>
            </a:r>
          </a:p>
        </p:txBody>
      </p:sp>
      <p:sp>
        <p:nvSpPr>
          <p:cNvPr id="166" name="Content Placeholder 12">
            <a:extLst>
              <a:ext uri="{FF2B5EF4-FFF2-40B4-BE49-F238E27FC236}">
                <a16:creationId xmlns:a16="http://schemas.microsoft.com/office/drawing/2014/main" xmlns="" id="{4BDB3C0E-9B5D-4333-85F2-5EB995D4E2DC}"/>
              </a:ext>
            </a:extLst>
          </p:cNvPr>
          <p:cNvSpPr txBox="1">
            <a:spLocks/>
          </p:cNvSpPr>
          <p:nvPr/>
        </p:nvSpPr>
        <p:spPr>
          <a:xfrm>
            <a:off x="7577470" y="4926420"/>
            <a:ext cx="4435548" cy="13361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chemeClr val="bg1"/>
                </a:solidFill>
                <a:latin typeface="Lexend Deca" pitchFamily="2" charset="-78"/>
                <a:ea typeface="+mn-ea"/>
                <a:cs typeface="Lexend Deca" pitchFamily="2" charset="-78"/>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bg1"/>
                </a:solidFill>
                <a:latin typeface="Lexend Deca" pitchFamily="2" charset="-78"/>
                <a:ea typeface="+mn-ea"/>
                <a:cs typeface="Lexend Deca" pitchFamily="2" charset="-78"/>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bg1"/>
                </a:solidFill>
                <a:latin typeface="Lexend Deca" pitchFamily="2" charset="-78"/>
                <a:ea typeface="+mn-ea"/>
                <a:cs typeface="Lexend Deca" pitchFamily="2" charset="-78"/>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bg1"/>
                </a:solidFill>
                <a:latin typeface="Lexend Deca" pitchFamily="2" charset="-78"/>
                <a:ea typeface="+mn-ea"/>
                <a:cs typeface="Lexend Deca" pitchFamily="2" charset="-78"/>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bg1"/>
                </a:solidFill>
                <a:latin typeface="Lexend Deca" pitchFamily="2" charset="-78"/>
                <a:ea typeface="+mn-ea"/>
                <a:cs typeface="Lexend Deca" pitchFamily="2" charset="-7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dirty="0"/>
              <a:t>Click the needle to start and then again to stop the wheel. Then click on the selected section.</a:t>
            </a:r>
          </a:p>
        </p:txBody>
      </p:sp>
      <p:sp>
        <p:nvSpPr>
          <p:cNvPr id="42" name="Rectangle 41">
            <a:hlinkClick r:id="rId14" action="ppaction://hlinksldjump"/>
            <a:extLst>
              <a:ext uri="{FF2B5EF4-FFF2-40B4-BE49-F238E27FC236}">
                <a16:creationId xmlns:a16="http://schemas.microsoft.com/office/drawing/2014/main" xmlns="" id="{3B4498F0-D64F-4ED8-9389-EB101AFE1231}"/>
              </a:ext>
            </a:extLst>
          </p:cNvPr>
          <p:cNvSpPr/>
          <p:nvPr/>
        </p:nvSpPr>
        <p:spPr>
          <a:xfrm>
            <a:off x="10943461" y="5818909"/>
            <a:ext cx="1248539" cy="1039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34865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62"/>
                    </p:tgtEl>
                  </p:cond>
                </p:stCondLst>
                <p:endSync evt="end" delay="0">
                  <p:rtn val="all"/>
                </p:endSync>
                <p:childTnLst>
                  <p:par>
                    <p:cTn id="3" fill="hold">
                      <p:stCondLst>
                        <p:cond delay="0"/>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21600000">
                                      <p:cBhvr>
                                        <p:cTn id="6" dur="500" fill="hold"/>
                                        <p:tgtEl>
                                          <p:spTgt spid="10"/>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116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TIGER</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normAutofit/>
          </a:bodyPr>
          <a:lstStyle/>
          <a:p>
            <a:pPr marL="0" indent="0" algn="l">
              <a:buNone/>
            </a:pPr>
            <a:r>
              <a:rPr lang="vi-VN" sz="4000" dirty="0">
                <a:latin typeface="+mj-lt"/>
              </a:rPr>
              <a:t>Hỗn hợp nào sau đây là </a:t>
            </a:r>
            <a:r>
              <a:rPr lang="vi-VN" sz="4000" b="1" dirty="0">
                <a:latin typeface="+mj-lt"/>
              </a:rPr>
              <a:t>hỗn hợp đồng nhất</a:t>
            </a:r>
            <a:r>
              <a:rPr lang="vi-VN" sz="4000" dirty="0">
                <a:latin typeface="+mj-lt"/>
              </a:rPr>
              <a:t>?</a:t>
            </a:r>
            <a:br>
              <a:rPr lang="vi-VN" sz="4000" dirty="0">
                <a:latin typeface="+mj-lt"/>
              </a:rPr>
            </a:br>
            <a:r>
              <a:rPr lang="vi-VN" sz="4000" dirty="0">
                <a:latin typeface="+mj-lt"/>
              </a:rPr>
              <a:t>A. Nước muối</a:t>
            </a:r>
            <a:br>
              <a:rPr lang="vi-VN" sz="4000" dirty="0">
                <a:latin typeface="+mj-lt"/>
              </a:rPr>
            </a:br>
            <a:r>
              <a:rPr lang="vi-VN" sz="4000" dirty="0">
                <a:latin typeface="+mj-lt"/>
              </a:rPr>
              <a:t>B. Đường và cát</a:t>
            </a:r>
            <a:br>
              <a:rPr lang="vi-VN" sz="4000" dirty="0">
                <a:latin typeface="+mj-lt"/>
              </a:rPr>
            </a:br>
            <a:r>
              <a:rPr lang="vi-VN" sz="4000" dirty="0">
                <a:latin typeface="+mj-lt"/>
              </a:rPr>
              <a:t>C. Nước và dầu ăn</a:t>
            </a:r>
            <a:br>
              <a:rPr lang="vi-VN" sz="4000" dirty="0">
                <a:latin typeface="+mj-lt"/>
              </a:rPr>
            </a:br>
            <a:r>
              <a:rPr lang="vi-VN" sz="4000" dirty="0">
                <a:latin typeface="+mj-lt"/>
              </a:rPr>
              <a:t>D. Bột mì và nước</a:t>
            </a:r>
            <a:endParaRPr lang="en-US" sz="4000" dirty="0">
              <a:latin typeface="+mj-lt"/>
            </a:endParaRP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39483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LION</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noAutofit/>
          </a:bodyPr>
          <a:lstStyle/>
          <a:p>
            <a:pPr marL="0" indent="0" algn="l">
              <a:buNone/>
            </a:pPr>
            <a:r>
              <a:rPr lang="vi-VN" sz="3600" dirty="0">
                <a:latin typeface="+mj-lt"/>
              </a:rPr>
              <a:t>Trong quang hợp, cây xanh sử dụng khí nào từ môi trường?</a:t>
            </a:r>
            <a:br>
              <a:rPr lang="vi-VN" sz="3600" dirty="0">
                <a:latin typeface="+mj-lt"/>
              </a:rPr>
            </a:br>
            <a:r>
              <a:rPr lang="vi-VN" sz="3600" dirty="0">
                <a:latin typeface="+mj-lt"/>
              </a:rPr>
              <a:t>A. Nitơ</a:t>
            </a:r>
            <a:br>
              <a:rPr lang="vi-VN" sz="3600" dirty="0">
                <a:latin typeface="+mj-lt"/>
              </a:rPr>
            </a:br>
            <a:r>
              <a:rPr lang="vi-VN" sz="3600" dirty="0">
                <a:latin typeface="+mj-lt"/>
              </a:rPr>
              <a:t>B. Oxi</a:t>
            </a:r>
            <a:br>
              <a:rPr lang="vi-VN" sz="3600" dirty="0">
                <a:latin typeface="+mj-lt"/>
              </a:rPr>
            </a:br>
            <a:r>
              <a:rPr lang="vi-VN" sz="3600" dirty="0">
                <a:latin typeface="+mj-lt"/>
              </a:rPr>
              <a:t>C. Cacbonic</a:t>
            </a:r>
            <a:br>
              <a:rPr lang="vi-VN" sz="3600" dirty="0">
                <a:latin typeface="+mj-lt"/>
              </a:rPr>
            </a:br>
            <a:r>
              <a:rPr lang="vi-VN" sz="3600" dirty="0">
                <a:latin typeface="+mj-lt"/>
              </a:rPr>
              <a:t>D. Hiđro</a:t>
            </a:r>
            <a:endParaRPr lang="en-US" sz="3600" dirty="0">
              <a:latin typeface="+mj-lt"/>
            </a:endParaRP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35821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PANDA</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normAutofit/>
          </a:bodyPr>
          <a:lstStyle/>
          <a:p>
            <a:pPr marL="0" indent="0" algn="l">
              <a:buNone/>
            </a:pPr>
            <a:r>
              <a:rPr lang="vi-VN" sz="3200" b="1" dirty="0">
                <a:latin typeface="+mj-lt"/>
              </a:rPr>
              <a:t>Xác định các câu sau là đúng (Đ) hoặc sai (S):</a:t>
            </a:r>
            <a:endParaRPr lang="vi-VN" sz="3200" dirty="0">
              <a:latin typeface="+mj-lt"/>
            </a:endParaRPr>
          </a:p>
          <a:p>
            <a:pPr algn="l"/>
            <a:r>
              <a:rPr lang="vi-VN" sz="3200" dirty="0">
                <a:latin typeface="+mj-lt"/>
              </a:rPr>
              <a:t>___ Thủy tinh là chất rắn nhưng có thể bị uốn cong dễ dàng.</a:t>
            </a:r>
          </a:p>
          <a:p>
            <a:pPr algn="l"/>
            <a:r>
              <a:rPr lang="vi-VN" sz="3200" dirty="0">
                <a:latin typeface="+mj-lt"/>
              </a:rPr>
              <a:t>___ Tất cả các loài động vật đều có bộ xương trong.</a:t>
            </a:r>
          </a:p>
          <a:p>
            <a:pPr algn="l"/>
            <a:r>
              <a:rPr lang="vi-VN" sz="3200" dirty="0">
                <a:latin typeface="+mj-lt"/>
              </a:rPr>
              <a:t>___ Con người có thể tiêu hóa được xenlulozơ.</a:t>
            </a: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02960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SPIDER</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671945" y="4916951"/>
            <a:ext cx="10515600" cy="706581"/>
          </a:xfrm>
        </p:spPr>
        <p:txBody>
          <a:bodyPr/>
          <a:lstStyle/>
          <a:p>
            <a:pPr marL="0" indent="0">
              <a:buNone/>
            </a:pPr>
            <a:r>
              <a:rPr lang="en-US" dirty="0" err="1"/>
              <a:t>Nối</a:t>
            </a:r>
            <a:r>
              <a:rPr lang="en-US" dirty="0"/>
              <a:t> </a:t>
            </a:r>
            <a:r>
              <a:rPr lang="en-US" dirty="0" err="1"/>
              <a:t>thông</a:t>
            </a:r>
            <a:r>
              <a:rPr lang="en-US" dirty="0"/>
              <a:t> tin ở </a:t>
            </a:r>
            <a:r>
              <a:rPr lang="en-US" dirty="0" err="1"/>
              <a:t>cột</a:t>
            </a:r>
            <a:r>
              <a:rPr lang="en-US" dirty="0"/>
              <a:t> A </a:t>
            </a:r>
            <a:r>
              <a:rPr lang="en-US" dirty="0" err="1"/>
              <a:t>với</a:t>
            </a:r>
            <a:r>
              <a:rPr lang="en-US" dirty="0"/>
              <a:t> </a:t>
            </a:r>
            <a:r>
              <a:rPr lang="en-US" dirty="0" err="1"/>
              <a:t>cột</a:t>
            </a:r>
            <a:r>
              <a:rPr lang="en-US" dirty="0"/>
              <a:t> B </a:t>
            </a:r>
            <a:r>
              <a:rPr lang="en-US" dirty="0" err="1"/>
              <a:t>sao</a:t>
            </a:r>
            <a:r>
              <a:rPr lang="en-US" dirty="0"/>
              <a:t> </a:t>
            </a:r>
            <a:r>
              <a:rPr lang="en-US" dirty="0" err="1"/>
              <a:t>cho</a:t>
            </a:r>
            <a:r>
              <a:rPr lang="en-US" dirty="0"/>
              <a:t> </a:t>
            </a:r>
            <a:r>
              <a:rPr lang="en-US" dirty="0" err="1"/>
              <a:t>phù</a:t>
            </a:r>
            <a:r>
              <a:rPr lang="en-US" dirty="0"/>
              <a:t> </a:t>
            </a:r>
            <a:r>
              <a:rPr lang="en-US" dirty="0" err="1" smtClean="0"/>
              <a:t>hợp</a:t>
            </a:r>
            <a:endParaRPr lang="en-US" dirty="0" smtClean="0"/>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831111" y="2028674"/>
            <a:ext cx="10793331" cy="2810267"/>
          </a:xfrm>
          <a:prstGeom prst="rect">
            <a:avLst/>
          </a:prstGeom>
        </p:spPr>
      </p:pic>
    </p:spTree>
    <p:extLst>
      <p:ext uri="{BB962C8B-B14F-4D97-AF65-F5344CB8AC3E}">
        <p14:creationId xmlns:p14="http://schemas.microsoft.com/office/powerpoint/2010/main" val="27285303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a:t>DOG</a:t>
            </a:r>
            <a:endParaRPr lang="en-US" dirty="0"/>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noAutofit/>
          </a:bodyPr>
          <a:lstStyle/>
          <a:p>
            <a:pPr marL="0" indent="0" algn="l">
              <a:buNone/>
            </a:pPr>
            <a:r>
              <a:rPr lang="vi-VN" sz="3200" b="1" dirty="0">
                <a:latin typeface="+mj-lt"/>
              </a:rPr>
              <a:t>Điền từ thích hợp vào chỗ trống trong các câu sau:</a:t>
            </a:r>
            <a:endParaRPr lang="vi-VN" sz="3200" dirty="0">
              <a:latin typeface="+mj-lt"/>
            </a:endParaRPr>
          </a:p>
          <a:p>
            <a:pPr algn="l"/>
            <a:r>
              <a:rPr lang="vi-VN" sz="3200" dirty="0">
                <a:latin typeface="+mj-lt"/>
              </a:rPr>
              <a:t>Trong môi trường nước, cá di chuyển nhờ cơ quan gọi là __________.</a:t>
            </a:r>
          </a:p>
          <a:p>
            <a:pPr algn="l"/>
            <a:r>
              <a:rPr lang="vi-VN" sz="3200" dirty="0">
                <a:latin typeface="+mj-lt"/>
              </a:rPr>
              <a:t>Khi đốt cháy một vật chất, thường tạo ra khí __________.</a:t>
            </a:r>
          </a:p>
          <a:p>
            <a:pPr algn="l"/>
            <a:r>
              <a:rPr lang="vi-VN" sz="3200" dirty="0">
                <a:latin typeface="+mj-lt"/>
              </a:rPr>
              <a:t>Lá cây có màu xanh là do chất __________.</a:t>
            </a: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71654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CAT</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noAutofit/>
          </a:bodyPr>
          <a:lstStyle/>
          <a:p>
            <a:pPr marL="0" indent="0" algn="l">
              <a:buNone/>
            </a:pPr>
            <a:r>
              <a:rPr lang="vi-VN" sz="3200" b="1" dirty="0">
                <a:latin typeface="+mj-lt"/>
              </a:rPr>
              <a:t>Loại năng lượng nào được sử dụng để nấu chín thức ăn?</a:t>
            </a:r>
            <a:br>
              <a:rPr lang="vi-VN" sz="3200" b="1" dirty="0">
                <a:latin typeface="+mj-lt"/>
              </a:rPr>
            </a:br>
            <a:r>
              <a:rPr lang="vi-VN" sz="3200" dirty="0">
                <a:latin typeface="+mj-lt"/>
              </a:rPr>
              <a:t>A. Điện năng</a:t>
            </a:r>
            <a:br>
              <a:rPr lang="vi-VN" sz="3200" dirty="0">
                <a:latin typeface="+mj-lt"/>
              </a:rPr>
            </a:br>
            <a:r>
              <a:rPr lang="vi-VN" sz="3200" dirty="0">
                <a:latin typeface="+mj-lt"/>
              </a:rPr>
              <a:t>B. Hóa năng</a:t>
            </a:r>
            <a:br>
              <a:rPr lang="vi-VN" sz="3200" dirty="0">
                <a:latin typeface="+mj-lt"/>
              </a:rPr>
            </a:br>
            <a:r>
              <a:rPr lang="vi-VN" sz="3200" dirty="0">
                <a:latin typeface="+mj-lt"/>
              </a:rPr>
              <a:t>C. Nhiệt năng</a:t>
            </a:r>
            <a:br>
              <a:rPr lang="vi-VN" sz="3200" dirty="0">
                <a:latin typeface="+mj-lt"/>
              </a:rPr>
            </a:br>
            <a:r>
              <a:rPr lang="vi-VN" sz="3200" dirty="0">
                <a:latin typeface="+mj-lt"/>
              </a:rPr>
              <a:t>D. Quang năng</a:t>
            </a:r>
            <a:endParaRPr lang="en-US" sz="3200" dirty="0">
              <a:latin typeface="+mj-lt"/>
            </a:endParaRP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36489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DEER</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normAutofit/>
          </a:bodyPr>
          <a:lstStyle/>
          <a:p>
            <a:pPr marL="0" indent="0" algn="l">
              <a:buNone/>
            </a:pPr>
            <a:r>
              <a:rPr lang="en-US" sz="3200" b="1" dirty="0" err="1">
                <a:latin typeface="Times New Roman" panose="02020603050405020304" pitchFamily="18" charset="0"/>
                <a:cs typeface="Times New Roman" panose="02020603050405020304" pitchFamily="18" charset="0"/>
              </a:rPr>
              <a:t>Tế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thực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vật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động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vật</a:t>
            </a:r>
            <a:r>
              <a:rPr lang="en-US" sz="3200" b="1" dirty="0">
                <a:latin typeface="Times New Roman" panose="02020603050405020304" pitchFamily="18" charset="0"/>
                <a:cs typeface="Times New Roman" panose="02020603050405020304" pitchFamily="18" charset="0"/>
              </a:rPr>
              <a:t> ở </a:t>
            </a:r>
            <a:r>
              <a:rPr lang="en-US" sz="3200" b="1" dirty="0" err="1">
                <a:latin typeface="Times New Roman" panose="02020603050405020304" pitchFamily="18" charset="0"/>
                <a:cs typeface="Times New Roman" panose="02020603050405020304" pitchFamily="18" charset="0"/>
              </a:rPr>
              <a:t>điểm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nào</a:t>
            </a:r>
            <a:r>
              <a:rPr lang="en-US" sz="3200" b="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A.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bào</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B.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lạp</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C.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bào</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D.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endParaRPr lang="en-US" sz="3200" dirty="0">
              <a:latin typeface="Times New Roman" panose="02020603050405020304" pitchFamily="18" charset="0"/>
              <a:cs typeface="Times New Roman" panose="02020603050405020304" pitchFamily="18" charset="0"/>
            </a:endParaRP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76407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BEAR</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normAutofit/>
          </a:bodyPr>
          <a:lstStyle/>
          <a:p>
            <a:pPr marL="0" indent="0" algn="l">
              <a:buNone/>
            </a:pP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loại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vật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liệu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loại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nào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chất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dẫn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điện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tốt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nhất</a:t>
            </a:r>
            <a:r>
              <a:rPr lang="en-US" sz="3200" b="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A. </a:t>
            </a:r>
            <a:r>
              <a:rPr lang="en-US" sz="3200" dirty="0" err="1">
                <a:latin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B. </a:t>
            </a:r>
            <a:r>
              <a:rPr lang="en-US" sz="3200" dirty="0" err="1">
                <a:latin typeface="Times New Roman" panose="02020603050405020304" pitchFamily="18" charset="0"/>
                <a:cs typeface="Times New Roman" panose="02020603050405020304" pitchFamily="18" charset="0"/>
              </a:rPr>
              <a:t>Đồng</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C. Cao </a:t>
            </a:r>
            <a:r>
              <a:rPr lang="en-US" sz="3200" dirty="0" err="1">
                <a:latin typeface="Times New Roman" panose="02020603050405020304" pitchFamily="18" charset="0"/>
                <a:cs typeface="Times New Roman" panose="02020603050405020304" pitchFamily="18" charset="0"/>
              </a:rPr>
              <a:t>su</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D. </a:t>
            </a:r>
            <a:r>
              <a:rPr lang="en-US" sz="3200" dirty="0" err="1">
                <a:latin typeface="Times New Roman" panose="02020603050405020304" pitchFamily="18" charset="0"/>
                <a:cs typeface="Times New Roman" panose="02020603050405020304" pitchFamily="18" charset="0"/>
              </a:rPr>
              <a:t>Gỗ</a:t>
            </a:r>
            <a:endParaRPr lang="en-US" sz="3200" dirty="0">
              <a:latin typeface="Times New Roman" panose="02020603050405020304" pitchFamily="18" charset="0"/>
              <a:cs typeface="Times New Roman" panose="02020603050405020304" pitchFamily="18" charset="0"/>
            </a:endParaRP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39782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FOX</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noAutofit/>
          </a:bodyPr>
          <a:lstStyle/>
          <a:p>
            <a:pPr marL="0" indent="0" algn="l">
              <a:buNone/>
            </a:pPr>
            <a:r>
              <a:rPr lang="vi-VN" sz="3200" b="1" dirty="0">
                <a:latin typeface="+mj-lt"/>
              </a:rPr>
              <a:t>Đánh dấu Đúng (Đ) hoặc Sai (S) cho các phát biểu sau:</a:t>
            </a:r>
            <a:endParaRPr lang="vi-VN" sz="3200" dirty="0">
              <a:latin typeface="+mj-lt"/>
            </a:endParaRPr>
          </a:p>
          <a:p>
            <a:pPr algn="l"/>
            <a:r>
              <a:rPr lang="vi-VN" sz="3200" dirty="0">
                <a:latin typeface="+mj-lt"/>
              </a:rPr>
              <a:t>___ Năng lượng ánh sáng Mặt Trời có thể chuyển hóa thành điện năng.</a:t>
            </a:r>
          </a:p>
          <a:p>
            <a:pPr algn="l"/>
            <a:r>
              <a:rPr lang="vi-VN" sz="3200" dirty="0">
                <a:latin typeface="+mj-lt"/>
              </a:rPr>
              <a:t>___ Tất cả các tế bào đều có nhân.</a:t>
            </a:r>
          </a:p>
          <a:p>
            <a:pPr algn="l"/>
            <a:r>
              <a:rPr lang="vi-VN" sz="3200" dirty="0">
                <a:latin typeface="+mj-lt"/>
              </a:rPr>
              <a:t>___ Thức ăn sau khi tiêu hóa sẽ được chuyển hóa thành năng lượng hóa học trong cơ thể.</a:t>
            </a: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27821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xmlns="" id="{409F7F83-ED0F-4CF1-8C96-42934A1766D9}"/>
              </a:ext>
            </a:extLst>
          </p:cNvPr>
          <p:cNvGrpSpPr/>
          <p:nvPr/>
        </p:nvGrpSpPr>
        <p:grpSpPr>
          <a:xfrm>
            <a:off x="4558279" y="1034694"/>
            <a:ext cx="3064869" cy="3154534"/>
            <a:chOff x="1120423" y="564937"/>
            <a:chExt cx="5331312" cy="5487284"/>
          </a:xfrm>
        </p:grpSpPr>
        <p:grpSp>
          <p:nvGrpSpPr>
            <p:cNvPr id="66" name="Group 65">
              <a:extLst>
                <a:ext uri="{FF2B5EF4-FFF2-40B4-BE49-F238E27FC236}">
                  <a16:creationId xmlns:a16="http://schemas.microsoft.com/office/drawing/2014/main" xmlns="" id="{9E593602-15D0-4480-A521-ED2D7DA1BF4D}"/>
                </a:ext>
              </a:extLst>
            </p:cNvPr>
            <p:cNvGrpSpPr/>
            <p:nvPr/>
          </p:nvGrpSpPr>
          <p:grpSpPr>
            <a:xfrm>
              <a:off x="1120423" y="564937"/>
              <a:ext cx="5331312" cy="5487284"/>
              <a:chOff x="1120423" y="564937"/>
              <a:chExt cx="5331312" cy="5487284"/>
            </a:xfrm>
          </p:grpSpPr>
          <p:sp>
            <p:nvSpPr>
              <p:cNvPr id="68" name="Oval 67">
                <a:extLst>
                  <a:ext uri="{FF2B5EF4-FFF2-40B4-BE49-F238E27FC236}">
                    <a16:creationId xmlns:a16="http://schemas.microsoft.com/office/drawing/2014/main" xmlns="" id="{7FF12B21-A58F-4C92-8168-98DD080BAF56}"/>
                  </a:ext>
                </a:extLst>
              </p:cNvPr>
              <p:cNvSpPr>
                <a:spLocks/>
              </p:cNvSpPr>
              <p:nvPr/>
            </p:nvSpPr>
            <p:spPr>
              <a:xfrm>
                <a:off x="1120423" y="720909"/>
                <a:ext cx="5331312" cy="5331312"/>
              </a:xfrm>
              <a:prstGeom prst="ellipse">
                <a:avLst/>
              </a:prstGeom>
              <a:gradFill flip="none" rotWithShape="1">
                <a:gsLst>
                  <a:gs pos="32000">
                    <a:srgbClr val="E58B1B"/>
                  </a:gs>
                  <a:gs pos="0">
                    <a:srgbClr val="FCDE32"/>
                  </a:gs>
                  <a:gs pos="51000">
                    <a:srgbClr val="FCDE32"/>
                  </a:gs>
                  <a:gs pos="85000">
                    <a:srgbClr val="AF2C22"/>
                  </a:gs>
                </a:gsLst>
                <a:lin ang="4200000" scaled="0"/>
                <a:tileRect/>
              </a:gradFill>
              <a:ln>
                <a:noFill/>
              </a:ln>
              <a:effectLst>
                <a:outerShdw blurRad="228600" sx="102000" sy="102000" algn="ctr" rotWithShape="0">
                  <a:prstClr val="black">
                    <a:alpha val="27000"/>
                  </a:prstClr>
                </a:outerShdw>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r>
                  <a:rPr lang="en-US" dirty="0">
                    <a:solidFill>
                      <a:schemeClr val="tx1"/>
                    </a:solidFill>
                  </a:rPr>
                  <a:t> </a:t>
                </a:r>
              </a:p>
            </p:txBody>
          </p:sp>
          <p:sp>
            <p:nvSpPr>
              <p:cNvPr id="69" name="Freeform: Shape 68">
                <a:extLst>
                  <a:ext uri="{FF2B5EF4-FFF2-40B4-BE49-F238E27FC236}">
                    <a16:creationId xmlns:a16="http://schemas.microsoft.com/office/drawing/2014/main" xmlns="" id="{F3828AED-1DC3-4495-990E-07A7B67A1EB8}"/>
                  </a:ext>
                </a:extLst>
              </p:cNvPr>
              <p:cNvSpPr>
                <a:spLocks/>
              </p:cNvSpPr>
              <p:nvPr/>
            </p:nvSpPr>
            <p:spPr>
              <a:xfrm rot="5400000" flipH="1">
                <a:off x="2143461" y="1746765"/>
                <a:ext cx="4022183" cy="4022183"/>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rgbClr val="FFFFD1">
                  <a:alpha val="35000"/>
                </a:srgb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70" name="Freeform: Shape 69">
                <a:extLst>
                  <a:ext uri="{FF2B5EF4-FFF2-40B4-BE49-F238E27FC236}">
                    <a16:creationId xmlns:a16="http://schemas.microsoft.com/office/drawing/2014/main" xmlns="" id="{FC76353A-C1D6-4EB0-923B-055293FAC54D}"/>
                  </a:ext>
                </a:extLst>
              </p:cNvPr>
              <p:cNvSpPr>
                <a:spLocks/>
              </p:cNvSpPr>
              <p:nvPr/>
            </p:nvSpPr>
            <p:spPr>
              <a:xfrm rot="1994971">
                <a:off x="1390656" y="564937"/>
                <a:ext cx="4561360" cy="4576847"/>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bg1">
                  <a:alpha val="20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71" name="Oval 70">
                <a:extLst>
                  <a:ext uri="{FF2B5EF4-FFF2-40B4-BE49-F238E27FC236}">
                    <a16:creationId xmlns:a16="http://schemas.microsoft.com/office/drawing/2014/main" xmlns="" id="{1A04D10D-2A0D-48CF-9483-01C850A1FEF9}"/>
                  </a:ext>
                </a:extLst>
              </p:cNvPr>
              <p:cNvSpPr>
                <a:spLocks/>
              </p:cNvSpPr>
              <p:nvPr/>
            </p:nvSpPr>
            <p:spPr>
              <a:xfrm>
                <a:off x="2724006" y="1005003"/>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xmlns="" id="{2D427B83-C919-4656-92EC-F11EF7099AB4}"/>
                  </a:ext>
                </a:extLst>
              </p:cNvPr>
              <p:cNvGrpSpPr>
                <a:grpSpLocks/>
              </p:cNvGrpSpPr>
              <p:nvPr/>
            </p:nvGrpSpPr>
            <p:grpSpPr>
              <a:xfrm>
                <a:off x="1147294" y="754426"/>
                <a:ext cx="5236343" cy="5236343"/>
                <a:chOff x="1199263" y="1525549"/>
                <a:chExt cx="4551596" cy="4551596"/>
              </a:xfrm>
            </p:grpSpPr>
            <p:grpSp>
              <p:nvGrpSpPr>
                <p:cNvPr id="86" name="Group 85">
                  <a:extLst>
                    <a:ext uri="{FF2B5EF4-FFF2-40B4-BE49-F238E27FC236}">
                      <a16:creationId xmlns:a16="http://schemas.microsoft.com/office/drawing/2014/main" xmlns="" id="{CFE6E910-369C-4342-A5E0-290549075113}"/>
                    </a:ext>
                  </a:extLst>
                </p:cNvPr>
                <p:cNvGrpSpPr>
                  <a:grpSpLocks/>
                </p:cNvGrpSpPr>
                <p:nvPr/>
              </p:nvGrpSpPr>
              <p:grpSpPr>
                <a:xfrm>
                  <a:off x="3391780" y="1525549"/>
                  <a:ext cx="166561" cy="4551596"/>
                  <a:chOff x="3376068" y="1525549"/>
                  <a:chExt cx="166561" cy="4551596"/>
                </a:xfrm>
              </p:grpSpPr>
              <p:sp>
                <p:nvSpPr>
                  <p:cNvPr id="90" name="Oval 89">
                    <a:extLst>
                      <a:ext uri="{FF2B5EF4-FFF2-40B4-BE49-F238E27FC236}">
                        <a16:creationId xmlns:a16="http://schemas.microsoft.com/office/drawing/2014/main" xmlns="" id="{CD905472-6789-48EE-BDD1-A9ACE788B56F}"/>
                      </a:ext>
                    </a:extLst>
                  </p:cNvPr>
                  <p:cNvSpPr>
                    <a:spLocks/>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xmlns="" id="{29BDFB78-BBAD-49DB-94C7-76F181EA28E7}"/>
                      </a:ext>
                    </a:extLst>
                  </p:cNvPr>
                  <p:cNvSpPr>
                    <a:spLocks/>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86">
                  <a:extLst>
                    <a:ext uri="{FF2B5EF4-FFF2-40B4-BE49-F238E27FC236}">
                      <a16:creationId xmlns:a16="http://schemas.microsoft.com/office/drawing/2014/main" xmlns="" id="{2A08827F-A11A-41F7-894B-2E2BC7C0B1A8}"/>
                    </a:ext>
                  </a:extLst>
                </p:cNvPr>
                <p:cNvGrpSpPr>
                  <a:grpSpLocks/>
                </p:cNvGrpSpPr>
                <p:nvPr/>
              </p:nvGrpSpPr>
              <p:grpSpPr>
                <a:xfrm rot="16200000">
                  <a:off x="3391780" y="1525549"/>
                  <a:ext cx="166561" cy="4551596"/>
                  <a:chOff x="3376068" y="1525549"/>
                  <a:chExt cx="166561" cy="4551596"/>
                </a:xfrm>
              </p:grpSpPr>
              <p:sp>
                <p:nvSpPr>
                  <p:cNvPr id="88" name="Oval 87">
                    <a:extLst>
                      <a:ext uri="{FF2B5EF4-FFF2-40B4-BE49-F238E27FC236}">
                        <a16:creationId xmlns:a16="http://schemas.microsoft.com/office/drawing/2014/main" xmlns="" id="{FD648822-C741-4B60-B26C-4454AD4D077C}"/>
                      </a:ext>
                    </a:extLst>
                  </p:cNvPr>
                  <p:cNvSpPr>
                    <a:spLocks/>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xmlns="" id="{4E658CE8-04B0-4EB1-B63D-B19C6982BDC0}"/>
                      </a:ext>
                    </a:extLst>
                  </p:cNvPr>
                  <p:cNvSpPr>
                    <a:spLocks/>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3" name="Group 72">
                <a:extLst>
                  <a:ext uri="{FF2B5EF4-FFF2-40B4-BE49-F238E27FC236}">
                    <a16:creationId xmlns:a16="http://schemas.microsoft.com/office/drawing/2014/main" xmlns="" id="{F97EEBEA-1318-47A5-A3C9-D429C49F14F7}"/>
                  </a:ext>
                </a:extLst>
              </p:cNvPr>
              <p:cNvGrpSpPr/>
              <p:nvPr/>
            </p:nvGrpSpPr>
            <p:grpSpPr>
              <a:xfrm rot="2700000">
                <a:off x="1147294" y="754426"/>
                <a:ext cx="5236343" cy="5236343"/>
                <a:chOff x="1199263" y="1525549"/>
                <a:chExt cx="4551596" cy="4551596"/>
              </a:xfrm>
            </p:grpSpPr>
            <p:grpSp>
              <p:nvGrpSpPr>
                <p:cNvPr id="80" name="Group 79">
                  <a:extLst>
                    <a:ext uri="{FF2B5EF4-FFF2-40B4-BE49-F238E27FC236}">
                      <a16:creationId xmlns:a16="http://schemas.microsoft.com/office/drawing/2014/main" xmlns="" id="{90DBC6B8-B244-42A4-B658-394F2A72A7E5}"/>
                    </a:ext>
                  </a:extLst>
                </p:cNvPr>
                <p:cNvGrpSpPr/>
                <p:nvPr/>
              </p:nvGrpSpPr>
              <p:grpSpPr>
                <a:xfrm>
                  <a:off x="3391780" y="1525549"/>
                  <a:ext cx="166561" cy="4551596"/>
                  <a:chOff x="3376068" y="1525549"/>
                  <a:chExt cx="166561" cy="4551596"/>
                </a:xfrm>
              </p:grpSpPr>
              <p:sp>
                <p:nvSpPr>
                  <p:cNvPr id="84" name="Oval 83">
                    <a:extLst>
                      <a:ext uri="{FF2B5EF4-FFF2-40B4-BE49-F238E27FC236}">
                        <a16:creationId xmlns:a16="http://schemas.microsoft.com/office/drawing/2014/main" xmlns="" id="{E60E6247-9546-4D65-BDC3-9B11CC118E17}"/>
                      </a:ext>
                    </a:extLst>
                  </p:cNvPr>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xmlns="" id="{4207486F-EE90-41E2-BFAB-6234E52A20F9}"/>
                      </a:ext>
                    </a:extLst>
                  </p:cNvPr>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xmlns="" id="{465A4C8F-6B75-42E8-9BF7-D34923486965}"/>
                    </a:ext>
                  </a:extLst>
                </p:cNvPr>
                <p:cNvGrpSpPr/>
                <p:nvPr/>
              </p:nvGrpSpPr>
              <p:grpSpPr>
                <a:xfrm rot="16200000">
                  <a:off x="3391780" y="1525549"/>
                  <a:ext cx="166561" cy="4551596"/>
                  <a:chOff x="3376068" y="1525549"/>
                  <a:chExt cx="166561" cy="4551596"/>
                </a:xfrm>
              </p:grpSpPr>
              <p:sp>
                <p:nvSpPr>
                  <p:cNvPr id="82" name="Oval 81">
                    <a:extLst>
                      <a:ext uri="{FF2B5EF4-FFF2-40B4-BE49-F238E27FC236}">
                        <a16:creationId xmlns:a16="http://schemas.microsoft.com/office/drawing/2014/main" xmlns="" id="{4CB29D94-D273-4F45-92D2-DA6549A7ED3B}"/>
                      </a:ext>
                    </a:extLst>
                  </p:cNvPr>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xmlns="" id="{ED2576F4-282C-4C60-A068-BADBD991E282}"/>
                      </a:ext>
                    </a:extLst>
                  </p:cNvPr>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4" name="Oval 73">
                <a:extLst>
                  <a:ext uri="{FF2B5EF4-FFF2-40B4-BE49-F238E27FC236}">
                    <a16:creationId xmlns:a16="http://schemas.microsoft.com/office/drawing/2014/main" xmlns="" id="{CF63D4DC-5030-414A-A1DA-ADDA4274A25A}"/>
                  </a:ext>
                </a:extLst>
              </p:cNvPr>
              <p:cNvSpPr>
                <a:spLocks/>
              </p:cNvSpPr>
              <p:nvPr/>
            </p:nvSpPr>
            <p:spPr>
              <a:xfrm>
                <a:off x="4688754" y="1006811"/>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xmlns="" id="{469A589D-9899-47CC-A99F-2114A3ED4CE9}"/>
                  </a:ext>
                </a:extLst>
              </p:cNvPr>
              <p:cNvSpPr>
                <a:spLocks/>
              </p:cNvSpPr>
              <p:nvPr/>
            </p:nvSpPr>
            <p:spPr>
              <a:xfrm>
                <a:off x="6013649" y="2299172"/>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xmlns="" id="{097F93B3-2E26-471B-8D05-E99B19DF108A}"/>
                  </a:ext>
                </a:extLst>
              </p:cNvPr>
              <p:cNvSpPr>
                <a:spLocks/>
              </p:cNvSpPr>
              <p:nvPr/>
            </p:nvSpPr>
            <p:spPr>
              <a:xfrm>
                <a:off x="6080527" y="4247653"/>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xmlns="" id="{8122404A-D126-4A9E-BFA8-B9055FDADCE2}"/>
                  </a:ext>
                </a:extLst>
              </p:cNvPr>
              <p:cNvSpPr>
                <a:spLocks/>
              </p:cNvSpPr>
              <p:nvPr/>
            </p:nvSpPr>
            <p:spPr>
              <a:xfrm>
                <a:off x="4677909" y="5643040"/>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xmlns="" id="{C084AF1F-CCB0-4627-8CC7-598CEB6F9377}"/>
                  </a:ext>
                </a:extLst>
              </p:cNvPr>
              <p:cNvSpPr>
                <a:spLocks/>
              </p:cNvSpPr>
              <p:nvPr/>
            </p:nvSpPr>
            <p:spPr>
              <a:xfrm>
                <a:off x="1406339" y="4274764"/>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xmlns="" id="{F3666AA8-AF63-4147-B8DB-0A8E47B37683}"/>
                  </a:ext>
                </a:extLst>
              </p:cNvPr>
              <p:cNvSpPr>
                <a:spLocks/>
              </p:cNvSpPr>
              <p:nvPr/>
            </p:nvSpPr>
            <p:spPr>
              <a:xfrm>
                <a:off x="1418991" y="2313630"/>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Oval 66">
              <a:extLst>
                <a:ext uri="{FF2B5EF4-FFF2-40B4-BE49-F238E27FC236}">
                  <a16:creationId xmlns:a16="http://schemas.microsoft.com/office/drawing/2014/main" xmlns="" id="{9712A079-320F-437C-8FFA-110455CE9DAF}"/>
                </a:ext>
              </a:extLst>
            </p:cNvPr>
            <p:cNvSpPr>
              <a:spLocks/>
            </p:cNvSpPr>
            <p:nvPr/>
          </p:nvSpPr>
          <p:spPr>
            <a:xfrm>
              <a:off x="2738464" y="5634002"/>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a:extLst>
              <a:ext uri="{FF2B5EF4-FFF2-40B4-BE49-F238E27FC236}">
                <a16:creationId xmlns:a16="http://schemas.microsoft.com/office/drawing/2014/main" xmlns="" id="{38A07385-20C9-4B01-AF1C-95E05950E2C0}"/>
              </a:ext>
            </a:extLst>
          </p:cNvPr>
          <p:cNvGrpSpPr>
            <a:grpSpLocks/>
          </p:cNvGrpSpPr>
          <p:nvPr/>
        </p:nvGrpSpPr>
        <p:grpSpPr>
          <a:xfrm>
            <a:off x="4747091" y="1303757"/>
            <a:ext cx="2690227" cy="2689837"/>
            <a:chOff x="1771398" y="1117404"/>
            <a:chExt cx="4082400" cy="4081807"/>
          </a:xfrm>
        </p:grpSpPr>
        <p:grpSp>
          <p:nvGrpSpPr>
            <p:cNvPr id="162" name="Group 161">
              <a:extLst>
                <a:ext uri="{FF2B5EF4-FFF2-40B4-BE49-F238E27FC236}">
                  <a16:creationId xmlns:a16="http://schemas.microsoft.com/office/drawing/2014/main" xmlns="" id="{C6DF2245-9492-46D6-91F3-949DAF274D84}"/>
                </a:ext>
              </a:extLst>
            </p:cNvPr>
            <p:cNvGrpSpPr>
              <a:grpSpLocks/>
            </p:cNvGrpSpPr>
            <p:nvPr/>
          </p:nvGrpSpPr>
          <p:grpSpPr>
            <a:xfrm>
              <a:off x="1771398" y="1117404"/>
              <a:ext cx="4082400" cy="4081807"/>
              <a:chOff x="1756530" y="1102936"/>
              <a:chExt cx="4082400" cy="4081807"/>
            </a:xfrm>
          </p:grpSpPr>
          <p:sp>
            <p:nvSpPr>
              <p:cNvPr id="170" name="Partial Circle 169">
                <a:hlinkClick r:id="rId2" action="ppaction://hlinksldjump"/>
                <a:extLst>
                  <a:ext uri="{FF2B5EF4-FFF2-40B4-BE49-F238E27FC236}">
                    <a16:creationId xmlns:a16="http://schemas.microsoft.com/office/drawing/2014/main" xmlns="" id="{4EE6535B-14B6-4724-8E30-98342E5113B2}"/>
                  </a:ext>
                </a:extLst>
              </p:cNvPr>
              <p:cNvSpPr>
                <a:spLocks/>
              </p:cNvSpPr>
              <p:nvPr/>
            </p:nvSpPr>
            <p:spPr>
              <a:xfrm>
                <a:off x="1756530" y="1102936"/>
                <a:ext cx="4082400" cy="4081807"/>
              </a:xfrm>
              <a:prstGeom prst="pie">
                <a:avLst>
                  <a:gd name="adj1" fmla="val 0"/>
                  <a:gd name="adj2" fmla="val 18788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1" name="Partial Circle 170">
                <a:hlinkClick r:id="rId3" action="ppaction://hlinksldjump"/>
                <a:extLst>
                  <a:ext uri="{FF2B5EF4-FFF2-40B4-BE49-F238E27FC236}">
                    <a16:creationId xmlns:a16="http://schemas.microsoft.com/office/drawing/2014/main" xmlns="" id="{546212EF-D5C0-4DE2-A00E-EC071279574A}"/>
                  </a:ext>
                </a:extLst>
              </p:cNvPr>
              <p:cNvSpPr>
                <a:spLocks/>
              </p:cNvSpPr>
              <p:nvPr/>
            </p:nvSpPr>
            <p:spPr>
              <a:xfrm>
                <a:off x="1756530" y="1102936"/>
                <a:ext cx="4082400" cy="4081807"/>
              </a:xfrm>
              <a:prstGeom prst="pie">
                <a:avLst>
                  <a:gd name="adj1" fmla="val 1788903"/>
                  <a:gd name="adj2" fmla="val 366678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2" name="Partial Circle 171">
                <a:hlinkClick r:id="rId4" action="ppaction://hlinksldjump"/>
                <a:extLst>
                  <a:ext uri="{FF2B5EF4-FFF2-40B4-BE49-F238E27FC236}">
                    <a16:creationId xmlns:a16="http://schemas.microsoft.com/office/drawing/2014/main" xmlns="" id="{A59471A4-3DB7-4B01-A05B-8993289A1ED7}"/>
                  </a:ext>
                </a:extLst>
              </p:cNvPr>
              <p:cNvSpPr>
                <a:spLocks/>
              </p:cNvSpPr>
              <p:nvPr/>
            </p:nvSpPr>
            <p:spPr>
              <a:xfrm>
                <a:off x="1756530" y="1102936"/>
                <a:ext cx="4082400" cy="4081807"/>
              </a:xfrm>
              <a:prstGeom prst="pie">
                <a:avLst>
                  <a:gd name="adj1" fmla="val 3557884"/>
                  <a:gd name="adj2" fmla="val 538563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3" name="Partial Circle 172">
                <a:hlinkClick r:id="rId5" action="ppaction://hlinksldjump"/>
                <a:extLst>
                  <a:ext uri="{FF2B5EF4-FFF2-40B4-BE49-F238E27FC236}">
                    <a16:creationId xmlns:a16="http://schemas.microsoft.com/office/drawing/2014/main" xmlns="" id="{C1ED6A97-56FB-4AB7-8F1A-09F4F1FFA931}"/>
                  </a:ext>
                </a:extLst>
              </p:cNvPr>
              <p:cNvSpPr>
                <a:spLocks/>
              </p:cNvSpPr>
              <p:nvPr/>
            </p:nvSpPr>
            <p:spPr>
              <a:xfrm>
                <a:off x="1756530" y="1102936"/>
                <a:ext cx="4082400" cy="4081807"/>
              </a:xfrm>
              <a:prstGeom prst="pie">
                <a:avLst>
                  <a:gd name="adj1" fmla="val 5376793"/>
                  <a:gd name="adj2" fmla="val 716509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4" name="Partial Circle 173">
                <a:hlinkClick r:id="rId6" action="ppaction://hlinksldjump"/>
                <a:extLst>
                  <a:ext uri="{FF2B5EF4-FFF2-40B4-BE49-F238E27FC236}">
                    <a16:creationId xmlns:a16="http://schemas.microsoft.com/office/drawing/2014/main" xmlns="" id="{5E9D7390-0CAF-4251-8908-672C692F1B40}"/>
                  </a:ext>
                </a:extLst>
              </p:cNvPr>
              <p:cNvSpPr>
                <a:spLocks/>
              </p:cNvSpPr>
              <p:nvPr/>
            </p:nvSpPr>
            <p:spPr>
              <a:xfrm>
                <a:off x="1756530" y="1102936"/>
                <a:ext cx="4082400" cy="4081807"/>
              </a:xfrm>
              <a:prstGeom prst="pie">
                <a:avLst>
                  <a:gd name="adj1" fmla="val 7138571"/>
                  <a:gd name="adj2" fmla="val 90249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5" name="Partial Circle 174">
                <a:hlinkClick r:id="rId7" action="ppaction://hlinksldjump"/>
                <a:extLst>
                  <a:ext uri="{FF2B5EF4-FFF2-40B4-BE49-F238E27FC236}">
                    <a16:creationId xmlns:a16="http://schemas.microsoft.com/office/drawing/2014/main" xmlns="" id="{2B745C74-FBF4-4791-A6DE-2FFE930A7CED}"/>
                  </a:ext>
                </a:extLst>
              </p:cNvPr>
              <p:cNvSpPr>
                <a:spLocks/>
              </p:cNvSpPr>
              <p:nvPr/>
            </p:nvSpPr>
            <p:spPr>
              <a:xfrm>
                <a:off x="1756530" y="1102936"/>
                <a:ext cx="4082400" cy="4081807"/>
              </a:xfrm>
              <a:prstGeom prst="pie">
                <a:avLst>
                  <a:gd name="adj1" fmla="val 8985279"/>
                  <a:gd name="adj2" fmla="val 1085112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3" name="Group 162">
              <a:extLst>
                <a:ext uri="{FF2B5EF4-FFF2-40B4-BE49-F238E27FC236}">
                  <a16:creationId xmlns:a16="http://schemas.microsoft.com/office/drawing/2014/main" xmlns="" id="{352F492A-EE3C-46AB-AE59-D575A656D2D7}"/>
                </a:ext>
              </a:extLst>
            </p:cNvPr>
            <p:cNvGrpSpPr>
              <a:grpSpLocks/>
            </p:cNvGrpSpPr>
            <p:nvPr/>
          </p:nvGrpSpPr>
          <p:grpSpPr>
            <a:xfrm flipH="1" flipV="1">
              <a:off x="1771398" y="1117404"/>
              <a:ext cx="4082400" cy="4081807"/>
              <a:chOff x="1756530" y="1102936"/>
              <a:chExt cx="4082400" cy="4081807"/>
            </a:xfrm>
          </p:grpSpPr>
          <p:sp>
            <p:nvSpPr>
              <p:cNvPr id="164" name="Partial Circle 163">
                <a:hlinkClick r:id="rId8" action="ppaction://hlinksldjump"/>
                <a:extLst>
                  <a:ext uri="{FF2B5EF4-FFF2-40B4-BE49-F238E27FC236}">
                    <a16:creationId xmlns:a16="http://schemas.microsoft.com/office/drawing/2014/main" xmlns="" id="{B4223A11-B683-40BD-B5C6-DBDD3960E931}"/>
                  </a:ext>
                </a:extLst>
              </p:cNvPr>
              <p:cNvSpPr>
                <a:spLocks/>
              </p:cNvSpPr>
              <p:nvPr/>
            </p:nvSpPr>
            <p:spPr>
              <a:xfrm>
                <a:off x="1756530" y="1102936"/>
                <a:ext cx="4082400" cy="4081807"/>
              </a:xfrm>
              <a:prstGeom prst="pie">
                <a:avLst>
                  <a:gd name="adj1" fmla="val 0"/>
                  <a:gd name="adj2" fmla="val 18788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5" name="Partial Circle 164">
                <a:hlinkClick r:id="rId9" action="ppaction://hlinksldjump"/>
                <a:extLst>
                  <a:ext uri="{FF2B5EF4-FFF2-40B4-BE49-F238E27FC236}">
                    <a16:creationId xmlns:a16="http://schemas.microsoft.com/office/drawing/2014/main" xmlns="" id="{578FA5D6-5D1D-4645-8347-EF31B8120279}"/>
                  </a:ext>
                </a:extLst>
              </p:cNvPr>
              <p:cNvSpPr>
                <a:spLocks/>
              </p:cNvSpPr>
              <p:nvPr/>
            </p:nvSpPr>
            <p:spPr>
              <a:xfrm>
                <a:off x="1756530" y="1102936"/>
                <a:ext cx="4082400" cy="4081807"/>
              </a:xfrm>
              <a:prstGeom prst="pie">
                <a:avLst>
                  <a:gd name="adj1" fmla="val 1788903"/>
                  <a:gd name="adj2" fmla="val 366678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6" name="Partial Circle 165">
                <a:hlinkClick r:id="rId10" action="ppaction://hlinksldjump"/>
                <a:extLst>
                  <a:ext uri="{FF2B5EF4-FFF2-40B4-BE49-F238E27FC236}">
                    <a16:creationId xmlns:a16="http://schemas.microsoft.com/office/drawing/2014/main" xmlns="" id="{B1EDD620-7D84-438F-AC47-4C209E8AFF0A}"/>
                  </a:ext>
                </a:extLst>
              </p:cNvPr>
              <p:cNvSpPr>
                <a:spLocks/>
              </p:cNvSpPr>
              <p:nvPr/>
            </p:nvSpPr>
            <p:spPr>
              <a:xfrm>
                <a:off x="1756530" y="1102936"/>
                <a:ext cx="4082400" cy="4081807"/>
              </a:xfrm>
              <a:prstGeom prst="pie">
                <a:avLst>
                  <a:gd name="adj1" fmla="val 3557884"/>
                  <a:gd name="adj2" fmla="val 538563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7" name="Partial Circle 166">
                <a:hlinkClick r:id="rId11" action="ppaction://hlinksldjump"/>
                <a:extLst>
                  <a:ext uri="{FF2B5EF4-FFF2-40B4-BE49-F238E27FC236}">
                    <a16:creationId xmlns:a16="http://schemas.microsoft.com/office/drawing/2014/main" xmlns="" id="{7FF40811-F2F0-4FE1-8A32-994FB23028AE}"/>
                  </a:ext>
                </a:extLst>
              </p:cNvPr>
              <p:cNvSpPr>
                <a:spLocks/>
              </p:cNvSpPr>
              <p:nvPr/>
            </p:nvSpPr>
            <p:spPr>
              <a:xfrm>
                <a:off x="1756530" y="1102936"/>
                <a:ext cx="4082400" cy="4081807"/>
              </a:xfrm>
              <a:prstGeom prst="pie">
                <a:avLst>
                  <a:gd name="adj1" fmla="val 5376793"/>
                  <a:gd name="adj2" fmla="val 716509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8" name="Partial Circle 167">
                <a:hlinkClick r:id="rId12" action="ppaction://hlinksldjump"/>
                <a:extLst>
                  <a:ext uri="{FF2B5EF4-FFF2-40B4-BE49-F238E27FC236}">
                    <a16:creationId xmlns:a16="http://schemas.microsoft.com/office/drawing/2014/main" xmlns="" id="{CF694523-EE58-43E5-AC37-4973FED62A0B}"/>
                  </a:ext>
                </a:extLst>
              </p:cNvPr>
              <p:cNvSpPr>
                <a:spLocks/>
              </p:cNvSpPr>
              <p:nvPr/>
            </p:nvSpPr>
            <p:spPr>
              <a:xfrm>
                <a:off x="1756530" y="1102936"/>
                <a:ext cx="4082400" cy="4081807"/>
              </a:xfrm>
              <a:prstGeom prst="pie">
                <a:avLst>
                  <a:gd name="adj1" fmla="val 7138571"/>
                  <a:gd name="adj2" fmla="val 90249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9" name="Partial Circle 168">
                <a:hlinkClick r:id="rId13" action="ppaction://hlinksldjump"/>
                <a:extLst>
                  <a:ext uri="{FF2B5EF4-FFF2-40B4-BE49-F238E27FC236}">
                    <a16:creationId xmlns:a16="http://schemas.microsoft.com/office/drawing/2014/main" xmlns="" id="{04FBAD94-F205-4196-BBB0-8C846076C2B8}"/>
                  </a:ext>
                </a:extLst>
              </p:cNvPr>
              <p:cNvSpPr>
                <a:spLocks/>
              </p:cNvSpPr>
              <p:nvPr/>
            </p:nvSpPr>
            <p:spPr>
              <a:xfrm>
                <a:off x="1756530" y="1102936"/>
                <a:ext cx="4082400" cy="4081807"/>
              </a:xfrm>
              <a:prstGeom prst="pie">
                <a:avLst>
                  <a:gd name="adj1" fmla="val 8985279"/>
                  <a:gd name="adj2" fmla="val 1085112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grpSp>
        <p:nvGrpSpPr>
          <p:cNvPr id="2" name="Group 1">
            <a:extLst>
              <a:ext uri="{FF2B5EF4-FFF2-40B4-BE49-F238E27FC236}">
                <a16:creationId xmlns:a16="http://schemas.microsoft.com/office/drawing/2014/main" xmlns="" id="{A12390D1-FACA-4999-970B-DB70C32CE28E}"/>
              </a:ext>
            </a:extLst>
          </p:cNvPr>
          <p:cNvGrpSpPr/>
          <p:nvPr/>
        </p:nvGrpSpPr>
        <p:grpSpPr>
          <a:xfrm>
            <a:off x="751823" y="1034694"/>
            <a:ext cx="3084260" cy="3154534"/>
            <a:chOff x="9789502" y="4971309"/>
            <a:chExt cx="1629865" cy="1667001"/>
          </a:xfrm>
          <a:effectLst/>
        </p:grpSpPr>
        <p:grpSp>
          <p:nvGrpSpPr>
            <p:cNvPr id="3" name="Group 2">
              <a:extLst>
                <a:ext uri="{FF2B5EF4-FFF2-40B4-BE49-F238E27FC236}">
                  <a16:creationId xmlns:a16="http://schemas.microsoft.com/office/drawing/2014/main" xmlns="" id="{4A03B547-0DCB-44D7-9FC6-D734CE148A44}"/>
                </a:ext>
              </a:extLst>
            </p:cNvPr>
            <p:cNvGrpSpPr/>
            <p:nvPr/>
          </p:nvGrpSpPr>
          <p:grpSpPr>
            <a:xfrm>
              <a:off x="9789502" y="4971309"/>
              <a:ext cx="1619618" cy="1667001"/>
              <a:chOff x="1120423" y="564937"/>
              <a:chExt cx="5331312" cy="5487284"/>
            </a:xfrm>
          </p:grpSpPr>
          <p:grpSp>
            <p:nvGrpSpPr>
              <p:cNvPr id="21" name="Group 20">
                <a:extLst>
                  <a:ext uri="{FF2B5EF4-FFF2-40B4-BE49-F238E27FC236}">
                    <a16:creationId xmlns:a16="http://schemas.microsoft.com/office/drawing/2014/main" xmlns="" id="{E7141F16-7EC9-41FC-A623-ACF032510211}"/>
                  </a:ext>
                </a:extLst>
              </p:cNvPr>
              <p:cNvGrpSpPr/>
              <p:nvPr/>
            </p:nvGrpSpPr>
            <p:grpSpPr>
              <a:xfrm>
                <a:off x="1120423" y="564937"/>
                <a:ext cx="5331312" cy="5487284"/>
                <a:chOff x="1120423" y="564937"/>
                <a:chExt cx="5331312" cy="5487284"/>
              </a:xfrm>
            </p:grpSpPr>
            <p:sp>
              <p:nvSpPr>
                <p:cNvPr id="23" name="Oval 22">
                  <a:extLst>
                    <a:ext uri="{FF2B5EF4-FFF2-40B4-BE49-F238E27FC236}">
                      <a16:creationId xmlns:a16="http://schemas.microsoft.com/office/drawing/2014/main" xmlns="" id="{BBA28A16-15BD-46FA-911E-CC555BEAE407}"/>
                    </a:ext>
                  </a:extLst>
                </p:cNvPr>
                <p:cNvSpPr>
                  <a:spLocks/>
                </p:cNvSpPr>
                <p:nvPr/>
              </p:nvSpPr>
              <p:spPr>
                <a:xfrm>
                  <a:off x="1120423" y="720909"/>
                  <a:ext cx="5331312" cy="5331312"/>
                </a:xfrm>
                <a:prstGeom prst="ellipse">
                  <a:avLst/>
                </a:prstGeom>
                <a:gradFill flip="none" rotWithShape="1">
                  <a:gsLst>
                    <a:gs pos="32000">
                      <a:srgbClr val="E58B1B"/>
                    </a:gs>
                    <a:gs pos="0">
                      <a:srgbClr val="FCDE32"/>
                    </a:gs>
                    <a:gs pos="51000">
                      <a:srgbClr val="FCDE32"/>
                    </a:gs>
                    <a:gs pos="85000">
                      <a:srgbClr val="AF2C22"/>
                    </a:gs>
                  </a:gsLst>
                  <a:lin ang="4200000" scaled="0"/>
                  <a:tileRect/>
                </a:gradFill>
                <a:ln>
                  <a:noFill/>
                </a:ln>
                <a:effectLst>
                  <a:outerShdw blurRad="228600" sx="102000" sy="102000" algn="ctr" rotWithShape="0">
                    <a:prstClr val="black">
                      <a:alpha val="27000"/>
                    </a:prstClr>
                  </a:outerShdw>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r>
                    <a:rPr lang="en-US" dirty="0">
                      <a:solidFill>
                        <a:schemeClr val="tx1"/>
                      </a:solidFill>
                    </a:rPr>
                    <a:t> </a:t>
                  </a:r>
                </a:p>
              </p:txBody>
            </p:sp>
            <p:sp>
              <p:nvSpPr>
                <p:cNvPr id="24" name="Freeform: Shape 23">
                  <a:extLst>
                    <a:ext uri="{FF2B5EF4-FFF2-40B4-BE49-F238E27FC236}">
                      <a16:creationId xmlns:a16="http://schemas.microsoft.com/office/drawing/2014/main" xmlns="" id="{FB9DB9CC-FDAC-4F75-8FF7-25ACB4BCC982}"/>
                    </a:ext>
                  </a:extLst>
                </p:cNvPr>
                <p:cNvSpPr>
                  <a:spLocks/>
                </p:cNvSpPr>
                <p:nvPr/>
              </p:nvSpPr>
              <p:spPr>
                <a:xfrm rot="5400000" flipH="1">
                  <a:off x="2143461" y="1746765"/>
                  <a:ext cx="4022183" cy="4022183"/>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rgbClr val="FFFFD1">
                    <a:alpha val="35000"/>
                  </a:srgb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25" name="Freeform: Shape 24">
                  <a:extLst>
                    <a:ext uri="{FF2B5EF4-FFF2-40B4-BE49-F238E27FC236}">
                      <a16:creationId xmlns:a16="http://schemas.microsoft.com/office/drawing/2014/main" xmlns="" id="{F0C493ED-7E89-47B9-864D-9705FA512563}"/>
                    </a:ext>
                  </a:extLst>
                </p:cNvPr>
                <p:cNvSpPr>
                  <a:spLocks/>
                </p:cNvSpPr>
                <p:nvPr/>
              </p:nvSpPr>
              <p:spPr>
                <a:xfrm rot="1994971">
                  <a:off x="1390656" y="564937"/>
                  <a:ext cx="4561360" cy="4576847"/>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bg1">
                    <a:alpha val="20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26" name="Oval 25">
                  <a:extLst>
                    <a:ext uri="{FF2B5EF4-FFF2-40B4-BE49-F238E27FC236}">
                      <a16:creationId xmlns:a16="http://schemas.microsoft.com/office/drawing/2014/main" xmlns="" id="{03DC6AFF-CF79-4EA7-94EE-DC46CD8902C4}"/>
                    </a:ext>
                  </a:extLst>
                </p:cNvPr>
                <p:cNvSpPr>
                  <a:spLocks/>
                </p:cNvSpPr>
                <p:nvPr/>
              </p:nvSpPr>
              <p:spPr>
                <a:xfrm>
                  <a:off x="2724006" y="1005003"/>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xmlns="" id="{0538CE66-9EF8-43BB-AEDD-D8C2D34734BF}"/>
                    </a:ext>
                  </a:extLst>
                </p:cNvPr>
                <p:cNvGrpSpPr>
                  <a:grpSpLocks/>
                </p:cNvGrpSpPr>
                <p:nvPr/>
              </p:nvGrpSpPr>
              <p:grpSpPr>
                <a:xfrm>
                  <a:off x="1147294" y="754426"/>
                  <a:ext cx="5236343" cy="5236343"/>
                  <a:chOff x="1199263" y="1525549"/>
                  <a:chExt cx="4551596" cy="4551596"/>
                </a:xfrm>
              </p:grpSpPr>
              <p:grpSp>
                <p:nvGrpSpPr>
                  <p:cNvPr id="41" name="Group 40">
                    <a:extLst>
                      <a:ext uri="{FF2B5EF4-FFF2-40B4-BE49-F238E27FC236}">
                        <a16:creationId xmlns:a16="http://schemas.microsoft.com/office/drawing/2014/main" xmlns="" id="{B8A95A2E-5950-4D3A-8EFE-26E4221F0083}"/>
                      </a:ext>
                    </a:extLst>
                  </p:cNvPr>
                  <p:cNvGrpSpPr>
                    <a:grpSpLocks/>
                  </p:cNvGrpSpPr>
                  <p:nvPr/>
                </p:nvGrpSpPr>
                <p:grpSpPr>
                  <a:xfrm>
                    <a:off x="3391780" y="1525549"/>
                    <a:ext cx="166561" cy="4551596"/>
                    <a:chOff x="3376068" y="1525549"/>
                    <a:chExt cx="166561" cy="4551596"/>
                  </a:xfrm>
                </p:grpSpPr>
                <p:sp>
                  <p:nvSpPr>
                    <p:cNvPr id="45" name="Oval 44">
                      <a:extLst>
                        <a:ext uri="{FF2B5EF4-FFF2-40B4-BE49-F238E27FC236}">
                          <a16:creationId xmlns:a16="http://schemas.microsoft.com/office/drawing/2014/main" xmlns="" id="{73B8FA2B-9374-4192-8138-63DA0C3B530D}"/>
                        </a:ext>
                      </a:extLst>
                    </p:cNvPr>
                    <p:cNvSpPr>
                      <a:spLocks/>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xmlns="" id="{2D39E78B-CF6B-4D6D-BD53-8B2C8AA511CB}"/>
                        </a:ext>
                      </a:extLst>
                    </p:cNvPr>
                    <p:cNvSpPr>
                      <a:spLocks/>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xmlns="" id="{A49DD22B-98C9-4AA3-9A92-7B6E742E71BB}"/>
                      </a:ext>
                    </a:extLst>
                  </p:cNvPr>
                  <p:cNvGrpSpPr>
                    <a:grpSpLocks/>
                  </p:cNvGrpSpPr>
                  <p:nvPr/>
                </p:nvGrpSpPr>
                <p:grpSpPr>
                  <a:xfrm rot="16200000">
                    <a:off x="3391780" y="1525549"/>
                    <a:ext cx="166561" cy="4551596"/>
                    <a:chOff x="3376068" y="1525549"/>
                    <a:chExt cx="166561" cy="4551596"/>
                  </a:xfrm>
                </p:grpSpPr>
                <p:sp>
                  <p:nvSpPr>
                    <p:cNvPr id="43" name="Oval 42">
                      <a:extLst>
                        <a:ext uri="{FF2B5EF4-FFF2-40B4-BE49-F238E27FC236}">
                          <a16:creationId xmlns:a16="http://schemas.microsoft.com/office/drawing/2014/main" xmlns="" id="{3BC62B23-7F35-4D24-81CE-A29601276784}"/>
                        </a:ext>
                      </a:extLst>
                    </p:cNvPr>
                    <p:cNvSpPr>
                      <a:spLocks/>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xmlns="" id="{03B190A6-FBD7-4161-8716-27FAB2A57C0D}"/>
                        </a:ext>
                      </a:extLst>
                    </p:cNvPr>
                    <p:cNvSpPr>
                      <a:spLocks/>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8" name="Group 27">
                  <a:extLst>
                    <a:ext uri="{FF2B5EF4-FFF2-40B4-BE49-F238E27FC236}">
                      <a16:creationId xmlns:a16="http://schemas.microsoft.com/office/drawing/2014/main" xmlns="" id="{80428042-7BFE-42F8-BB10-25642AE345AC}"/>
                    </a:ext>
                  </a:extLst>
                </p:cNvPr>
                <p:cNvGrpSpPr/>
                <p:nvPr/>
              </p:nvGrpSpPr>
              <p:grpSpPr>
                <a:xfrm rot="2700000">
                  <a:off x="1147294" y="754426"/>
                  <a:ext cx="5236343" cy="5236343"/>
                  <a:chOff x="1199263" y="1525549"/>
                  <a:chExt cx="4551596" cy="4551596"/>
                </a:xfrm>
              </p:grpSpPr>
              <p:grpSp>
                <p:nvGrpSpPr>
                  <p:cNvPr id="35" name="Group 34">
                    <a:extLst>
                      <a:ext uri="{FF2B5EF4-FFF2-40B4-BE49-F238E27FC236}">
                        <a16:creationId xmlns:a16="http://schemas.microsoft.com/office/drawing/2014/main" xmlns="" id="{91A0F6C4-576D-4262-AA05-C34D9AD28110}"/>
                      </a:ext>
                    </a:extLst>
                  </p:cNvPr>
                  <p:cNvGrpSpPr/>
                  <p:nvPr/>
                </p:nvGrpSpPr>
                <p:grpSpPr>
                  <a:xfrm>
                    <a:off x="3391780" y="1525549"/>
                    <a:ext cx="166561" cy="4551596"/>
                    <a:chOff x="3376068" y="1525549"/>
                    <a:chExt cx="166561" cy="4551596"/>
                  </a:xfrm>
                </p:grpSpPr>
                <p:sp>
                  <p:nvSpPr>
                    <p:cNvPr id="39" name="Oval 38">
                      <a:extLst>
                        <a:ext uri="{FF2B5EF4-FFF2-40B4-BE49-F238E27FC236}">
                          <a16:creationId xmlns:a16="http://schemas.microsoft.com/office/drawing/2014/main" xmlns="" id="{6C93F4CA-0CB6-433E-831C-A4B09D0DB44B}"/>
                        </a:ext>
                      </a:extLst>
                    </p:cNvPr>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xmlns="" id="{C0FD8E6D-725A-42AA-BF7C-F226D5CBD1B4}"/>
                        </a:ext>
                      </a:extLst>
                    </p:cNvPr>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xmlns="" id="{0C9E7415-99F7-4B1D-AAA0-915201A2DF31}"/>
                      </a:ext>
                    </a:extLst>
                  </p:cNvPr>
                  <p:cNvGrpSpPr/>
                  <p:nvPr/>
                </p:nvGrpSpPr>
                <p:grpSpPr>
                  <a:xfrm rot="16200000">
                    <a:off x="3391780" y="1525549"/>
                    <a:ext cx="166561" cy="4551596"/>
                    <a:chOff x="3376068" y="1525549"/>
                    <a:chExt cx="166561" cy="4551596"/>
                  </a:xfrm>
                </p:grpSpPr>
                <p:sp>
                  <p:nvSpPr>
                    <p:cNvPr id="37" name="Oval 36">
                      <a:extLst>
                        <a:ext uri="{FF2B5EF4-FFF2-40B4-BE49-F238E27FC236}">
                          <a16:creationId xmlns:a16="http://schemas.microsoft.com/office/drawing/2014/main" xmlns="" id="{78916D7F-2AEA-4D0E-9673-A6177B30490F}"/>
                        </a:ext>
                      </a:extLst>
                    </p:cNvPr>
                    <p:cNvSpPr/>
                    <p:nvPr/>
                  </p:nvSpPr>
                  <p:spPr>
                    <a:xfrm>
                      <a:off x="3376068" y="1525549"/>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xmlns="" id="{61B898F9-C7CF-41E8-AC2D-3CA3573FBB0F}"/>
                        </a:ext>
                      </a:extLst>
                    </p:cNvPr>
                    <p:cNvSpPr/>
                    <p:nvPr/>
                  </p:nvSpPr>
                  <p:spPr>
                    <a:xfrm>
                      <a:off x="3376068" y="5910584"/>
                      <a:ext cx="166561" cy="166561"/>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9" name="Oval 28">
                  <a:extLst>
                    <a:ext uri="{FF2B5EF4-FFF2-40B4-BE49-F238E27FC236}">
                      <a16:creationId xmlns:a16="http://schemas.microsoft.com/office/drawing/2014/main" xmlns="" id="{4E872F0B-0F2D-442D-AC6A-CB11CB04E71A}"/>
                    </a:ext>
                  </a:extLst>
                </p:cNvPr>
                <p:cNvSpPr>
                  <a:spLocks/>
                </p:cNvSpPr>
                <p:nvPr/>
              </p:nvSpPr>
              <p:spPr>
                <a:xfrm>
                  <a:off x="4688754" y="1006811"/>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xmlns="" id="{ED4D5D80-C0EE-4634-BC75-65B26ECABE68}"/>
                    </a:ext>
                  </a:extLst>
                </p:cNvPr>
                <p:cNvSpPr>
                  <a:spLocks/>
                </p:cNvSpPr>
                <p:nvPr/>
              </p:nvSpPr>
              <p:spPr>
                <a:xfrm>
                  <a:off x="6013649" y="2299172"/>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xmlns="" id="{A4E66DBA-E82D-44A5-82E9-A461C30D0981}"/>
                    </a:ext>
                  </a:extLst>
                </p:cNvPr>
                <p:cNvSpPr>
                  <a:spLocks/>
                </p:cNvSpPr>
                <p:nvPr/>
              </p:nvSpPr>
              <p:spPr>
                <a:xfrm>
                  <a:off x="6080527" y="4247653"/>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xmlns="" id="{F4BAC488-5D16-43FC-AE31-D52F862A4F08}"/>
                    </a:ext>
                  </a:extLst>
                </p:cNvPr>
                <p:cNvSpPr>
                  <a:spLocks/>
                </p:cNvSpPr>
                <p:nvPr/>
              </p:nvSpPr>
              <p:spPr>
                <a:xfrm>
                  <a:off x="4677909" y="5643040"/>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43443F0C-996B-41CB-9B7E-BD390364C049}"/>
                    </a:ext>
                  </a:extLst>
                </p:cNvPr>
                <p:cNvSpPr>
                  <a:spLocks/>
                </p:cNvSpPr>
                <p:nvPr/>
              </p:nvSpPr>
              <p:spPr>
                <a:xfrm>
                  <a:off x="1406339" y="4274764"/>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D5444033-81E8-48DF-AE44-04352B600890}"/>
                    </a:ext>
                  </a:extLst>
                </p:cNvPr>
                <p:cNvSpPr>
                  <a:spLocks/>
                </p:cNvSpPr>
                <p:nvPr/>
              </p:nvSpPr>
              <p:spPr>
                <a:xfrm>
                  <a:off x="1418991" y="2313630"/>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Oval 21">
                <a:extLst>
                  <a:ext uri="{FF2B5EF4-FFF2-40B4-BE49-F238E27FC236}">
                    <a16:creationId xmlns:a16="http://schemas.microsoft.com/office/drawing/2014/main" xmlns="" id="{32980B38-AAEB-4319-BA94-F88E9ABE26A9}"/>
                  </a:ext>
                </a:extLst>
              </p:cNvPr>
              <p:cNvSpPr>
                <a:spLocks/>
              </p:cNvSpPr>
              <p:nvPr/>
            </p:nvSpPr>
            <p:spPr>
              <a:xfrm>
                <a:off x="2738464" y="5634002"/>
                <a:ext cx="129152" cy="129152"/>
              </a:xfrm>
              <a:prstGeom prst="ellipse">
                <a:avLst/>
              </a:prstGeom>
              <a:solidFill>
                <a:srgbClr val="FFFF9F"/>
              </a:solidFill>
              <a:ln>
                <a:noFill/>
              </a:ln>
              <a:effectLst>
                <a:glow rad="114300">
                  <a:srgbClr val="FFFFD1">
                    <a:alpha val="2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xmlns="" id="{45F1FEAC-D5EA-450C-A7B7-5155D40EA3C2}"/>
                </a:ext>
              </a:extLst>
            </p:cNvPr>
            <p:cNvGrpSpPr>
              <a:grpSpLocks/>
            </p:cNvGrpSpPr>
            <p:nvPr/>
          </p:nvGrpSpPr>
          <p:grpSpPr>
            <a:xfrm flipH="1" flipV="1">
              <a:off x="9882687" y="5113212"/>
              <a:ext cx="1421928" cy="1421722"/>
              <a:chOff x="1756530" y="1102936"/>
              <a:chExt cx="4082400" cy="4081807"/>
            </a:xfrm>
          </p:grpSpPr>
          <p:sp>
            <p:nvSpPr>
              <p:cNvPr id="15" name="Partial Circle 14">
                <a:extLst>
                  <a:ext uri="{FF2B5EF4-FFF2-40B4-BE49-F238E27FC236}">
                    <a16:creationId xmlns:a16="http://schemas.microsoft.com/office/drawing/2014/main" xmlns="" id="{0304B86D-DB0D-4750-BBAE-7F08A9443421}"/>
                  </a:ext>
                </a:extLst>
              </p:cNvPr>
              <p:cNvSpPr>
                <a:spLocks/>
              </p:cNvSpPr>
              <p:nvPr/>
            </p:nvSpPr>
            <p:spPr>
              <a:xfrm>
                <a:off x="1756530" y="1102936"/>
                <a:ext cx="4082400" cy="4081807"/>
              </a:xfrm>
              <a:prstGeom prst="pie">
                <a:avLst>
                  <a:gd name="adj1" fmla="val 17974981"/>
                  <a:gd name="adj2" fmla="val 1626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Partial Circle 15">
                <a:extLst>
                  <a:ext uri="{FF2B5EF4-FFF2-40B4-BE49-F238E27FC236}">
                    <a16:creationId xmlns:a16="http://schemas.microsoft.com/office/drawing/2014/main" xmlns="" id="{2658970B-D877-4EB7-87E2-2342530DAD60}"/>
                  </a:ext>
                </a:extLst>
              </p:cNvPr>
              <p:cNvSpPr>
                <a:spLocks/>
              </p:cNvSpPr>
              <p:nvPr/>
            </p:nvSpPr>
            <p:spPr>
              <a:xfrm>
                <a:off x="1756530" y="1102936"/>
                <a:ext cx="4082400" cy="4081807"/>
              </a:xfrm>
              <a:prstGeom prst="pie">
                <a:avLst>
                  <a:gd name="adj1" fmla="val 22141"/>
                  <a:gd name="adj2" fmla="val 345423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Partial Circle 16">
                <a:extLst>
                  <a:ext uri="{FF2B5EF4-FFF2-40B4-BE49-F238E27FC236}">
                    <a16:creationId xmlns:a16="http://schemas.microsoft.com/office/drawing/2014/main" xmlns="" id="{5CC655A6-34EF-4BBA-A0F4-3936405A8493}"/>
                  </a:ext>
                </a:extLst>
              </p:cNvPr>
              <p:cNvSpPr>
                <a:spLocks/>
              </p:cNvSpPr>
              <p:nvPr/>
            </p:nvSpPr>
            <p:spPr>
              <a:xfrm>
                <a:off x="1756530" y="1102936"/>
                <a:ext cx="4082400" cy="4081807"/>
              </a:xfrm>
              <a:prstGeom prst="pie">
                <a:avLst>
                  <a:gd name="adj1" fmla="val 3450103"/>
                  <a:gd name="adj2" fmla="val 767146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Partial Circle 17">
                <a:extLst>
                  <a:ext uri="{FF2B5EF4-FFF2-40B4-BE49-F238E27FC236}">
                    <a16:creationId xmlns:a16="http://schemas.microsoft.com/office/drawing/2014/main" xmlns="" id="{26C28F6C-36E5-45F1-BD88-C8EABD23141C}"/>
                  </a:ext>
                </a:extLst>
              </p:cNvPr>
              <p:cNvSpPr>
                <a:spLocks/>
              </p:cNvSpPr>
              <p:nvPr/>
            </p:nvSpPr>
            <p:spPr>
              <a:xfrm>
                <a:off x="1756530" y="1102936"/>
                <a:ext cx="4082400" cy="4081807"/>
              </a:xfrm>
              <a:prstGeom prst="pie">
                <a:avLst>
                  <a:gd name="adj1" fmla="val 7469945"/>
                  <a:gd name="adj2" fmla="val 107401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Partial Circle 18">
                <a:extLst>
                  <a:ext uri="{FF2B5EF4-FFF2-40B4-BE49-F238E27FC236}">
                    <a16:creationId xmlns:a16="http://schemas.microsoft.com/office/drawing/2014/main" xmlns="" id="{C2DA4D70-596E-4885-ACCF-B5FC706EC1D4}"/>
                  </a:ext>
                </a:extLst>
              </p:cNvPr>
              <p:cNvSpPr>
                <a:spLocks/>
              </p:cNvSpPr>
              <p:nvPr/>
            </p:nvSpPr>
            <p:spPr>
              <a:xfrm>
                <a:off x="1756530" y="1102936"/>
                <a:ext cx="4082400" cy="4081807"/>
              </a:xfrm>
              <a:prstGeom prst="pie">
                <a:avLst>
                  <a:gd name="adj1" fmla="val 10699018"/>
                  <a:gd name="adj2" fmla="val 1412279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Partial Circle 19">
                <a:extLst>
                  <a:ext uri="{FF2B5EF4-FFF2-40B4-BE49-F238E27FC236}">
                    <a16:creationId xmlns:a16="http://schemas.microsoft.com/office/drawing/2014/main" xmlns="" id="{10F08449-608D-4A97-9757-4E7F1B5A36D7}"/>
                  </a:ext>
                </a:extLst>
              </p:cNvPr>
              <p:cNvSpPr>
                <a:spLocks/>
              </p:cNvSpPr>
              <p:nvPr/>
            </p:nvSpPr>
            <p:spPr>
              <a:xfrm>
                <a:off x="1756530" y="1102936"/>
                <a:ext cx="4082400" cy="4081807"/>
              </a:xfrm>
              <a:prstGeom prst="pie">
                <a:avLst>
                  <a:gd name="adj1" fmla="val 14138803"/>
                  <a:gd name="adj2" fmla="val 1807462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5" name="Freeform: Shape 4">
              <a:extLst>
                <a:ext uri="{FF2B5EF4-FFF2-40B4-BE49-F238E27FC236}">
                  <a16:creationId xmlns:a16="http://schemas.microsoft.com/office/drawing/2014/main" xmlns="" id="{115623CB-7A89-46E1-8CEE-1982ED935365}"/>
                </a:ext>
              </a:extLst>
            </p:cNvPr>
            <p:cNvSpPr>
              <a:spLocks/>
            </p:cNvSpPr>
            <p:nvPr/>
          </p:nvSpPr>
          <p:spPr>
            <a:xfrm>
              <a:off x="9877358" y="5104659"/>
              <a:ext cx="1223010" cy="1223010"/>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tx1">
                <a:alpha val="15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6" name="Group 5">
              <a:extLst>
                <a:ext uri="{FF2B5EF4-FFF2-40B4-BE49-F238E27FC236}">
                  <a16:creationId xmlns:a16="http://schemas.microsoft.com/office/drawing/2014/main" xmlns="" id="{23791601-FE6F-45A2-BC94-FC22CA5420DB}"/>
                </a:ext>
              </a:extLst>
            </p:cNvPr>
            <p:cNvGrpSpPr>
              <a:grpSpLocks/>
            </p:cNvGrpSpPr>
            <p:nvPr/>
          </p:nvGrpSpPr>
          <p:grpSpPr>
            <a:xfrm>
              <a:off x="10367917" y="5615728"/>
              <a:ext cx="480271" cy="480271"/>
              <a:chOff x="3134414" y="3459637"/>
              <a:chExt cx="631596" cy="631596"/>
            </a:xfrm>
            <a:effectLst>
              <a:outerShdw blurRad="63500" sx="102000" sy="102000" algn="ctr" rotWithShape="0">
                <a:prstClr val="black">
                  <a:alpha val="50000"/>
                </a:prstClr>
              </a:outerShdw>
            </a:effectLst>
          </p:grpSpPr>
          <p:sp>
            <p:nvSpPr>
              <p:cNvPr id="12" name="Oval 11">
                <a:extLst>
                  <a:ext uri="{FF2B5EF4-FFF2-40B4-BE49-F238E27FC236}">
                    <a16:creationId xmlns:a16="http://schemas.microsoft.com/office/drawing/2014/main" xmlns="" id="{838552DF-9FBD-4AD5-A176-5987F1040188}"/>
                  </a:ext>
                </a:extLst>
              </p:cNvPr>
              <p:cNvSpPr>
                <a:spLocks/>
              </p:cNvSpPr>
              <p:nvPr/>
            </p:nvSpPr>
            <p:spPr>
              <a:xfrm>
                <a:off x="3134414" y="3459637"/>
                <a:ext cx="631596" cy="631596"/>
              </a:xfrm>
              <a:prstGeom prst="ellipse">
                <a:avLst/>
              </a:pr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13" name="Oval 12">
                <a:extLst>
                  <a:ext uri="{FF2B5EF4-FFF2-40B4-BE49-F238E27FC236}">
                    <a16:creationId xmlns:a16="http://schemas.microsoft.com/office/drawing/2014/main" xmlns="" id="{CD623078-B615-4930-B43F-8C956B640BB3}"/>
                  </a:ext>
                </a:extLst>
              </p:cNvPr>
              <p:cNvSpPr>
                <a:spLocks/>
              </p:cNvSpPr>
              <p:nvPr/>
            </p:nvSpPr>
            <p:spPr>
              <a:xfrm>
                <a:off x="3195689" y="3520912"/>
                <a:ext cx="509047" cy="509047"/>
              </a:xfrm>
              <a:prstGeom prst="ellipse">
                <a:avLst/>
              </a:prstGeom>
              <a:solidFill>
                <a:schemeClr val="bg1"/>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grpSp>
          <p:nvGrpSpPr>
            <p:cNvPr id="7" name="Group 6">
              <a:extLst>
                <a:ext uri="{FF2B5EF4-FFF2-40B4-BE49-F238E27FC236}">
                  <a16:creationId xmlns:a16="http://schemas.microsoft.com/office/drawing/2014/main" xmlns="" id="{80498DA5-8651-4139-8AF7-59B2ECA9269B}"/>
                </a:ext>
              </a:extLst>
            </p:cNvPr>
            <p:cNvGrpSpPr>
              <a:grpSpLocks/>
            </p:cNvGrpSpPr>
            <p:nvPr/>
          </p:nvGrpSpPr>
          <p:grpSpPr>
            <a:xfrm>
              <a:off x="11115462" y="5748894"/>
              <a:ext cx="303905" cy="191128"/>
              <a:chOff x="10351950" y="3379331"/>
              <a:chExt cx="815993" cy="552142"/>
            </a:xfrm>
            <a:effectLst>
              <a:outerShdw blurRad="50800" dist="38100" dir="5400000" algn="t" rotWithShape="0">
                <a:prstClr val="black">
                  <a:alpha val="40000"/>
                </a:prstClr>
              </a:outerShdw>
            </a:effectLst>
          </p:grpSpPr>
          <p:sp>
            <p:nvSpPr>
              <p:cNvPr id="8" name="Freeform: Shape 7">
                <a:extLst>
                  <a:ext uri="{FF2B5EF4-FFF2-40B4-BE49-F238E27FC236}">
                    <a16:creationId xmlns:a16="http://schemas.microsoft.com/office/drawing/2014/main" xmlns="" id="{5E5ABF59-5D6B-4FA8-A413-7455D340185B}"/>
                  </a:ext>
                </a:extLst>
              </p:cNvPr>
              <p:cNvSpPr>
                <a:spLocks/>
              </p:cNvSpPr>
              <p:nvPr/>
            </p:nvSpPr>
            <p:spPr>
              <a:xfrm rot="4803578" flipV="1">
                <a:off x="10483876" y="3247405"/>
                <a:ext cx="552142" cy="815993"/>
              </a:xfrm>
              <a:custGeom>
                <a:avLst/>
                <a:gdLst>
                  <a:gd name="connsiteX0" fmla="*/ 0 w 507084"/>
                  <a:gd name="connsiteY0" fmla="*/ 748472 h 749403"/>
                  <a:gd name="connsiteX1" fmla="*/ 259446 w 507084"/>
                  <a:gd name="connsiteY1" fmla="*/ 748472 h 749403"/>
                  <a:gd name="connsiteX2" fmla="*/ 259602 w 507084"/>
                  <a:gd name="connsiteY2" fmla="*/ 749403 h 749403"/>
                  <a:gd name="connsiteX3" fmla="*/ 507084 w 507084"/>
                  <a:gd name="connsiteY3" fmla="*/ 663311 h 749403"/>
                  <a:gd name="connsiteX4" fmla="*/ 135395 w 507084"/>
                  <a:gd name="connsiteY4" fmla="*/ 3446 h 749403"/>
                  <a:gd name="connsiteX5" fmla="*/ 134809 w 507084"/>
                  <a:gd name="connsiteY5" fmla="*/ 0 h 749403"/>
                  <a:gd name="connsiteX6" fmla="*/ 134481 w 507084"/>
                  <a:gd name="connsiteY6" fmla="*/ 1824 h 749403"/>
                  <a:gd name="connsiteX7" fmla="*/ 133839 w 507084"/>
                  <a:gd name="connsiteY7" fmla="*/ 685 h 749403"/>
                  <a:gd name="connsiteX8" fmla="*/ 134248 w 507084"/>
                  <a:gd name="connsiteY8" fmla="*/ 3116 h 74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084" h="749403">
                    <a:moveTo>
                      <a:pt x="0" y="748472"/>
                    </a:moveTo>
                    <a:lnTo>
                      <a:pt x="259446" y="748472"/>
                    </a:lnTo>
                    <a:lnTo>
                      <a:pt x="259602" y="749403"/>
                    </a:lnTo>
                    <a:lnTo>
                      <a:pt x="507084" y="663311"/>
                    </a:lnTo>
                    <a:lnTo>
                      <a:pt x="135395" y="3446"/>
                    </a:lnTo>
                    <a:lnTo>
                      <a:pt x="134809" y="0"/>
                    </a:lnTo>
                    <a:lnTo>
                      <a:pt x="134481" y="1824"/>
                    </a:lnTo>
                    <a:lnTo>
                      <a:pt x="133839" y="685"/>
                    </a:lnTo>
                    <a:lnTo>
                      <a:pt x="134248" y="3116"/>
                    </a:lnTo>
                    <a:close/>
                  </a:path>
                </a:pathLst>
              </a:cu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9" name="Group 8">
                <a:extLst>
                  <a:ext uri="{FF2B5EF4-FFF2-40B4-BE49-F238E27FC236}">
                    <a16:creationId xmlns:a16="http://schemas.microsoft.com/office/drawing/2014/main" xmlns="" id="{57F871FD-0C66-42D9-B52C-A0D5A005B3FD}"/>
                  </a:ext>
                </a:extLst>
              </p:cNvPr>
              <p:cNvGrpSpPr>
                <a:grpSpLocks/>
              </p:cNvGrpSpPr>
              <p:nvPr/>
            </p:nvGrpSpPr>
            <p:grpSpPr>
              <a:xfrm>
                <a:off x="10376451" y="3396621"/>
                <a:ext cx="749786" cy="390621"/>
                <a:chOff x="9980691" y="2643347"/>
                <a:chExt cx="755933" cy="393822"/>
              </a:xfrm>
            </p:grpSpPr>
            <p:sp>
              <p:nvSpPr>
                <p:cNvPr id="10" name="Isosceles Triangle 9">
                  <a:extLst>
                    <a:ext uri="{FF2B5EF4-FFF2-40B4-BE49-F238E27FC236}">
                      <a16:creationId xmlns:a16="http://schemas.microsoft.com/office/drawing/2014/main" xmlns="" id="{16005AF8-95A7-4AD7-B782-E8231C279445}"/>
                    </a:ext>
                  </a:extLst>
                </p:cNvPr>
                <p:cNvSpPr>
                  <a:spLocks/>
                </p:cNvSpPr>
                <p:nvPr/>
              </p:nvSpPr>
              <p:spPr>
                <a:xfrm rot="4803578" flipV="1">
                  <a:off x="10225906" y="2398132"/>
                  <a:ext cx="264177" cy="754608"/>
                </a:xfrm>
                <a:prstGeom prst="triangle">
                  <a:avLst>
                    <a:gd name="adj" fmla="val 51448"/>
                  </a:avLst>
                </a:prstGeom>
                <a:solidFill>
                  <a:srgbClr val="FFFF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xmlns="" id="{AD4A7792-56A0-489C-A7DC-8795A2917355}"/>
                    </a:ext>
                  </a:extLst>
                </p:cNvPr>
                <p:cNvSpPr>
                  <a:spLocks/>
                </p:cNvSpPr>
                <p:nvPr/>
              </p:nvSpPr>
              <p:spPr>
                <a:xfrm rot="16675634">
                  <a:off x="10227231" y="2527777"/>
                  <a:ext cx="264177" cy="754608"/>
                </a:xfrm>
                <a:prstGeom prst="triangle">
                  <a:avLst>
                    <a:gd name="adj" fmla="val 51448"/>
                  </a:avLst>
                </a:prstGeom>
                <a:solidFill>
                  <a:srgbClr val="EFC6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50" name="Freeform: Shape 49">
            <a:extLst>
              <a:ext uri="{FF2B5EF4-FFF2-40B4-BE49-F238E27FC236}">
                <a16:creationId xmlns:a16="http://schemas.microsoft.com/office/drawing/2014/main" xmlns="" id="{38EC3EA0-D532-416C-8426-68A4C4CD5586}"/>
              </a:ext>
            </a:extLst>
          </p:cNvPr>
          <p:cNvSpPr>
            <a:spLocks/>
          </p:cNvSpPr>
          <p:nvPr/>
        </p:nvSpPr>
        <p:spPr>
          <a:xfrm>
            <a:off x="4724532" y="1287038"/>
            <a:ext cx="2314352" cy="2314352"/>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tx1">
              <a:alpha val="15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51" name="Group 50">
            <a:extLst>
              <a:ext uri="{FF2B5EF4-FFF2-40B4-BE49-F238E27FC236}">
                <a16:creationId xmlns:a16="http://schemas.microsoft.com/office/drawing/2014/main" xmlns="" id="{065AC050-A98B-4F95-880A-61E2ECCEE220}"/>
              </a:ext>
            </a:extLst>
          </p:cNvPr>
          <p:cNvGrpSpPr>
            <a:grpSpLocks/>
          </p:cNvGrpSpPr>
          <p:nvPr/>
        </p:nvGrpSpPr>
        <p:grpSpPr>
          <a:xfrm>
            <a:off x="5652837" y="2254154"/>
            <a:ext cx="908836" cy="908836"/>
            <a:chOff x="3134414" y="3459637"/>
            <a:chExt cx="631596" cy="631596"/>
          </a:xfrm>
          <a:effectLst>
            <a:outerShdw blurRad="63500" sx="102000" sy="102000" algn="ctr" rotWithShape="0">
              <a:prstClr val="black">
                <a:alpha val="50000"/>
              </a:prstClr>
            </a:outerShdw>
          </a:effectLst>
        </p:grpSpPr>
        <p:sp>
          <p:nvSpPr>
            <p:cNvPr id="57" name="Oval 56">
              <a:extLst>
                <a:ext uri="{FF2B5EF4-FFF2-40B4-BE49-F238E27FC236}">
                  <a16:creationId xmlns:a16="http://schemas.microsoft.com/office/drawing/2014/main" xmlns="" id="{F5005821-E118-4698-99F8-8C657D0B3A04}"/>
                </a:ext>
              </a:extLst>
            </p:cNvPr>
            <p:cNvSpPr>
              <a:spLocks/>
            </p:cNvSpPr>
            <p:nvPr/>
          </p:nvSpPr>
          <p:spPr>
            <a:xfrm>
              <a:off x="3134414" y="3459637"/>
              <a:ext cx="631596" cy="631596"/>
            </a:xfrm>
            <a:prstGeom prst="ellipse">
              <a:avLst/>
            </a:pr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58" name="Oval 57">
              <a:extLst>
                <a:ext uri="{FF2B5EF4-FFF2-40B4-BE49-F238E27FC236}">
                  <a16:creationId xmlns:a16="http://schemas.microsoft.com/office/drawing/2014/main" xmlns="" id="{C06FB4DD-08A0-4684-91D2-84F9C105C231}"/>
                </a:ext>
              </a:extLst>
            </p:cNvPr>
            <p:cNvSpPr>
              <a:spLocks/>
            </p:cNvSpPr>
            <p:nvPr/>
          </p:nvSpPr>
          <p:spPr>
            <a:xfrm>
              <a:off x="3195689" y="3520912"/>
              <a:ext cx="509047" cy="509047"/>
            </a:xfrm>
            <a:prstGeom prst="ellipse">
              <a:avLst/>
            </a:prstGeom>
            <a:solidFill>
              <a:schemeClr val="bg1"/>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grpSp>
        <p:nvGrpSpPr>
          <p:cNvPr id="52" name="Group 51">
            <a:extLst>
              <a:ext uri="{FF2B5EF4-FFF2-40B4-BE49-F238E27FC236}">
                <a16:creationId xmlns:a16="http://schemas.microsoft.com/office/drawing/2014/main" xmlns="" id="{502C3DDF-B0D4-4B31-B697-667ED551B4D6}"/>
              </a:ext>
            </a:extLst>
          </p:cNvPr>
          <p:cNvGrpSpPr>
            <a:grpSpLocks/>
          </p:cNvGrpSpPr>
          <p:nvPr/>
        </p:nvGrpSpPr>
        <p:grpSpPr>
          <a:xfrm>
            <a:off x="7067447" y="2506150"/>
            <a:ext cx="575092" cy="361679"/>
            <a:chOff x="10351950" y="3379331"/>
            <a:chExt cx="815993" cy="552142"/>
          </a:xfrm>
          <a:effectLst>
            <a:outerShdw blurRad="50800" dist="38100" dir="5400000" algn="t" rotWithShape="0">
              <a:prstClr val="black">
                <a:alpha val="40000"/>
              </a:prstClr>
            </a:outerShdw>
          </a:effectLst>
        </p:grpSpPr>
        <p:sp>
          <p:nvSpPr>
            <p:cNvPr id="53" name="Freeform: Shape 52">
              <a:extLst>
                <a:ext uri="{FF2B5EF4-FFF2-40B4-BE49-F238E27FC236}">
                  <a16:creationId xmlns:a16="http://schemas.microsoft.com/office/drawing/2014/main" xmlns="" id="{936FCB13-42FC-4BEE-8DE2-F61C457D7E4A}"/>
                </a:ext>
              </a:extLst>
            </p:cNvPr>
            <p:cNvSpPr>
              <a:spLocks/>
            </p:cNvSpPr>
            <p:nvPr/>
          </p:nvSpPr>
          <p:spPr>
            <a:xfrm rot="4803578" flipV="1">
              <a:off x="10483876" y="3247405"/>
              <a:ext cx="552142" cy="815993"/>
            </a:xfrm>
            <a:custGeom>
              <a:avLst/>
              <a:gdLst>
                <a:gd name="connsiteX0" fmla="*/ 0 w 507084"/>
                <a:gd name="connsiteY0" fmla="*/ 748472 h 749403"/>
                <a:gd name="connsiteX1" fmla="*/ 259446 w 507084"/>
                <a:gd name="connsiteY1" fmla="*/ 748472 h 749403"/>
                <a:gd name="connsiteX2" fmla="*/ 259602 w 507084"/>
                <a:gd name="connsiteY2" fmla="*/ 749403 h 749403"/>
                <a:gd name="connsiteX3" fmla="*/ 507084 w 507084"/>
                <a:gd name="connsiteY3" fmla="*/ 663311 h 749403"/>
                <a:gd name="connsiteX4" fmla="*/ 135395 w 507084"/>
                <a:gd name="connsiteY4" fmla="*/ 3446 h 749403"/>
                <a:gd name="connsiteX5" fmla="*/ 134809 w 507084"/>
                <a:gd name="connsiteY5" fmla="*/ 0 h 749403"/>
                <a:gd name="connsiteX6" fmla="*/ 134481 w 507084"/>
                <a:gd name="connsiteY6" fmla="*/ 1824 h 749403"/>
                <a:gd name="connsiteX7" fmla="*/ 133839 w 507084"/>
                <a:gd name="connsiteY7" fmla="*/ 685 h 749403"/>
                <a:gd name="connsiteX8" fmla="*/ 134248 w 507084"/>
                <a:gd name="connsiteY8" fmla="*/ 3116 h 74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084" h="749403">
                  <a:moveTo>
                    <a:pt x="0" y="748472"/>
                  </a:moveTo>
                  <a:lnTo>
                    <a:pt x="259446" y="748472"/>
                  </a:lnTo>
                  <a:lnTo>
                    <a:pt x="259602" y="749403"/>
                  </a:lnTo>
                  <a:lnTo>
                    <a:pt x="507084" y="663311"/>
                  </a:lnTo>
                  <a:lnTo>
                    <a:pt x="135395" y="3446"/>
                  </a:lnTo>
                  <a:lnTo>
                    <a:pt x="134809" y="0"/>
                  </a:lnTo>
                  <a:lnTo>
                    <a:pt x="134481" y="1824"/>
                  </a:lnTo>
                  <a:lnTo>
                    <a:pt x="133839" y="685"/>
                  </a:lnTo>
                  <a:lnTo>
                    <a:pt x="134248" y="3116"/>
                  </a:lnTo>
                  <a:close/>
                </a:path>
              </a:pathLst>
            </a:cu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54" name="Group 53">
              <a:extLst>
                <a:ext uri="{FF2B5EF4-FFF2-40B4-BE49-F238E27FC236}">
                  <a16:creationId xmlns:a16="http://schemas.microsoft.com/office/drawing/2014/main" xmlns="" id="{3BFC68EF-D8A7-486F-A3C7-E1EFF660153E}"/>
                </a:ext>
              </a:extLst>
            </p:cNvPr>
            <p:cNvGrpSpPr>
              <a:grpSpLocks/>
            </p:cNvGrpSpPr>
            <p:nvPr/>
          </p:nvGrpSpPr>
          <p:grpSpPr>
            <a:xfrm>
              <a:off x="10376451" y="3396621"/>
              <a:ext cx="749786" cy="390621"/>
              <a:chOff x="9980691" y="2643347"/>
              <a:chExt cx="755933" cy="393822"/>
            </a:xfrm>
          </p:grpSpPr>
          <p:sp>
            <p:nvSpPr>
              <p:cNvPr id="55" name="Isosceles Triangle 54">
                <a:extLst>
                  <a:ext uri="{FF2B5EF4-FFF2-40B4-BE49-F238E27FC236}">
                    <a16:creationId xmlns:a16="http://schemas.microsoft.com/office/drawing/2014/main" xmlns="" id="{4ADFB480-47B8-426E-B43E-B6CF97A980E1}"/>
                  </a:ext>
                </a:extLst>
              </p:cNvPr>
              <p:cNvSpPr>
                <a:spLocks/>
              </p:cNvSpPr>
              <p:nvPr/>
            </p:nvSpPr>
            <p:spPr>
              <a:xfrm rot="4803578" flipV="1">
                <a:off x="10225906" y="2398132"/>
                <a:ext cx="264177" cy="754608"/>
              </a:xfrm>
              <a:prstGeom prst="triangle">
                <a:avLst>
                  <a:gd name="adj" fmla="val 51448"/>
                </a:avLst>
              </a:prstGeom>
              <a:solidFill>
                <a:srgbClr val="FFFF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xmlns="" id="{5939630F-94DA-4523-9D52-4749612DC52C}"/>
                  </a:ext>
                </a:extLst>
              </p:cNvPr>
              <p:cNvSpPr>
                <a:spLocks/>
              </p:cNvSpPr>
              <p:nvPr/>
            </p:nvSpPr>
            <p:spPr>
              <a:xfrm rot="16675634">
                <a:off x="10227231" y="2527777"/>
                <a:ext cx="264177" cy="754608"/>
              </a:xfrm>
              <a:prstGeom prst="triangle">
                <a:avLst>
                  <a:gd name="adj" fmla="val 51448"/>
                </a:avLst>
              </a:prstGeom>
              <a:solidFill>
                <a:srgbClr val="EFC6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5" name="Freeform: Shape 94">
            <a:extLst>
              <a:ext uri="{FF2B5EF4-FFF2-40B4-BE49-F238E27FC236}">
                <a16:creationId xmlns:a16="http://schemas.microsoft.com/office/drawing/2014/main" xmlns="" id="{AC6F8A66-1AB7-4C39-8512-6D3CF319ED61}"/>
              </a:ext>
            </a:extLst>
          </p:cNvPr>
          <p:cNvSpPr>
            <a:spLocks/>
          </p:cNvSpPr>
          <p:nvPr/>
        </p:nvSpPr>
        <p:spPr>
          <a:xfrm>
            <a:off x="8530988" y="1287038"/>
            <a:ext cx="2314352" cy="2314352"/>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tx1">
              <a:alpha val="15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146" name="TextBox 145">
            <a:extLst>
              <a:ext uri="{FF2B5EF4-FFF2-40B4-BE49-F238E27FC236}">
                <a16:creationId xmlns:a16="http://schemas.microsoft.com/office/drawing/2014/main" xmlns="" id="{096F1DDE-7C59-462A-BE33-B59E32A53AF8}"/>
              </a:ext>
            </a:extLst>
          </p:cNvPr>
          <p:cNvSpPr txBox="1"/>
          <p:nvPr/>
        </p:nvSpPr>
        <p:spPr>
          <a:xfrm>
            <a:off x="755117" y="2360429"/>
            <a:ext cx="3061766" cy="707886"/>
          </a:xfrm>
          <a:prstGeom prst="rect">
            <a:avLst/>
          </a:prstGeom>
          <a:noFill/>
        </p:spPr>
        <p:txBody>
          <a:bodyPr wrap="square">
            <a:spAutoFit/>
          </a:bodyPr>
          <a:lstStyle/>
          <a:p>
            <a:pPr algn="ctr"/>
            <a:r>
              <a:rPr lang="en-US" sz="4000" dirty="0">
                <a:solidFill>
                  <a:srgbClr val="002774"/>
                </a:solidFill>
                <a:latin typeface="Lexend Deca" pitchFamily="2" charset="-78"/>
                <a:cs typeface="Lexend Deca" pitchFamily="2" charset="-78"/>
              </a:rPr>
              <a:t>6</a:t>
            </a:r>
          </a:p>
        </p:txBody>
      </p:sp>
      <p:sp>
        <p:nvSpPr>
          <p:cNvPr id="147" name="TextBox 146">
            <a:extLst>
              <a:ext uri="{FF2B5EF4-FFF2-40B4-BE49-F238E27FC236}">
                <a16:creationId xmlns:a16="http://schemas.microsoft.com/office/drawing/2014/main" xmlns="" id="{6FE8FC42-EA97-4837-B1F8-906600DB81FB}"/>
              </a:ext>
            </a:extLst>
          </p:cNvPr>
          <p:cNvSpPr txBox="1"/>
          <p:nvPr/>
        </p:nvSpPr>
        <p:spPr>
          <a:xfrm>
            <a:off x="4560201" y="2360429"/>
            <a:ext cx="3067665" cy="707886"/>
          </a:xfrm>
          <a:prstGeom prst="rect">
            <a:avLst/>
          </a:prstGeom>
          <a:noFill/>
        </p:spPr>
        <p:txBody>
          <a:bodyPr wrap="square">
            <a:spAutoFit/>
          </a:bodyPr>
          <a:lstStyle/>
          <a:p>
            <a:pPr algn="ctr"/>
            <a:r>
              <a:rPr lang="en-US" sz="4000" dirty="0">
                <a:solidFill>
                  <a:srgbClr val="002774"/>
                </a:solidFill>
                <a:latin typeface="Lexend Deca" pitchFamily="2" charset="-78"/>
                <a:cs typeface="Lexend Deca" pitchFamily="2" charset="-78"/>
              </a:rPr>
              <a:t>12</a:t>
            </a:r>
          </a:p>
        </p:txBody>
      </p:sp>
      <p:sp>
        <p:nvSpPr>
          <p:cNvPr id="149" name="Title 1211">
            <a:extLst>
              <a:ext uri="{FF2B5EF4-FFF2-40B4-BE49-F238E27FC236}">
                <a16:creationId xmlns:a16="http://schemas.microsoft.com/office/drawing/2014/main" xmlns="" id="{5F779DBD-8975-4380-A240-E611D25C3C12}"/>
              </a:ext>
            </a:extLst>
          </p:cNvPr>
          <p:cNvSpPr txBox="1">
            <a:spLocks/>
          </p:cNvSpPr>
          <p:nvPr/>
        </p:nvSpPr>
        <p:spPr>
          <a:xfrm>
            <a:off x="-1271907" y="4684795"/>
            <a:ext cx="11660372" cy="1200329"/>
          </a:xfrm>
          <a:prstGeom prst="rect">
            <a:avLst/>
          </a:prstGeom>
          <a:noFill/>
          <a:effectLst>
            <a:outerShdw blurRad="50800" dist="38100" dir="18900000" algn="bl" rotWithShape="0">
              <a:prstClr val="black">
                <a:alpha val="40000"/>
              </a:prstClr>
            </a:outerShdw>
          </a:effectLst>
        </p:spPr>
        <p:txBody>
          <a:bodyPr wrap="square" rtlCol="0" anchor="ctr">
            <a:spAutoFit/>
          </a:bodyPr>
          <a:lstStyle>
            <a:lvl1pPr>
              <a:lnSpc>
                <a:spcPct val="90000"/>
              </a:lnSpc>
              <a:spcBef>
                <a:spcPct val="0"/>
              </a:spcBef>
              <a:buNone/>
              <a:defRPr lang="en-US" sz="8000" b="1" smtClean="0">
                <a:solidFill>
                  <a:schemeClr val="bg1"/>
                </a:solidFill>
                <a:latin typeface="Luckiest Guy" panose="02000506000000020004" pitchFamily="2" charset="0"/>
              </a:defRPr>
            </a:lvl1pPr>
          </a:lstStyle>
          <a:p>
            <a:pPr algn="ctr"/>
            <a:r>
              <a:rPr lang="en-US" dirty="0"/>
              <a:t>6, 12 </a:t>
            </a:r>
          </a:p>
        </p:txBody>
      </p:sp>
      <p:sp>
        <p:nvSpPr>
          <p:cNvPr id="150" name="Oval 149">
            <a:hlinkClick r:id="rId14" action="ppaction://hlinksldjump"/>
            <a:extLst>
              <a:ext uri="{FF2B5EF4-FFF2-40B4-BE49-F238E27FC236}">
                <a16:creationId xmlns:a16="http://schemas.microsoft.com/office/drawing/2014/main" xmlns="" id="{31C5F509-B017-42AA-94F1-BA1F1CAB945F}"/>
              </a:ext>
            </a:extLst>
          </p:cNvPr>
          <p:cNvSpPr/>
          <p:nvPr/>
        </p:nvSpPr>
        <p:spPr>
          <a:xfrm>
            <a:off x="456033" y="875389"/>
            <a:ext cx="3607981" cy="360798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a:hlinkClick r:id="rId15" action="ppaction://hlinksldjump"/>
            <a:extLst>
              <a:ext uri="{FF2B5EF4-FFF2-40B4-BE49-F238E27FC236}">
                <a16:creationId xmlns:a16="http://schemas.microsoft.com/office/drawing/2014/main" xmlns="" id="{4C8FD77E-C745-4516-8F10-EE5A1CC9AD7D}"/>
              </a:ext>
            </a:extLst>
          </p:cNvPr>
          <p:cNvSpPr/>
          <p:nvPr/>
        </p:nvSpPr>
        <p:spPr>
          <a:xfrm>
            <a:off x="4288420" y="866015"/>
            <a:ext cx="3593804" cy="359380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82513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WHALE</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lstStyle/>
          <a:p>
            <a:pPr marL="0" indent="0">
              <a:buNone/>
            </a:pPr>
            <a:r>
              <a:rPr lang="en-US" dirty="0"/>
              <a:t>Far far away, behind the word mountains, far from the countries </a:t>
            </a:r>
            <a:r>
              <a:rPr lang="en-US" dirty="0" err="1"/>
              <a:t>Vokalia</a:t>
            </a:r>
            <a:r>
              <a:rPr lang="en-US" dirty="0"/>
              <a:t> and </a:t>
            </a:r>
            <a:r>
              <a:rPr lang="en-US" dirty="0" err="1"/>
              <a:t>Consonantia</a:t>
            </a:r>
            <a:r>
              <a:rPr lang="en-US" dirty="0"/>
              <a:t>, there live the blind texts. Separated they live in Bookmarks grove right at the coast of the Semantics, a large language ocean. </a:t>
            </a: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747173" y="1974930"/>
            <a:ext cx="10378027" cy="2991267"/>
          </a:xfrm>
          <a:prstGeom prst="rect">
            <a:avLst/>
          </a:prstGeom>
        </p:spPr>
      </p:pic>
    </p:spTree>
    <p:extLst>
      <p:ext uri="{BB962C8B-B14F-4D97-AF65-F5344CB8AC3E}">
        <p14:creationId xmlns:p14="http://schemas.microsoft.com/office/powerpoint/2010/main" val="26410669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DOLPHIN</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lstStyle/>
          <a:p>
            <a:pPr marL="0" indent="0">
              <a:buNone/>
            </a:pPr>
            <a:endParaRPr lang="en-US" dirty="0"/>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947868" y="2352004"/>
            <a:ext cx="9637006" cy="3107869"/>
          </a:xfrm>
          <a:prstGeom prst="rect">
            <a:avLst/>
          </a:prstGeom>
        </p:spPr>
      </p:pic>
    </p:spTree>
    <p:extLst>
      <p:ext uri="{BB962C8B-B14F-4D97-AF65-F5344CB8AC3E}">
        <p14:creationId xmlns:p14="http://schemas.microsoft.com/office/powerpoint/2010/main" val="15538933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ZEBRA</a:t>
            </a: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Quà tặng] Hộp quà tặng tri ân khách hà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607718" y="2127250"/>
            <a:ext cx="2976563" cy="2976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2031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xmlns="" id="{C48CECAE-85CC-407C-B29B-4845F11FAEC8}"/>
              </a:ext>
            </a:extLst>
          </p:cNvPr>
          <p:cNvGrpSpPr/>
          <p:nvPr/>
        </p:nvGrpSpPr>
        <p:grpSpPr>
          <a:xfrm>
            <a:off x="1201580" y="636779"/>
            <a:ext cx="5552182" cy="5551376"/>
            <a:chOff x="1179481" y="619489"/>
            <a:chExt cx="5552182" cy="5551376"/>
          </a:xfrm>
        </p:grpSpPr>
        <p:grpSp>
          <p:nvGrpSpPr>
            <p:cNvPr id="1199" name="Group 1198">
              <a:extLst>
                <a:ext uri="{FF2B5EF4-FFF2-40B4-BE49-F238E27FC236}">
                  <a16:creationId xmlns:a16="http://schemas.microsoft.com/office/drawing/2014/main" xmlns="" id="{74F0E654-2259-4E2E-8FDE-BE1621CD5214}"/>
                </a:ext>
              </a:extLst>
            </p:cNvPr>
            <p:cNvGrpSpPr>
              <a:grpSpLocks/>
            </p:cNvGrpSpPr>
            <p:nvPr/>
          </p:nvGrpSpPr>
          <p:grpSpPr>
            <a:xfrm flipH="1" flipV="1">
              <a:off x="1179481" y="619489"/>
              <a:ext cx="5552182" cy="5551376"/>
              <a:chOff x="1756530" y="1102936"/>
              <a:chExt cx="4082400" cy="4081807"/>
            </a:xfrm>
          </p:grpSpPr>
          <p:sp>
            <p:nvSpPr>
              <p:cNvPr id="1200" name="Partial Circle 1199">
                <a:hlinkClick r:id="rId2" action="ppaction://hlinksldjump"/>
                <a:extLst>
                  <a:ext uri="{FF2B5EF4-FFF2-40B4-BE49-F238E27FC236}">
                    <a16:creationId xmlns:a16="http://schemas.microsoft.com/office/drawing/2014/main" xmlns="" id="{9227EB37-737F-45C2-AF46-175E2E9919B9}"/>
                  </a:ext>
                </a:extLst>
              </p:cNvPr>
              <p:cNvSpPr>
                <a:spLocks/>
              </p:cNvSpPr>
              <p:nvPr/>
            </p:nvSpPr>
            <p:spPr>
              <a:xfrm>
                <a:off x="1756530" y="1102936"/>
                <a:ext cx="4082400" cy="4081807"/>
              </a:xfrm>
              <a:prstGeom prst="pie">
                <a:avLst>
                  <a:gd name="adj1" fmla="val 17974981"/>
                  <a:gd name="adj2" fmla="val 4300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01" name="Partial Circle 1200">
                <a:hlinkClick r:id="rId3" action="ppaction://hlinksldjump"/>
                <a:extLst>
                  <a:ext uri="{FF2B5EF4-FFF2-40B4-BE49-F238E27FC236}">
                    <a16:creationId xmlns:a16="http://schemas.microsoft.com/office/drawing/2014/main" xmlns="" id="{110D4504-7A4C-4368-971C-9D700654BC25}"/>
                  </a:ext>
                </a:extLst>
              </p:cNvPr>
              <p:cNvSpPr>
                <a:spLocks/>
              </p:cNvSpPr>
              <p:nvPr/>
            </p:nvSpPr>
            <p:spPr>
              <a:xfrm>
                <a:off x="1756530" y="1102936"/>
                <a:ext cx="4082400" cy="4081807"/>
              </a:xfrm>
              <a:prstGeom prst="pie">
                <a:avLst>
                  <a:gd name="adj1" fmla="val 22141"/>
                  <a:gd name="adj2" fmla="val 345423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02" name="Partial Circle 1201">
                <a:hlinkClick r:id="rId4" action="ppaction://hlinksldjump"/>
                <a:extLst>
                  <a:ext uri="{FF2B5EF4-FFF2-40B4-BE49-F238E27FC236}">
                    <a16:creationId xmlns:a16="http://schemas.microsoft.com/office/drawing/2014/main" xmlns="" id="{77DD5CCE-F891-472C-B3AD-BD0AB26FF59A}"/>
                  </a:ext>
                </a:extLst>
              </p:cNvPr>
              <p:cNvSpPr>
                <a:spLocks/>
              </p:cNvSpPr>
              <p:nvPr/>
            </p:nvSpPr>
            <p:spPr>
              <a:xfrm>
                <a:off x="1756530" y="1102936"/>
                <a:ext cx="4082400" cy="4081807"/>
              </a:xfrm>
              <a:prstGeom prst="pie">
                <a:avLst>
                  <a:gd name="adj1" fmla="val 3450103"/>
                  <a:gd name="adj2" fmla="val 767146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03" name="Partial Circle 1202">
                <a:hlinkClick r:id="rId5" action="ppaction://hlinksldjump"/>
                <a:extLst>
                  <a:ext uri="{FF2B5EF4-FFF2-40B4-BE49-F238E27FC236}">
                    <a16:creationId xmlns:a16="http://schemas.microsoft.com/office/drawing/2014/main" xmlns="" id="{F6EA1510-55A1-4F94-B7AC-8AB1B0E1D173}"/>
                  </a:ext>
                </a:extLst>
              </p:cNvPr>
              <p:cNvSpPr>
                <a:spLocks/>
              </p:cNvSpPr>
              <p:nvPr/>
            </p:nvSpPr>
            <p:spPr>
              <a:xfrm>
                <a:off x="1756530" y="1102936"/>
                <a:ext cx="4082400" cy="4081807"/>
              </a:xfrm>
              <a:prstGeom prst="pie">
                <a:avLst>
                  <a:gd name="adj1" fmla="val 7469945"/>
                  <a:gd name="adj2" fmla="val 1074011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04" name="Partial Circle 1203">
                <a:hlinkClick r:id="rId6" action="ppaction://hlinksldjump"/>
                <a:extLst>
                  <a:ext uri="{FF2B5EF4-FFF2-40B4-BE49-F238E27FC236}">
                    <a16:creationId xmlns:a16="http://schemas.microsoft.com/office/drawing/2014/main" xmlns="" id="{9F6CB7B9-32B5-4385-9CF9-7A23B54414B8}"/>
                  </a:ext>
                </a:extLst>
              </p:cNvPr>
              <p:cNvSpPr>
                <a:spLocks/>
              </p:cNvSpPr>
              <p:nvPr/>
            </p:nvSpPr>
            <p:spPr>
              <a:xfrm>
                <a:off x="1756530" y="1102936"/>
                <a:ext cx="4082400" cy="4081807"/>
              </a:xfrm>
              <a:prstGeom prst="pie">
                <a:avLst>
                  <a:gd name="adj1" fmla="val 10699018"/>
                  <a:gd name="adj2" fmla="val 1412279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05" name="Partial Circle 1204">
                <a:hlinkClick r:id="rId7" action="ppaction://hlinksldjump"/>
                <a:extLst>
                  <a:ext uri="{FF2B5EF4-FFF2-40B4-BE49-F238E27FC236}">
                    <a16:creationId xmlns:a16="http://schemas.microsoft.com/office/drawing/2014/main" xmlns="" id="{9E34062E-23CC-46DA-81A3-853B072EA9C4}"/>
                  </a:ext>
                </a:extLst>
              </p:cNvPr>
              <p:cNvSpPr>
                <a:spLocks/>
              </p:cNvSpPr>
              <p:nvPr/>
            </p:nvSpPr>
            <p:spPr>
              <a:xfrm>
                <a:off x="1756530" y="1102936"/>
                <a:ext cx="4082400" cy="4081807"/>
              </a:xfrm>
              <a:prstGeom prst="pie">
                <a:avLst>
                  <a:gd name="adj1" fmla="val 14138803"/>
                  <a:gd name="adj2" fmla="val 1807462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extBox 1">
              <a:hlinkClick r:id="rId4" action="ppaction://hlinksldjump"/>
              <a:extLst>
                <a:ext uri="{FF2B5EF4-FFF2-40B4-BE49-F238E27FC236}">
                  <a16:creationId xmlns:a16="http://schemas.microsoft.com/office/drawing/2014/main" xmlns="" id="{3BCBF32A-C2E0-41C8-9211-3CB1AFA973E4}"/>
                </a:ext>
              </a:extLst>
            </p:cNvPr>
            <p:cNvSpPr txBox="1"/>
            <p:nvPr/>
          </p:nvSpPr>
          <p:spPr>
            <a:xfrm rot="16200000">
              <a:off x="2829690" y="1559687"/>
              <a:ext cx="2299289"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APPLE</a:t>
              </a:r>
            </a:p>
          </p:txBody>
        </p:sp>
        <p:sp>
          <p:nvSpPr>
            <p:cNvPr id="63" name="TextBox 62">
              <a:hlinkClick r:id="rId5" action="ppaction://hlinksldjump"/>
              <a:extLst>
                <a:ext uri="{FF2B5EF4-FFF2-40B4-BE49-F238E27FC236}">
                  <a16:creationId xmlns:a16="http://schemas.microsoft.com/office/drawing/2014/main" xmlns="" id="{7A0816E4-69F4-48A8-A307-77CA4334CFC6}"/>
                </a:ext>
              </a:extLst>
            </p:cNvPr>
            <p:cNvSpPr txBox="1"/>
            <p:nvPr/>
          </p:nvSpPr>
          <p:spPr>
            <a:xfrm rot="19956350">
              <a:off x="4162197" y="2365501"/>
              <a:ext cx="2311656"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PEACH</a:t>
              </a:r>
            </a:p>
          </p:txBody>
        </p:sp>
        <p:sp>
          <p:nvSpPr>
            <p:cNvPr id="64" name="TextBox 63">
              <a:hlinkClick r:id="rId6" action="ppaction://hlinksldjump"/>
              <a:extLst>
                <a:ext uri="{FF2B5EF4-FFF2-40B4-BE49-F238E27FC236}">
                  <a16:creationId xmlns:a16="http://schemas.microsoft.com/office/drawing/2014/main" xmlns="" id="{115C8BD6-7467-4AC5-A564-EF6696553256}"/>
                </a:ext>
              </a:extLst>
            </p:cNvPr>
            <p:cNvSpPr txBox="1"/>
            <p:nvPr/>
          </p:nvSpPr>
          <p:spPr>
            <a:xfrm rot="1315819">
              <a:off x="4118380" y="3797691"/>
              <a:ext cx="2388142"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BANANA</a:t>
              </a:r>
            </a:p>
          </p:txBody>
        </p:sp>
        <p:sp>
          <p:nvSpPr>
            <p:cNvPr id="65" name="TextBox 64">
              <a:hlinkClick r:id="rId7" action="ppaction://hlinksldjump"/>
              <a:extLst>
                <a:ext uri="{FF2B5EF4-FFF2-40B4-BE49-F238E27FC236}">
                  <a16:creationId xmlns:a16="http://schemas.microsoft.com/office/drawing/2014/main" xmlns="" id="{B49EC78E-6856-476F-B54B-56ED1039AE3A}"/>
                </a:ext>
              </a:extLst>
            </p:cNvPr>
            <p:cNvSpPr txBox="1"/>
            <p:nvPr/>
          </p:nvSpPr>
          <p:spPr>
            <a:xfrm rot="5400000">
              <a:off x="2772523" y="4569787"/>
              <a:ext cx="2358345"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ORANGE</a:t>
              </a:r>
            </a:p>
          </p:txBody>
        </p:sp>
        <p:sp>
          <p:nvSpPr>
            <p:cNvPr id="66" name="TextBox 65">
              <a:hlinkClick r:id="rId2" action="ppaction://hlinksldjump"/>
              <a:extLst>
                <a:ext uri="{FF2B5EF4-FFF2-40B4-BE49-F238E27FC236}">
                  <a16:creationId xmlns:a16="http://schemas.microsoft.com/office/drawing/2014/main" xmlns="" id="{98EB31C5-4630-42EC-A2DA-88AF97DA57A0}"/>
                </a:ext>
              </a:extLst>
            </p:cNvPr>
            <p:cNvSpPr txBox="1"/>
            <p:nvPr/>
          </p:nvSpPr>
          <p:spPr>
            <a:xfrm rot="8942861">
              <a:off x="1471751" y="3881970"/>
              <a:ext cx="2362268"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LEMON</a:t>
              </a:r>
            </a:p>
          </p:txBody>
        </p:sp>
        <p:sp>
          <p:nvSpPr>
            <p:cNvPr id="67" name="TextBox 66">
              <a:hlinkClick r:id="rId3" action="ppaction://hlinksldjump"/>
              <a:extLst>
                <a:ext uri="{FF2B5EF4-FFF2-40B4-BE49-F238E27FC236}">
                  <a16:creationId xmlns:a16="http://schemas.microsoft.com/office/drawing/2014/main" xmlns="" id="{7778CAAA-D08E-40B0-91F3-573DE3C8A2F9}"/>
                </a:ext>
              </a:extLst>
            </p:cNvPr>
            <p:cNvSpPr txBox="1"/>
            <p:nvPr/>
          </p:nvSpPr>
          <p:spPr>
            <a:xfrm rot="12654167">
              <a:off x="1482706" y="2385950"/>
              <a:ext cx="2401721" cy="584775"/>
            </a:xfrm>
            <a:prstGeom prst="rect">
              <a:avLst/>
            </a:prstGeom>
            <a:noFill/>
          </p:spPr>
          <p:txBody>
            <a:bodyPr wrap="square" rtlCol="0">
              <a:spAutoFit/>
            </a:bodyPr>
            <a:lstStyle>
              <a:defPPr>
                <a:defRPr lang="en-US"/>
              </a:defPPr>
              <a:lvl1pPr algn="ctr">
                <a:defRPr sz="3600" b="1">
                  <a:ln>
                    <a:solidFill>
                      <a:srgbClr val="BF9000"/>
                    </a:solidFill>
                  </a:ln>
                  <a:solidFill>
                    <a:srgbClr val="FFFFD1"/>
                  </a:solidFill>
                  <a:effectLst>
                    <a:outerShdw blurRad="50800" dist="38100" dir="18900000" algn="bl" rotWithShape="0">
                      <a:prstClr val="black">
                        <a:alpha val="40000"/>
                      </a:prstClr>
                    </a:outerShdw>
                  </a:effectLst>
                </a:defRPr>
              </a:lvl1pPr>
            </a:lstStyle>
            <a:p>
              <a:pPr algn="r"/>
              <a:r>
                <a:rPr lang="en-US" sz="3200" dirty="0">
                  <a:latin typeface="Century Gothic" panose="020B0502020202020204" pitchFamily="34" charset="0"/>
                </a:rPr>
                <a:t>PEAR</a:t>
              </a:r>
            </a:p>
          </p:txBody>
        </p:sp>
      </p:grpSp>
      <p:sp>
        <p:nvSpPr>
          <p:cNvPr id="1196" name="Freeform: Shape 1195">
            <a:extLst>
              <a:ext uri="{FF2B5EF4-FFF2-40B4-BE49-F238E27FC236}">
                <a16:creationId xmlns:a16="http://schemas.microsoft.com/office/drawing/2014/main" xmlns="" id="{44099FE2-AD1B-43EF-9F07-FD3D7C0FB4C8}"/>
              </a:ext>
            </a:extLst>
          </p:cNvPr>
          <p:cNvSpPr>
            <a:spLocks/>
          </p:cNvSpPr>
          <p:nvPr/>
        </p:nvSpPr>
        <p:spPr>
          <a:xfrm>
            <a:off x="1201580" y="636779"/>
            <a:ext cx="4775470" cy="4775470"/>
          </a:xfrm>
          <a:custGeom>
            <a:avLst/>
            <a:gdLst>
              <a:gd name="connsiteX0" fmla="*/ 2026414 w 3489227"/>
              <a:gd name="connsiteY0" fmla="*/ 0 h 3489227"/>
              <a:gd name="connsiteX1" fmla="*/ 3459305 w 3489227"/>
              <a:gd name="connsiteY1" fmla="*/ 593523 h 3489227"/>
              <a:gd name="connsiteX2" fmla="*/ 3489227 w 3489227"/>
              <a:gd name="connsiteY2" fmla="*/ 626446 h 3489227"/>
              <a:gd name="connsiteX3" fmla="*/ 3378247 w 3489227"/>
              <a:gd name="connsiteY3" fmla="*/ 525579 h 3489227"/>
              <a:gd name="connsiteX4" fmla="*/ 2089259 w 3489227"/>
              <a:gd name="connsiteY4" fmla="*/ 62845 h 3489227"/>
              <a:gd name="connsiteX5" fmla="*/ 62845 w 3489227"/>
              <a:gd name="connsiteY5" fmla="*/ 2089259 h 3489227"/>
              <a:gd name="connsiteX6" fmla="*/ 525580 w 3489227"/>
              <a:gd name="connsiteY6" fmla="*/ 3378247 h 3489227"/>
              <a:gd name="connsiteX7" fmla="*/ 626446 w 3489227"/>
              <a:gd name="connsiteY7" fmla="*/ 3489227 h 3489227"/>
              <a:gd name="connsiteX8" fmla="*/ 593523 w 3489227"/>
              <a:gd name="connsiteY8" fmla="*/ 3459305 h 3489227"/>
              <a:gd name="connsiteX9" fmla="*/ 0 w 3489227"/>
              <a:gd name="connsiteY9" fmla="*/ 2026414 h 3489227"/>
              <a:gd name="connsiteX10" fmla="*/ 2026414 w 3489227"/>
              <a:gd name="connsiteY10" fmla="*/ 0 h 348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9227" h="3489227">
                <a:moveTo>
                  <a:pt x="2026414" y="0"/>
                </a:moveTo>
                <a:cubicBezTo>
                  <a:pt x="2585993" y="0"/>
                  <a:pt x="3092597" y="226814"/>
                  <a:pt x="3459305" y="593523"/>
                </a:cubicBezTo>
                <a:lnTo>
                  <a:pt x="3489227" y="626446"/>
                </a:lnTo>
                <a:lnTo>
                  <a:pt x="3378247" y="525579"/>
                </a:lnTo>
                <a:cubicBezTo>
                  <a:pt x="3027963" y="236500"/>
                  <a:pt x="2578891" y="62845"/>
                  <a:pt x="2089259" y="62845"/>
                </a:cubicBezTo>
                <a:cubicBezTo>
                  <a:pt x="970101" y="62845"/>
                  <a:pt x="62845" y="970101"/>
                  <a:pt x="62845" y="2089259"/>
                </a:cubicBezTo>
                <a:cubicBezTo>
                  <a:pt x="62845" y="2578891"/>
                  <a:pt x="236500" y="3027963"/>
                  <a:pt x="525580" y="3378247"/>
                </a:cubicBezTo>
                <a:lnTo>
                  <a:pt x="626446" y="3489227"/>
                </a:lnTo>
                <a:lnTo>
                  <a:pt x="593523" y="3459305"/>
                </a:lnTo>
                <a:cubicBezTo>
                  <a:pt x="226814" y="3092597"/>
                  <a:pt x="0" y="2585993"/>
                  <a:pt x="0" y="2026414"/>
                </a:cubicBezTo>
                <a:cubicBezTo>
                  <a:pt x="0" y="907256"/>
                  <a:pt x="907256" y="0"/>
                  <a:pt x="2026414" y="0"/>
                </a:cubicBezTo>
                <a:close/>
              </a:path>
            </a:pathLst>
          </a:custGeom>
          <a:solidFill>
            <a:schemeClr val="tx1">
              <a:alpha val="15000"/>
            </a:schemeClr>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1162" name="Group 1161">
            <a:extLst>
              <a:ext uri="{FF2B5EF4-FFF2-40B4-BE49-F238E27FC236}">
                <a16:creationId xmlns:a16="http://schemas.microsoft.com/office/drawing/2014/main" xmlns="" id="{FD663830-5B26-4C02-83C0-50D0364973AD}"/>
              </a:ext>
            </a:extLst>
          </p:cNvPr>
          <p:cNvGrpSpPr>
            <a:grpSpLocks/>
          </p:cNvGrpSpPr>
          <p:nvPr/>
        </p:nvGrpSpPr>
        <p:grpSpPr>
          <a:xfrm>
            <a:off x="5993079" y="3101627"/>
            <a:ext cx="1186654" cy="746295"/>
            <a:chOff x="10351950" y="3379331"/>
            <a:chExt cx="815993" cy="552142"/>
          </a:xfrm>
          <a:effectLst>
            <a:outerShdw blurRad="50800" dist="38100" dir="5400000" algn="t" rotWithShape="0">
              <a:prstClr val="black">
                <a:alpha val="40000"/>
              </a:prstClr>
            </a:outerShdw>
          </a:effectLst>
        </p:grpSpPr>
        <p:sp>
          <p:nvSpPr>
            <p:cNvPr id="1175" name="Freeform: Shape 1174">
              <a:extLst>
                <a:ext uri="{FF2B5EF4-FFF2-40B4-BE49-F238E27FC236}">
                  <a16:creationId xmlns:a16="http://schemas.microsoft.com/office/drawing/2014/main" xmlns="" id="{229BD2A3-3172-49F0-B27D-7594EF0D22B0}"/>
                </a:ext>
              </a:extLst>
            </p:cNvPr>
            <p:cNvSpPr>
              <a:spLocks/>
            </p:cNvSpPr>
            <p:nvPr/>
          </p:nvSpPr>
          <p:spPr>
            <a:xfrm rot="4803578" flipV="1">
              <a:off x="10483876" y="3247405"/>
              <a:ext cx="552142" cy="815993"/>
            </a:xfrm>
            <a:custGeom>
              <a:avLst/>
              <a:gdLst>
                <a:gd name="connsiteX0" fmla="*/ 0 w 507084"/>
                <a:gd name="connsiteY0" fmla="*/ 748472 h 749403"/>
                <a:gd name="connsiteX1" fmla="*/ 259446 w 507084"/>
                <a:gd name="connsiteY1" fmla="*/ 748472 h 749403"/>
                <a:gd name="connsiteX2" fmla="*/ 259602 w 507084"/>
                <a:gd name="connsiteY2" fmla="*/ 749403 h 749403"/>
                <a:gd name="connsiteX3" fmla="*/ 507084 w 507084"/>
                <a:gd name="connsiteY3" fmla="*/ 663311 h 749403"/>
                <a:gd name="connsiteX4" fmla="*/ 135395 w 507084"/>
                <a:gd name="connsiteY4" fmla="*/ 3446 h 749403"/>
                <a:gd name="connsiteX5" fmla="*/ 134809 w 507084"/>
                <a:gd name="connsiteY5" fmla="*/ 0 h 749403"/>
                <a:gd name="connsiteX6" fmla="*/ 134481 w 507084"/>
                <a:gd name="connsiteY6" fmla="*/ 1824 h 749403"/>
                <a:gd name="connsiteX7" fmla="*/ 133839 w 507084"/>
                <a:gd name="connsiteY7" fmla="*/ 685 h 749403"/>
                <a:gd name="connsiteX8" fmla="*/ 134248 w 507084"/>
                <a:gd name="connsiteY8" fmla="*/ 3116 h 749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084" h="749403">
                  <a:moveTo>
                    <a:pt x="0" y="748472"/>
                  </a:moveTo>
                  <a:lnTo>
                    <a:pt x="259446" y="748472"/>
                  </a:lnTo>
                  <a:lnTo>
                    <a:pt x="259602" y="749403"/>
                  </a:lnTo>
                  <a:lnTo>
                    <a:pt x="507084" y="663311"/>
                  </a:lnTo>
                  <a:lnTo>
                    <a:pt x="135395" y="3446"/>
                  </a:lnTo>
                  <a:lnTo>
                    <a:pt x="134809" y="0"/>
                  </a:lnTo>
                  <a:lnTo>
                    <a:pt x="134481" y="1824"/>
                  </a:lnTo>
                  <a:lnTo>
                    <a:pt x="133839" y="685"/>
                  </a:lnTo>
                  <a:lnTo>
                    <a:pt x="134248" y="3116"/>
                  </a:lnTo>
                  <a:close/>
                </a:path>
              </a:pathLst>
            </a:cu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nvGrpSpPr>
            <p:cNvPr id="1176" name="Group 1175">
              <a:extLst>
                <a:ext uri="{FF2B5EF4-FFF2-40B4-BE49-F238E27FC236}">
                  <a16:creationId xmlns:a16="http://schemas.microsoft.com/office/drawing/2014/main" xmlns="" id="{B7F659F5-9900-406B-B47E-0902E7A65F99}"/>
                </a:ext>
              </a:extLst>
            </p:cNvPr>
            <p:cNvGrpSpPr>
              <a:grpSpLocks/>
            </p:cNvGrpSpPr>
            <p:nvPr/>
          </p:nvGrpSpPr>
          <p:grpSpPr>
            <a:xfrm>
              <a:off x="10376451" y="3396621"/>
              <a:ext cx="749786" cy="390621"/>
              <a:chOff x="9980691" y="2643347"/>
              <a:chExt cx="755933" cy="393822"/>
            </a:xfrm>
          </p:grpSpPr>
          <p:sp>
            <p:nvSpPr>
              <p:cNvPr id="1177" name="Isosceles Triangle 1176">
                <a:extLst>
                  <a:ext uri="{FF2B5EF4-FFF2-40B4-BE49-F238E27FC236}">
                    <a16:creationId xmlns:a16="http://schemas.microsoft.com/office/drawing/2014/main" xmlns="" id="{4067F261-C9A2-4A64-9D62-ADB2749A3B80}"/>
                  </a:ext>
                </a:extLst>
              </p:cNvPr>
              <p:cNvSpPr>
                <a:spLocks/>
              </p:cNvSpPr>
              <p:nvPr/>
            </p:nvSpPr>
            <p:spPr>
              <a:xfrm rot="4803578" flipV="1">
                <a:off x="10225906" y="2398132"/>
                <a:ext cx="264177" cy="754608"/>
              </a:xfrm>
              <a:prstGeom prst="triangle">
                <a:avLst>
                  <a:gd name="adj" fmla="val 51448"/>
                </a:avLst>
              </a:prstGeom>
              <a:solidFill>
                <a:srgbClr val="FFFF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8" name="Isosceles Triangle 1177">
                <a:extLst>
                  <a:ext uri="{FF2B5EF4-FFF2-40B4-BE49-F238E27FC236}">
                    <a16:creationId xmlns:a16="http://schemas.microsoft.com/office/drawing/2014/main" xmlns="" id="{5A506957-7E6F-4999-A78A-60B353F1D3B7}"/>
                  </a:ext>
                </a:extLst>
              </p:cNvPr>
              <p:cNvSpPr>
                <a:spLocks/>
              </p:cNvSpPr>
              <p:nvPr/>
            </p:nvSpPr>
            <p:spPr>
              <a:xfrm rot="16675634">
                <a:off x="10227231" y="2527777"/>
                <a:ext cx="264177" cy="754608"/>
              </a:xfrm>
              <a:prstGeom prst="triangle">
                <a:avLst>
                  <a:gd name="adj" fmla="val 51448"/>
                </a:avLst>
              </a:prstGeom>
              <a:solidFill>
                <a:srgbClr val="EFC6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212" name="Title 1211">
            <a:extLst>
              <a:ext uri="{FF2B5EF4-FFF2-40B4-BE49-F238E27FC236}">
                <a16:creationId xmlns:a16="http://schemas.microsoft.com/office/drawing/2014/main" xmlns="" id="{D6D98236-F770-4697-8A3C-B189F06E69B3}"/>
              </a:ext>
            </a:extLst>
          </p:cNvPr>
          <p:cNvSpPr>
            <a:spLocks noGrp="1"/>
          </p:cNvSpPr>
          <p:nvPr>
            <p:ph type="title"/>
          </p:nvPr>
        </p:nvSpPr>
        <p:spPr>
          <a:xfrm>
            <a:off x="7539467" y="2511864"/>
            <a:ext cx="4241801" cy="1200329"/>
          </a:xfrm>
        </p:spPr>
        <p:txBody>
          <a:bodyPr/>
          <a:lstStyle/>
          <a:p>
            <a:r>
              <a:rPr lang="en-US" dirty="0" smtClean="0"/>
              <a:t>6</a:t>
            </a:r>
            <a:endParaRPr lang="en-US" dirty="0"/>
          </a:p>
        </p:txBody>
      </p:sp>
      <p:grpSp>
        <p:nvGrpSpPr>
          <p:cNvPr id="71" name="Group 70">
            <a:extLst>
              <a:ext uri="{FF2B5EF4-FFF2-40B4-BE49-F238E27FC236}">
                <a16:creationId xmlns:a16="http://schemas.microsoft.com/office/drawing/2014/main" xmlns="" id="{4E1DD6CB-C099-4817-85C1-D242D6613849}"/>
              </a:ext>
            </a:extLst>
          </p:cNvPr>
          <p:cNvGrpSpPr>
            <a:grpSpLocks/>
          </p:cNvGrpSpPr>
          <p:nvPr/>
        </p:nvGrpSpPr>
        <p:grpSpPr>
          <a:xfrm>
            <a:off x="3696822" y="3107538"/>
            <a:ext cx="598199" cy="598199"/>
            <a:chOff x="3134414" y="3459637"/>
            <a:chExt cx="631596" cy="631596"/>
          </a:xfrm>
          <a:effectLst>
            <a:outerShdw blurRad="63500" sx="102000" sy="102000" algn="ctr" rotWithShape="0">
              <a:prstClr val="black">
                <a:alpha val="50000"/>
              </a:prstClr>
            </a:outerShdw>
          </a:effectLst>
        </p:grpSpPr>
        <p:sp>
          <p:nvSpPr>
            <p:cNvPr id="72" name="Oval 71">
              <a:extLst>
                <a:ext uri="{FF2B5EF4-FFF2-40B4-BE49-F238E27FC236}">
                  <a16:creationId xmlns:a16="http://schemas.microsoft.com/office/drawing/2014/main" xmlns="" id="{12C6C530-C82C-4923-83EA-BAAE4F652543}"/>
                </a:ext>
              </a:extLst>
            </p:cNvPr>
            <p:cNvSpPr>
              <a:spLocks/>
            </p:cNvSpPr>
            <p:nvPr/>
          </p:nvSpPr>
          <p:spPr>
            <a:xfrm>
              <a:off x="3134414" y="3459637"/>
              <a:ext cx="631596" cy="631596"/>
            </a:xfrm>
            <a:prstGeom prst="ellipse">
              <a:avLst/>
            </a:pr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73" name="Oval 72">
              <a:extLst>
                <a:ext uri="{FF2B5EF4-FFF2-40B4-BE49-F238E27FC236}">
                  <a16:creationId xmlns:a16="http://schemas.microsoft.com/office/drawing/2014/main" xmlns="" id="{92E8C272-BE84-4CDB-AC1E-9B67700BAF7D}"/>
                </a:ext>
              </a:extLst>
            </p:cNvPr>
            <p:cNvSpPr>
              <a:spLocks/>
            </p:cNvSpPr>
            <p:nvPr/>
          </p:nvSpPr>
          <p:spPr>
            <a:xfrm>
              <a:off x="3195689" y="3520912"/>
              <a:ext cx="509047" cy="509047"/>
            </a:xfrm>
            <a:prstGeom prst="ellipse">
              <a:avLst/>
            </a:prstGeom>
            <a:solidFill>
              <a:schemeClr val="bg1"/>
            </a:soli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sp>
          <p:nvSpPr>
            <p:cNvPr id="74" name="Star: 5 Points 73">
              <a:extLst>
                <a:ext uri="{FF2B5EF4-FFF2-40B4-BE49-F238E27FC236}">
                  <a16:creationId xmlns:a16="http://schemas.microsoft.com/office/drawing/2014/main" xmlns="" id="{680217D9-129F-4BC6-ACE3-FB21E9ABDAC6}"/>
                </a:ext>
              </a:extLst>
            </p:cNvPr>
            <p:cNvSpPr>
              <a:spLocks/>
            </p:cNvSpPr>
            <p:nvPr/>
          </p:nvSpPr>
          <p:spPr>
            <a:xfrm>
              <a:off x="3242822" y="3582992"/>
              <a:ext cx="414780" cy="352699"/>
            </a:xfrm>
            <a:prstGeom prst="star5">
              <a:avLst>
                <a:gd name="adj" fmla="val 27560"/>
                <a:gd name="hf" fmla="val 105146"/>
                <a:gd name="vf" fmla="val 110557"/>
              </a:avLst>
            </a:prstGeom>
            <a:gradFill flip="none" rotWithShape="1">
              <a:gsLst>
                <a:gs pos="32000">
                  <a:srgbClr val="E58B1B"/>
                </a:gs>
                <a:gs pos="0">
                  <a:srgbClr val="FCDE32"/>
                </a:gs>
                <a:gs pos="68000">
                  <a:srgbClr val="FCDE32"/>
                </a:gs>
                <a:gs pos="86000">
                  <a:srgbClr val="AF2C22"/>
                </a:gs>
              </a:gsLst>
              <a:lin ang="2700000" scaled="1"/>
              <a:tileRect/>
            </a:gradFill>
            <a:ln>
              <a:noFill/>
            </a:ln>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endParaRPr lang="en-US">
                <a:solidFill>
                  <a:schemeClr val="tx1"/>
                </a:solidFill>
              </a:endParaRPr>
            </a:p>
          </p:txBody>
        </p:sp>
      </p:grpSp>
      <p:sp>
        <p:nvSpPr>
          <p:cNvPr id="28" name="Rectangle 27">
            <a:hlinkClick r:id="rId8" action="ppaction://hlinksldjump"/>
            <a:extLst>
              <a:ext uri="{FF2B5EF4-FFF2-40B4-BE49-F238E27FC236}">
                <a16:creationId xmlns:a16="http://schemas.microsoft.com/office/drawing/2014/main" xmlns="" id="{E4B9B328-755B-4B8C-AE35-EF2A28920B28}"/>
              </a:ext>
            </a:extLst>
          </p:cNvPr>
          <p:cNvSpPr/>
          <p:nvPr/>
        </p:nvSpPr>
        <p:spPr>
          <a:xfrm>
            <a:off x="10943461" y="5818909"/>
            <a:ext cx="1248539" cy="1039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83431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62"/>
                    </p:tgtEl>
                  </p:cond>
                </p:stCondLst>
                <p:endSync evt="end" delay="0">
                  <p:rtn val="all"/>
                </p:endSync>
                <p:childTnLst>
                  <p:par>
                    <p:cTn id="3" fill="hold">
                      <p:stCondLst>
                        <p:cond delay="0"/>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21600000">
                                      <p:cBhvr>
                                        <p:cTn id="6" dur="5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16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PEAR</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1111" y="2215116"/>
            <a:ext cx="10167815" cy="2977116"/>
          </a:xfrm>
        </p:spPr>
        <p:txBody>
          <a:bodyPr>
            <a:noAutofit/>
          </a:bodyPr>
          <a:lstStyle/>
          <a:p>
            <a:pPr marL="0" indent="0" algn="l">
              <a:buNone/>
            </a:pPr>
            <a:r>
              <a:rPr lang="vi-VN" sz="3200" b="1" dirty="0" smtClean="0">
                <a:latin typeface="+mj-lt"/>
              </a:rPr>
              <a:t>Trong </a:t>
            </a:r>
            <a:r>
              <a:rPr lang="vi-VN" sz="3200" b="1" dirty="0">
                <a:latin typeface="+mj-lt"/>
              </a:rPr>
              <a:t>số các trường hợp sau, trường hợp </a:t>
            </a:r>
            <a:r>
              <a:rPr lang="vi-VN" sz="3200" b="1" dirty="0" smtClean="0">
                <a:latin typeface="+mj-lt"/>
              </a:rPr>
              <a:t>nào</a:t>
            </a:r>
            <a:r>
              <a:rPr lang="vi-VN" sz="3200" b="1" dirty="0">
                <a:latin typeface="+mj-lt"/>
              </a:rPr>
              <a:t> không phải là vật liệu?</a:t>
            </a:r>
          </a:p>
          <a:p>
            <a:pPr marL="0" indent="0" algn="l">
              <a:buNone/>
            </a:pPr>
            <a:r>
              <a:rPr lang="vi-VN" sz="3200" dirty="0">
                <a:latin typeface="+mj-lt"/>
              </a:rPr>
              <a:t>A. Kim loại.</a:t>
            </a:r>
          </a:p>
          <a:p>
            <a:pPr marL="0" indent="0" algn="l">
              <a:buNone/>
            </a:pPr>
            <a:r>
              <a:rPr lang="vi-VN" sz="3200" dirty="0">
                <a:latin typeface="+mj-lt"/>
              </a:rPr>
              <a:t>B. Cao su.</a:t>
            </a:r>
          </a:p>
          <a:p>
            <a:pPr marL="0" indent="0" algn="l">
              <a:buNone/>
            </a:pPr>
            <a:r>
              <a:rPr lang="vi-VN" sz="3200" dirty="0">
                <a:latin typeface="+mj-lt"/>
              </a:rPr>
              <a:t>C. Gỗ tự nhiên.</a:t>
            </a:r>
          </a:p>
          <a:p>
            <a:pPr marL="0" indent="0" algn="l">
              <a:buNone/>
            </a:pPr>
            <a:r>
              <a:rPr lang="vi-VN" sz="3200" dirty="0">
                <a:latin typeface="+mj-lt"/>
              </a:rPr>
              <a:t>D. Xe đạp.</a:t>
            </a:r>
          </a:p>
        </p:txBody>
      </p:sp>
      <p:sp>
        <p:nvSpPr>
          <p:cNvPr id="14" name="Oval 13">
            <a:hlinkClick r:id="rId2" action="ppaction://hlinksldjump"/>
            <a:extLst>
              <a:ext uri="{FF2B5EF4-FFF2-40B4-BE49-F238E27FC236}">
                <a16:creationId xmlns:a16="http://schemas.microsoft.com/office/drawing/2014/main" xmlns="" id="{F4092BE4-A408-40AE-93F3-9505287D3259}"/>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8305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3">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APPLE</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1060450" y="1958511"/>
            <a:ext cx="10515600" cy="1436503"/>
          </a:xfrm>
        </p:spPr>
        <p:txBody>
          <a:bodyPr>
            <a:noAutofit/>
          </a:bodyPr>
          <a:lstStyle/>
          <a:p>
            <a:pPr marL="0" indent="0" algn="l">
              <a:buNone/>
            </a:pPr>
            <a:r>
              <a:rPr lang="vi-VN" sz="3200" b="1" dirty="0"/>
              <a:t> Dựa vào các tính chất nào mà kim loại đồng, kim loại nhôm được sử dụng làm dây điện</a:t>
            </a:r>
            <a:r>
              <a:rPr lang="vi-VN" sz="3200" b="1" dirty="0" smtClean="0"/>
              <a:t>?</a:t>
            </a:r>
            <a:r>
              <a:rPr lang="en-US" sz="3200" b="1" dirty="0" smtClean="0"/>
              <a:t> </a:t>
            </a:r>
            <a:endParaRPr lang="en-US" sz="3200" b="1" dirty="0">
              <a:latin typeface="Times New Roman" panose="02020603050405020304" pitchFamily="18" charset="0"/>
              <a:cs typeface="Times New Roman" panose="02020603050405020304" pitchFamily="18" charset="0"/>
            </a:endParaRPr>
          </a:p>
        </p:txBody>
      </p:sp>
      <p:sp>
        <p:nvSpPr>
          <p:cNvPr id="4" name="Oval 3">
            <a:hlinkClick r:id="rId2" action="ppaction://hlinksldjump"/>
            <a:extLst>
              <a:ext uri="{FF2B5EF4-FFF2-40B4-BE49-F238E27FC236}">
                <a16:creationId xmlns:a16="http://schemas.microsoft.com/office/drawing/2014/main" xmlns="" id="{969F2E53-BF46-499B-B8CF-61E2C86B4D8C}"/>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ĐỘ CAO TỐI THIỂU CỦA CỘT ĐIỆN CAO THẾ? NHỮNG LƯU Ý VỀ CỘT ĐIỆN CAO THẾ."/>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2375" y="3205162"/>
            <a:ext cx="4453786" cy="2662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05087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PEACH</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99160" y="2352935"/>
            <a:ext cx="10515600" cy="2977116"/>
          </a:xfrm>
        </p:spPr>
        <p:txBody>
          <a:bodyPr>
            <a:noAutofit/>
          </a:bodyPr>
          <a:lstStyle/>
          <a:p>
            <a:pPr marL="0" indent="0" algn="l">
              <a:buNone/>
            </a:pPr>
            <a:r>
              <a:rPr lang="vi-VN" b="1" dirty="0" smtClean="0">
                <a:latin typeface="+mj-lt"/>
              </a:rPr>
              <a:t>Nhận </a:t>
            </a:r>
            <a:r>
              <a:rPr lang="vi-VN" b="1" dirty="0">
                <a:latin typeface="+mj-lt"/>
              </a:rPr>
              <a:t>định nào sau đây là đúng về vật liệu?</a:t>
            </a:r>
          </a:p>
          <a:p>
            <a:pPr marL="0" indent="0" algn="l">
              <a:buNone/>
            </a:pPr>
            <a:r>
              <a:rPr lang="vi-VN" dirty="0">
                <a:latin typeface="+mj-lt"/>
              </a:rPr>
              <a:t>A. Vật liệu là một số thức ăn được con người sử dụng hàng ngày.</a:t>
            </a:r>
          </a:p>
          <a:p>
            <a:pPr marL="0" indent="0" algn="l">
              <a:buNone/>
            </a:pPr>
            <a:r>
              <a:rPr lang="vi-VN" dirty="0">
                <a:latin typeface="+mj-lt"/>
              </a:rPr>
              <a:t>B. Vật liệu là một số chất được sử dụng trong xây dựng như sắt, cát, xi măng, …</a:t>
            </a:r>
          </a:p>
          <a:p>
            <a:pPr marL="0" indent="0" algn="l">
              <a:buNone/>
            </a:pPr>
            <a:r>
              <a:rPr lang="vi-VN" dirty="0">
                <a:latin typeface="+mj-lt"/>
              </a:rPr>
              <a:t>C. Vật liệu là một chất hoặc một hỗn hợp một số chất được con người được sử dụng như là nguyên liệu đầu vào trong một quá trình sản xuất để tạo ra những sản phẩm phục vụ cuộc sống.</a:t>
            </a:r>
          </a:p>
          <a:p>
            <a:pPr marL="0" indent="0" algn="l">
              <a:buNone/>
            </a:pPr>
            <a:r>
              <a:rPr lang="vi-VN" dirty="0">
                <a:latin typeface="+mj-lt"/>
              </a:rPr>
              <a:t>D. Vật liệu là gồm nhiều chất trộn vào nhau.</a:t>
            </a:r>
          </a:p>
        </p:txBody>
      </p:sp>
      <p:sp>
        <p:nvSpPr>
          <p:cNvPr id="4" name="Oval 3">
            <a:hlinkClick r:id="rId2" action="ppaction://hlinksldjump"/>
            <a:extLst>
              <a:ext uri="{FF2B5EF4-FFF2-40B4-BE49-F238E27FC236}">
                <a16:creationId xmlns:a16="http://schemas.microsoft.com/office/drawing/2014/main" xmlns="" id="{5EBCD3D7-7E9A-494B-A653-334D5B61622D}"/>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44830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3">
                                            <p:txEl>
                                              <p:pRg st="3" end="3"/>
                                            </p:txEl>
                                          </p:spTgt>
                                        </p:tgtEl>
                                        <p:attrNameLst>
                                          <p:attrName>style.color</p:attrName>
                                        </p:attrNameLst>
                                      </p:cBhvr>
                                      <p:to>
                                        <p:clrVal>
                                          <a:schemeClr val="accent2"/>
                                        </p:clrVal>
                                      </p:to>
                                    </p:set>
                                    <p:set>
                                      <p:cBhvr>
                                        <p:cTn id="7" dur="500" fill="hold"/>
                                        <p:tgtEl>
                                          <p:spTgt spid="13">
                                            <p:txEl>
                                              <p:pRg st="3" end="3"/>
                                            </p:txEl>
                                          </p:spTgt>
                                        </p:tgtEl>
                                        <p:attrNameLst>
                                          <p:attrName>fillcolor</p:attrName>
                                        </p:attrNameLst>
                                      </p:cBhvr>
                                      <p:to>
                                        <p:clrVal>
                                          <a:schemeClr val="accent2"/>
                                        </p:clrVal>
                                      </p:to>
                                    </p:set>
                                    <p:set>
                                      <p:cBhvr>
                                        <p:cTn id="8" dur="500" fill="hold"/>
                                        <p:tgtEl>
                                          <p:spTgt spid="1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BANANA</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8200" y="2126512"/>
            <a:ext cx="10515600" cy="2977116"/>
          </a:xfrm>
        </p:spPr>
        <p:txBody>
          <a:bodyPr>
            <a:noAutofit/>
          </a:bodyPr>
          <a:lstStyle/>
          <a:p>
            <a:pPr marL="0" indent="0" algn="l">
              <a:buNone/>
            </a:pPr>
            <a:r>
              <a:rPr lang="vi-VN" b="1" dirty="0"/>
              <a:t>Gang và thép đều là hợp kim được tạo bởi 2 thành phần chính là sắt và carbon, gang cứng hơn sắt. Vì sao gang ít được sử dụng trong các công trình xây dựng?</a:t>
            </a:r>
          </a:p>
          <a:p>
            <a:pPr marL="0" indent="0" algn="l">
              <a:buNone/>
            </a:pPr>
            <a:r>
              <a:rPr lang="vi-VN" dirty="0"/>
              <a:t>A. Vì gang được sản xuất ít hơn thép.</a:t>
            </a:r>
          </a:p>
          <a:p>
            <a:pPr marL="0" indent="0" algn="l">
              <a:buNone/>
            </a:pPr>
            <a:r>
              <a:rPr lang="vi-VN" dirty="0"/>
              <a:t>B. Vì gang khó sản xuất hơn thép.</a:t>
            </a:r>
          </a:p>
          <a:p>
            <a:pPr marL="0" indent="0" algn="l">
              <a:buNone/>
            </a:pPr>
            <a:r>
              <a:rPr lang="vi-VN" dirty="0"/>
              <a:t>C. Vì gang dẫn nhiệt kém hơn thép.</a:t>
            </a:r>
          </a:p>
          <a:p>
            <a:pPr marL="0" indent="0" algn="l">
              <a:buNone/>
            </a:pPr>
            <a:r>
              <a:rPr lang="vi-VN" dirty="0"/>
              <a:t>D. Vì gang giòn hơn thép.</a:t>
            </a:r>
          </a:p>
        </p:txBody>
      </p:sp>
      <p:sp>
        <p:nvSpPr>
          <p:cNvPr id="4" name="Oval 3">
            <a:hlinkClick r:id="rId2" action="ppaction://hlinksldjump"/>
            <a:extLst>
              <a:ext uri="{FF2B5EF4-FFF2-40B4-BE49-F238E27FC236}">
                <a16:creationId xmlns:a16="http://schemas.microsoft.com/office/drawing/2014/main" xmlns="" id="{18D5D3C1-74D8-4FBD-9653-7418405A8014}"/>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38154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3">
                                            <p:txEl>
                                              <p:pRg st="4" end="4"/>
                                            </p:txEl>
                                          </p:spTgt>
                                        </p:tgtEl>
                                        <p:attrNameLst>
                                          <p:attrName>style.color</p:attrName>
                                        </p:attrNameLst>
                                      </p:cBhvr>
                                      <p:to>
                                        <p:clrVal>
                                          <a:schemeClr val="accent2"/>
                                        </p:clrVal>
                                      </p:to>
                                    </p:set>
                                    <p:set>
                                      <p:cBhvr>
                                        <p:cTn id="7" dur="500" fill="hold"/>
                                        <p:tgtEl>
                                          <p:spTgt spid="13">
                                            <p:txEl>
                                              <p:pRg st="4" end="4"/>
                                            </p:txEl>
                                          </p:spTgt>
                                        </p:tgtEl>
                                        <p:attrNameLst>
                                          <p:attrName>fillcolor</p:attrName>
                                        </p:attrNameLst>
                                      </p:cBhvr>
                                      <p:to>
                                        <p:clrVal>
                                          <a:schemeClr val="accent2"/>
                                        </p:clrVal>
                                      </p:to>
                                    </p:set>
                                    <p:set>
                                      <p:cBhvr>
                                        <p:cTn id="8" dur="500" fill="hold"/>
                                        <p:tgtEl>
                                          <p:spTgt spid="13">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ORANGE</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99160" y="2352935"/>
            <a:ext cx="10515600" cy="2977116"/>
          </a:xfrm>
        </p:spPr>
        <p:txBody>
          <a:bodyPr>
            <a:noAutofit/>
          </a:bodyPr>
          <a:lstStyle/>
          <a:p>
            <a:pPr marL="0" indent="0" algn="l">
              <a:buNone/>
            </a:pPr>
            <a:r>
              <a:rPr lang="vi-VN" sz="3200" b="1" dirty="0"/>
              <a:t>Mô hình 3R có nghĩa là gì?</a:t>
            </a:r>
          </a:p>
          <a:p>
            <a:pPr marL="0" indent="0" algn="l">
              <a:buNone/>
            </a:pPr>
            <a:r>
              <a:rPr lang="vi-VN" sz="3200" dirty="0"/>
              <a:t>A. Sử dụng vật liệu có hiệu quả, an toàn, tiết kiệm.</a:t>
            </a:r>
          </a:p>
          <a:p>
            <a:pPr marL="0" indent="0" algn="l">
              <a:buNone/>
            </a:pPr>
            <a:r>
              <a:rPr lang="vi-VN" sz="3200" dirty="0"/>
              <a:t>B. Sử dụng vật liệu với mục tiêu giảm thiểu, tái chế, tái sử dụng.</a:t>
            </a:r>
          </a:p>
          <a:p>
            <a:pPr marL="0" indent="0" algn="l">
              <a:buNone/>
            </a:pPr>
            <a:r>
              <a:rPr lang="vi-VN" sz="3200" dirty="0"/>
              <a:t>C. Sử dụng các vật liệu ít gây ô nhiễm môi trường.</a:t>
            </a:r>
          </a:p>
          <a:p>
            <a:pPr marL="0" indent="0" algn="l">
              <a:buNone/>
            </a:pPr>
            <a:r>
              <a:rPr lang="vi-VN" sz="3200" dirty="0"/>
              <a:t>D. Sử dụng các vật liệu chất lượng cao, mẫu mã đẹp, hình thức phù hợp.</a:t>
            </a:r>
          </a:p>
        </p:txBody>
      </p:sp>
      <p:sp>
        <p:nvSpPr>
          <p:cNvPr id="4" name="Oval 3">
            <a:hlinkClick r:id="rId2" action="ppaction://hlinksldjump"/>
            <a:extLst>
              <a:ext uri="{FF2B5EF4-FFF2-40B4-BE49-F238E27FC236}">
                <a16:creationId xmlns:a16="http://schemas.microsoft.com/office/drawing/2014/main" xmlns="" id="{E9FA12C8-8FB0-4E65-BD71-461273BB62E9}"/>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13098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3">
                                            <p:txEl>
                                              <p:pRg st="2" end="2"/>
                                            </p:txEl>
                                          </p:spTgt>
                                        </p:tgtEl>
                                        <p:attrNameLst>
                                          <p:attrName>style.color</p:attrName>
                                        </p:attrNameLst>
                                      </p:cBhvr>
                                      <p:to>
                                        <p:clrVal>
                                          <a:schemeClr val="accent2"/>
                                        </p:clrVal>
                                      </p:to>
                                    </p:set>
                                    <p:set>
                                      <p:cBhvr>
                                        <p:cTn id="7" dur="500" fill="hold"/>
                                        <p:tgtEl>
                                          <p:spTgt spid="13">
                                            <p:txEl>
                                              <p:pRg st="2" end="2"/>
                                            </p:txEl>
                                          </p:spTgt>
                                        </p:tgtEl>
                                        <p:attrNameLst>
                                          <p:attrName>fillcolor</p:attrName>
                                        </p:attrNameLst>
                                      </p:cBhvr>
                                      <p:to>
                                        <p:clrVal>
                                          <a:schemeClr val="accent2"/>
                                        </p:clrVal>
                                      </p:to>
                                    </p:set>
                                    <p:set>
                                      <p:cBhvr>
                                        <p:cTn id="8" dur="500" fill="hold"/>
                                        <p:tgtEl>
                                          <p:spTgt spid="1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xmlns="" id="{88CA7C62-858A-4556-857B-27A7A73D17FC}"/>
              </a:ext>
            </a:extLst>
          </p:cNvPr>
          <p:cNvSpPr>
            <a:spLocks noGrp="1"/>
          </p:cNvSpPr>
          <p:nvPr>
            <p:ph type="title"/>
          </p:nvPr>
        </p:nvSpPr>
        <p:spPr>
          <a:xfrm>
            <a:off x="831111" y="1244083"/>
            <a:ext cx="10515600" cy="923330"/>
          </a:xfrm>
        </p:spPr>
        <p:txBody>
          <a:bodyPr/>
          <a:lstStyle/>
          <a:p>
            <a:r>
              <a:rPr lang="en-US" dirty="0"/>
              <a:t>LEMON</a:t>
            </a:r>
          </a:p>
        </p:txBody>
      </p:sp>
      <p:sp>
        <p:nvSpPr>
          <p:cNvPr id="13" name="Content Placeholder 12">
            <a:extLst>
              <a:ext uri="{FF2B5EF4-FFF2-40B4-BE49-F238E27FC236}">
                <a16:creationId xmlns:a16="http://schemas.microsoft.com/office/drawing/2014/main" xmlns="" id="{AD564DC4-4931-42B2-BE58-9FB1DB7C1369}"/>
              </a:ext>
            </a:extLst>
          </p:cNvPr>
          <p:cNvSpPr>
            <a:spLocks noGrp="1"/>
          </p:cNvSpPr>
          <p:nvPr>
            <p:ph idx="1"/>
          </p:nvPr>
        </p:nvSpPr>
        <p:spPr>
          <a:xfrm>
            <a:off x="831111" y="1602924"/>
            <a:ext cx="10515600" cy="1128977"/>
          </a:xfrm>
        </p:spPr>
        <p:txBody>
          <a:bodyPr>
            <a:normAutofit/>
          </a:bodyPr>
          <a:lstStyle/>
          <a:p>
            <a:pPr marL="0" indent="0" algn="l">
              <a:buNone/>
            </a:pPr>
            <a:r>
              <a:rPr lang="en-US" sz="2400" dirty="0" err="1"/>
              <a:t>Ghi</a:t>
            </a:r>
            <a:r>
              <a:rPr lang="en-US" sz="2400" dirty="0"/>
              <a:t> </a:t>
            </a:r>
            <a:r>
              <a:rPr lang="en-US" sz="2400" dirty="0" err="1"/>
              <a:t>đúng</a:t>
            </a:r>
            <a:r>
              <a:rPr lang="en-US" sz="2400" dirty="0"/>
              <a:t> (Đ); </a:t>
            </a:r>
            <a:r>
              <a:rPr lang="en-US" sz="2400" dirty="0" err="1"/>
              <a:t>sai</a:t>
            </a:r>
            <a:r>
              <a:rPr lang="en-US" sz="2400" dirty="0"/>
              <a:t> (S) </a:t>
            </a:r>
            <a:r>
              <a:rPr lang="en-US" sz="2400" dirty="0" err="1"/>
              <a:t>vào</a:t>
            </a:r>
            <a:r>
              <a:rPr lang="en-US" sz="2400" dirty="0"/>
              <a:t> ô </a:t>
            </a:r>
            <a:r>
              <a:rPr lang="en-US" sz="2400" dirty="0" err="1"/>
              <a:t>phù</a:t>
            </a:r>
            <a:r>
              <a:rPr lang="en-US" sz="2400" dirty="0"/>
              <a:t> </a:t>
            </a:r>
            <a:r>
              <a:rPr lang="en-US" sz="2400" dirty="0" err="1"/>
              <a:t>hợp</a:t>
            </a:r>
            <a:r>
              <a:rPr lang="en-US" sz="2400" dirty="0"/>
              <a:t> </a:t>
            </a:r>
            <a:r>
              <a:rPr lang="en-US" sz="2400" dirty="0" err="1"/>
              <a:t>với</a:t>
            </a:r>
            <a:r>
              <a:rPr lang="en-US" sz="2400" dirty="0"/>
              <a:t> </a:t>
            </a:r>
            <a:r>
              <a:rPr lang="en-US" sz="2400" dirty="0" err="1"/>
              <a:t>các</a:t>
            </a:r>
            <a:r>
              <a:rPr lang="en-US" sz="2400" dirty="0"/>
              <a:t> </a:t>
            </a:r>
            <a:r>
              <a:rPr lang="en-US" sz="2400" dirty="0" err="1"/>
              <a:t>nhận</a:t>
            </a:r>
            <a:r>
              <a:rPr lang="en-US" sz="2400" dirty="0"/>
              <a:t> </a:t>
            </a:r>
            <a:r>
              <a:rPr lang="en-US" sz="2400" dirty="0" err="1"/>
              <a:t>xét</a:t>
            </a:r>
            <a:r>
              <a:rPr lang="en-US" sz="2400" dirty="0"/>
              <a:t> </a:t>
            </a:r>
            <a:r>
              <a:rPr lang="en-US" sz="2400" dirty="0" err="1"/>
              <a:t>đồ</a:t>
            </a:r>
            <a:r>
              <a:rPr lang="en-US" sz="2400" dirty="0"/>
              <a:t> </a:t>
            </a:r>
            <a:r>
              <a:rPr lang="en-US" sz="2400" dirty="0" err="1"/>
              <a:t>dùng</a:t>
            </a:r>
            <a:r>
              <a:rPr lang="en-US" sz="2400" dirty="0"/>
              <a:t> </a:t>
            </a:r>
            <a:r>
              <a:rPr lang="en-US" sz="2400" dirty="0" err="1"/>
              <a:t>bằng</a:t>
            </a:r>
            <a:r>
              <a:rPr lang="en-US" sz="2400" dirty="0"/>
              <a:t> </a:t>
            </a:r>
            <a:r>
              <a:rPr lang="en-US" sz="2400" dirty="0" err="1"/>
              <a:t>nhựa</a:t>
            </a:r>
            <a:r>
              <a:rPr lang="en-US" sz="2400" dirty="0"/>
              <a:t>:</a:t>
            </a:r>
          </a:p>
        </p:txBody>
      </p:sp>
      <p:sp>
        <p:nvSpPr>
          <p:cNvPr id="4" name="Oval 3">
            <a:hlinkClick r:id="rId2" action="ppaction://hlinksldjump"/>
            <a:extLst>
              <a:ext uri="{FF2B5EF4-FFF2-40B4-BE49-F238E27FC236}">
                <a16:creationId xmlns:a16="http://schemas.microsoft.com/office/drawing/2014/main" xmlns="" id="{31906C5D-963B-436D-9823-8E914E86F4C3}"/>
              </a:ext>
            </a:extLst>
          </p:cNvPr>
          <p:cNvSpPr/>
          <p:nvPr/>
        </p:nvSpPr>
        <p:spPr>
          <a:xfrm>
            <a:off x="9980428" y="4302641"/>
            <a:ext cx="1779182" cy="177918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911633736"/>
              </p:ext>
            </p:extLst>
          </p:nvPr>
        </p:nvGraphicFramePr>
        <p:xfrm>
          <a:off x="973986" y="2598551"/>
          <a:ext cx="8866415" cy="2926080"/>
        </p:xfrm>
        <a:graphic>
          <a:graphicData uri="http://schemas.openxmlformats.org/drawingml/2006/table">
            <a:tbl>
              <a:tblPr firstRow="1" bandRow="1">
                <a:tableStyleId>{5C22544A-7EE6-4342-B048-85BDC9FD1C3A}</a:tableStyleId>
              </a:tblPr>
              <a:tblGrid>
                <a:gridCol w="7671739"/>
                <a:gridCol w="1194676"/>
              </a:tblGrid>
              <a:tr h="370840">
                <a:tc>
                  <a:txBody>
                    <a:bodyPr/>
                    <a:lstStyle/>
                    <a:p>
                      <a:pPr algn="l" fontAlgn="t"/>
                      <a:r>
                        <a:rPr lang="vi-VN" sz="3200" b="0" dirty="0">
                          <a:solidFill>
                            <a:schemeClr val="tx1"/>
                          </a:solidFill>
                          <a:effectLst/>
                          <a:latin typeface="+mj-lt"/>
                        </a:rPr>
                        <a:t>Đồ dùng nhựa không gây ô nhiễm môi trường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F"/>
                    </a:solidFill>
                  </a:tcPr>
                </a:tc>
                <a:tc>
                  <a:txBody>
                    <a:bodyPr/>
                    <a:lstStyle/>
                    <a:p>
                      <a:pPr algn="ctr" fontAlgn="t"/>
                      <a:endParaRPr lang="en-US" sz="32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F"/>
                    </a:solidFill>
                  </a:tcPr>
                </a:tc>
              </a:tr>
              <a:tr h="370840">
                <a:tc>
                  <a:txBody>
                    <a:bodyPr/>
                    <a:lstStyle/>
                    <a:p>
                      <a:pPr algn="l" fontAlgn="t"/>
                      <a:r>
                        <a:rPr lang="vi-VN" sz="3200" b="0" dirty="0" smtClean="0">
                          <a:solidFill>
                            <a:schemeClr val="tx1"/>
                          </a:solidFill>
                          <a:effectLst/>
                          <a:latin typeface="+mj-lt"/>
                        </a:rPr>
                        <a:t>Đồ dùng nhựa không ảnh hướng đến sức khỏe con người</a:t>
                      </a:r>
                      <a:endParaRPr lang="vi-VN" sz="3200" b="0" dirty="0">
                        <a:solidFill>
                          <a:schemeClr val="tx1"/>
                        </a:solidFill>
                        <a:effectLst/>
                        <a:latin typeface="+mj-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F"/>
                    </a:solidFill>
                  </a:tcPr>
                </a:tc>
                <a:tc>
                  <a:txBody>
                    <a:bodyPr/>
                    <a:lstStyle/>
                    <a:p>
                      <a:pPr algn="ctr" fontAlgn="t"/>
                      <a:endParaRPr lang="en-US" sz="32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F"/>
                    </a:solidFill>
                  </a:tcPr>
                </a:tc>
              </a:tr>
              <a:tr h="524629">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3200" b="0" dirty="0" err="1" smtClean="0">
                          <a:solidFill>
                            <a:schemeClr val="tx1"/>
                          </a:solidFill>
                          <a:effectLst/>
                          <a:latin typeface="Times New Roman" panose="02020603050405020304" pitchFamily="18" charset="0"/>
                          <a:cs typeface="Times New Roman" panose="02020603050405020304" pitchFamily="18" charset="0"/>
                        </a:rPr>
                        <a:t>Đồ</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dùng</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nhựa</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dễ</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phân</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hủy</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sau</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khi</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hết</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hạn</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sử</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dụng</a:t>
                      </a:r>
                      <a:endParaRPr lang="en-US" sz="3200" b="0" dirty="0" smtClean="0">
                        <a:solidFill>
                          <a:schemeClr val="tx1"/>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F"/>
                    </a:solidFill>
                  </a:tcPr>
                </a:tc>
                <a:tc>
                  <a:txBody>
                    <a:bodyPr/>
                    <a:lstStyle/>
                    <a:p>
                      <a:pPr algn="ctr" fontAlgn="t"/>
                      <a:endParaRPr lang="en-US" sz="32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F"/>
                    </a:solidFill>
                  </a:tcPr>
                </a:tc>
              </a:tr>
              <a:tr h="348099">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3200" b="0" dirty="0" err="1" smtClean="0">
                          <a:solidFill>
                            <a:schemeClr val="tx1"/>
                          </a:solidFill>
                          <a:effectLst/>
                          <a:latin typeface="Times New Roman" panose="02020603050405020304" pitchFamily="18" charset="0"/>
                          <a:cs typeface="Times New Roman" panose="02020603050405020304" pitchFamily="18" charset="0"/>
                        </a:rPr>
                        <a:t>Đồ</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dùng</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nhựa</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có</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thể</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tái</a:t>
                      </a:r>
                      <a:r>
                        <a:rPr lang="en-US" sz="3200" b="0" dirty="0" smtClean="0">
                          <a:solidFill>
                            <a:schemeClr val="tx1"/>
                          </a:solidFill>
                          <a:effectLst/>
                          <a:latin typeface="Times New Roman" panose="02020603050405020304" pitchFamily="18" charset="0"/>
                          <a:cs typeface="Times New Roman" panose="02020603050405020304" pitchFamily="18" charset="0"/>
                        </a:rPr>
                        <a:t> </a:t>
                      </a:r>
                      <a:r>
                        <a:rPr lang="en-US" sz="3200" b="0" dirty="0" err="1" smtClean="0">
                          <a:solidFill>
                            <a:schemeClr val="tx1"/>
                          </a:solidFill>
                          <a:effectLst/>
                          <a:latin typeface="Times New Roman" panose="02020603050405020304" pitchFamily="18" charset="0"/>
                          <a:cs typeface="Times New Roman" panose="02020603050405020304" pitchFamily="18" charset="0"/>
                        </a:rPr>
                        <a:t>chế</a:t>
                      </a:r>
                      <a:endParaRPr lang="en-US" sz="3200" b="0" dirty="0" smtClean="0">
                        <a:solidFill>
                          <a:schemeClr val="tx1"/>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F"/>
                    </a:solidFill>
                  </a:tcPr>
                </a:tc>
                <a:tc>
                  <a:txBody>
                    <a:bodyPr/>
                    <a:lstStyle/>
                    <a:p>
                      <a:pPr algn="ctr" fontAlgn="t"/>
                      <a:endParaRPr lang="en-US" sz="32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F"/>
                    </a:solidFill>
                  </a:tcPr>
                </a:tc>
              </a:tr>
            </a:tbl>
          </a:graphicData>
        </a:graphic>
      </p:graphicFrame>
    </p:spTree>
    <p:extLst>
      <p:ext uri="{BB962C8B-B14F-4D97-AF65-F5344CB8AC3E}">
        <p14:creationId xmlns:p14="http://schemas.microsoft.com/office/powerpoint/2010/main" val="20591491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heme/theme1.xml><?xml version="1.0" encoding="utf-8"?>
<a:theme xmlns:a="http://schemas.openxmlformats.org/drawingml/2006/main" name="SlidesMania">
  <a:themeElements>
    <a:clrScheme name="Custom 22">
      <a:dk1>
        <a:sysClr val="windowText" lastClr="000000"/>
      </a:dk1>
      <a:lt1>
        <a:sysClr val="window" lastClr="FFFFFF"/>
      </a:lt1>
      <a:dk2>
        <a:srgbClr val="44546A"/>
      </a:dk2>
      <a:lt2>
        <a:srgbClr val="E7E6E6"/>
      </a:lt2>
      <a:accent1>
        <a:srgbClr val="FF0000"/>
      </a:accent1>
      <a:accent2>
        <a:srgbClr val="FFC000"/>
      </a:accent2>
      <a:accent3>
        <a:srgbClr val="92D050"/>
      </a:accent3>
      <a:accent4>
        <a:srgbClr val="00B0F0"/>
      </a:accent4>
      <a:accent5>
        <a:srgbClr val="0070C0"/>
      </a:accent5>
      <a:accent6>
        <a:srgbClr val="A12CA4"/>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TotalTime>
  <Words>592</Words>
  <Application>Microsoft Office PowerPoint</Application>
  <PresentationFormat>Custom</PresentationFormat>
  <Paragraphs>90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SlidesMania</vt:lpstr>
      <vt:lpstr>Quay Bánh Xe</vt:lpstr>
      <vt:lpstr>PowerPoint Presentation</vt:lpstr>
      <vt:lpstr>6</vt:lpstr>
      <vt:lpstr>PEAR</vt:lpstr>
      <vt:lpstr>APPLE</vt:lpstr>
      <vt:lpstr>PEACH</vt:lpstr>
      <vt:lpstr>BANANA</vt:lpstr>
      <vt:lpstr>ORANGE</vt:lpstr>
      <vt:lpstr>LEMON</vt:lpstr>
      <vt:lpstr>PowerPoint Presentation</vt:lpstr>
      <vt:lpstr>TIGER</vt:lpstr>
      <vt:lpstr>LION</vt:lpstr>
      <vt:lpstr>PANDA</vt:lpstr>
      <vt:lpstr>SPIDER</vt:lpstr>
      <vt:lpstr>DOG</vt:lpstr>
      <vt:lpstr>CAT</vt:lpstr>
      <vt:lpstr>DEER</vt:lpstr>
      <vt:lpstr>BEAR</vt:lpstr>
      <vt:lpstr>FOX</vt:lpstr>
      <vt:lpstr>WHALE</vt:lpstr>
      <vt:lpstr>DOLPHIN</vt:lpstr>
      <vt:lpstr>ZEBRA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Paula Martínez Sosa</dc:creator>
  <cp:lastModifiedBy>Nguyen</cp:lastModifiedBy>
  <cp:revision>19</cp:revision>
  <dcterms:created xsi:type="dcterms:W3CDTF">2022-04-05T07:05:12Z</dcterms:created>
  <dcterms:modified xsi:type="dcterms:W3CDTF">2025-02-21T03:25:11Z</dcterms:modified>
</cp:coreProperties>
</file>