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72" r:id="rId3"/>
    <p:sldId id="256" r:id="rId4"/>
    <p:sldId id="266" r:id="rId5"/>
    <p:sldId id="267" r:id="rId6"/>
    <p:sldId id="268" r:id="rId7"/>
    <p:sldId id="269" r:id="rId8"/>
  </p:sldIdLst>
  <p:sldSz cx="12192000" cy="6858000"/>
  <p:notesSz cx="6858000" cy="9144000"/>
  <p:embeddedFontLst>
    <p:embeddedFont>
      <p:font typeface="Tahoma" pitchFamily="34" charset="0"/>
      <p:regular r:id="rId9"/>
      <p:bold r:id="rId10"/>
    </p:embeddedFont>
    <p:embeddedFont>
      <p:font typeface="Calibri Light" charset="0"/>
      <p:regular r:id="rId11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C0C"/>
    <a:srgbClr val="FF0000"/>
    <a:srgbClr val="F4B183"/>
    <a:srgbClr val="FF3300"/>
    <a:srgbClr val="F8CBAD"/>
    <a:srgbClr val="FF00FF"/>
    <a:srgbClr val="000066"/>
    <a:srgbClr val="FFC638"/>
    <a:srgbClr val="8FDA1F"/>
    <a:srgbClr val="F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9" d="100"/>
          <a:sy n="79" d="100"/>
        </p:scale>
        <p:origin x="-126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5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37086-8C1A-4F8A-8048-42A92E60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FF264DE-7B21-4DE9-AA17-3B12C08E7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755B61-50E6-49A5-9B95-E134F6EF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9F1053-1727-4BC8-A58D-E8F5C94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B1DA4E-46BE-474B-A115-DD04B172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0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B829D28-47D8-47EB-8FEC-A3E9EED6A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08A773D-A9F0-46B3-8AB0-EAF01DC6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F3F93C-9788-48D5-B7EB-10410DF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D1166A-5E9C-4D4F-B011-890D7462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ED177C-7598-4424-B9CB-A4F27D21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8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E39D8-3B70-4BE0-A74B-E501E992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35CABD-5198-4401-BE26-B8C465DF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261B0C-8883-44FA-B4D5-3FC22FFE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207FD0-21CE-40DB-AD52-10022AEB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70C7B1-C08C-4283-A007-A1BAAA7A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2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BA895-3D24-4340-BDED-D75A925B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261405-827B-40E0-87AE-1EA549E7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F109EB-08C9-4FDE-9507-059733BA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D40AA8-592A-441A-9AC1-B93B28ED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915704-DD1F-4E2D-8B46-D7EBDE04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6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12F5B1-94A9-4063-B98E-A88C8CC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BEC53A-5430-41A6-B940-033D006FD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065F69-17F1-4572-8537-5CEDF6D5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34470E-8F28-4F25-8095-8A788664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223752-13F2-4166-BCE5-5D886997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4ABAB5-CD13-4051-A25B-2BAF8F87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F0D568-B194-4F92-A67E-DE9BD3E4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36AD74-D6BF-48C4-AC57-CD640F40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55EF74C-5A6C-4D5E-9831-7E25A67DE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87AC15C-0116-4560-A7FC-B8CA1634C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F948AC-4D7A-453A-81DC-5133AA72C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2365D38-E9DA-487F-9805-640B07FE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5A3396-D9F6-4940-ACBB-160B9B94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FB55FCF-0B4B-4706-9520-8EC7FE94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8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0C2B12-B491-49FE-A4BC-F82EECAE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A18DDE-7A17-490E-B90D-1219B0CE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413E0E-5059-41BF-8F6F-17D0A6D1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0C85C3-4094-416C-ABBB-7289E47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2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4FB4618-D865-418B-BBB2-3B938BFB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B3D7763-FB90-4EBB-B55D-CD91290C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AC6D44-9E08-4684-8ABE-C5A9E187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7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05979E-1157-4F55-868C-125160A8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54948E-2D11-4056-AD27-9466FA96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8E1ADF-D8B3-468A-8D78-6716BA20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D08044-7F6A-43E5-AE5E-30532F95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202997-5453-46E2-AEAA-38C5D628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CBC2BF-A3EB-45B8-896C-7AC1FEA5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7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B9BEA3-FC27-4117-962B-63C51673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E1B243C-1995-4825-BBD0-3AA89235E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CEE7880-AACD-43C6-B2D5-CC2C9275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D0394A-388C-4FE2-A9ED-4D2F24FA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BD0F67-4E91-40F8-B49F-B9A4ECAD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EC0059-C178-4892-9B3C-16A71EA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0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86449D9-D391-4A05-BE1E-6558785D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EF96D0-0298-40E4-81F8-ECFA1987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178EA5-06EB-47D5-AB02-FAE73870D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A40C-620F-437A-BEEC-CAD60EDDC4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F63BB5-6658-43FB-847C-890D4F5C2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8FC28C-FAAB-4D85-8621-9D27F81A1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microsoft.com/office/2007/relationships/media" Target="../media/media1.mp3"/><Relationship Id="rId16" Type="http://schemas.openxmlformats.org/officeDocument/2006/relationships/image" Target="../media/image5.gif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audio" Target="../media/audio2.wav"/><Relationship Id="rId5" Type="http://schemas.microsoft.com/office/2007/relationships/media" Target="../media/media3.mp3"/><Relationship Id="rId15" Type="http://schemas.openxmlformats.org/officeDocument/2006/relationships/image" Target="../media/image4.gif"/><Relationship Id="rId10" Type="http://schemas.openxmlformats.org/officeDocument/2006/relationships/audio" Target="../media/audio1.wav"/><Relationship Id="rId19" Type="http://schemas.openxmlformats.org/officeDocument/2006/relationships/image" Target="../media/image8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9.png"/><Relationship Id="rId1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.png"/><Relationship Id="rId17" Type="http://schemas.openxmlformats.org/officeDocument/2006/relationships/image" Target="../media/image7.png"/><Relationship Id="rId2" Type="http://schemas.microsoft.com/office/2007/relationships/media" Target="../media/media1.mp3"/><Relationship Id="rId16" Type="http://schemas.openxmlformats.org/officeDocument/2006/relationships/image" Target="../media/image6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.png"/><Relationship Id="rId5" Type="http://schemas.microsoft.com/office/2007/relationships/media" Target="../media/media3.mp3"/><Relationship Id="rId15" Type="http://schemas.openxmlformats.org/officeDocument/2006/relationships/image" Target="../media/image5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1.png"/><Relationship Id="rId1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0.png"/><Relationship Id="rId17" Type="http://schemas.openxmlformats.org/officeDocument/2006/relationships/image" Target="../media/image7.png"/><Relationship Id="rId2" Type="http://schemas.microsoft.com/office/2007/relationships/media" Target="../media/media1.mp3"/><Relationship Id="rId16" Type="http://schemas.openxmlformats.org/officeDocument/2006/relationships/image" Target="../media/image6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.png"/><Relationship Id="rId5" Type="http://schemas.microsoft.com/office/2007/relationships/media" Target="../media/media3.mp3"/><Relationship Id="rId15" Type="http://schemas.openxmlformats.org/officeDocument/2006/relationships/image" Target="../media/image5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2.png"/><Relationship Id="rId1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microsoft.com/office/2007/relationships/media" Target="../media/media1.mp3"/><Relationship Id="rId16" Type="http://schemas.openxmlformats.org/officeDocument/2006/relationships/image" Target="../media/image6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.png"/><Relationship Id="rId5" Type="http://schemas.microsoft.com/office/2007/relationships/media" Target="../media/media3.mp3"/><Relationship Id="rId15" Type="http://schemas.openxmlformats.org/officeDocument/2006/relationships/image" Target="../media/image5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4.png"/><Relationship Id="rId1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7" Type="http://schemas.openxmlformats.org/officeDocument/2006/relationships/image" Target="../media/image7.png"/><Relationship Id="rId2" Type="http://schemas.microsoft.com/office/2007/relationships/media" Target="../media/media1.mp3"/><Relationship Id="rId16" Type="http://schemas.openxmlformats.org/officeDocument/2006/relationships/image" Target="../media/image6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.png"/><Relationship Id="rId5" Type="http://schemas.microsoft.com/office/2007/relationships/media" Target="../media/media3.mp3"/><Relationship Id="rId15" Type="http://schemas.openxmlformats.org/officeDocument/2006/relationships/image" Target="../media/image5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6.png"/><Relationship Id="rId1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5.png"/><Relationship Id="rId17" Type="http://schemas.openxmlformats.org/officeDocument/2006/relationships/image" Target="../media/image7.png"/><Relationship Id="rId2" Type="http://schemas.microsoft.com/office/2007/relationships/media" Target="../media/media1.mp3"/><Relationship Id="rId16" Type="http://schemas.openxmlformats.org/officeDocument/2006/relationships/image" Target="../media/image6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.png"/><Relationship Id="rId5" Type="http://schemas.microsoft.com/office/2007/relationships/media" Target="../media/media3.mp3"/><Relationship Id="rId15" Type="http://schemas.openxmlformats.org/officeDocument/2006/relationships/image" Target="../media/image5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4C9C3B8-D1DF-4F56-86A8-D48D930B7D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6" y="2086118"/>
            <a:ext cx="1085182" cy="245080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67842" y="2100263"/>
            <a:ext cx="1099830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=""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=""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=""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=""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CHƠI POWERPOINT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71258" y="3574514"/>
            <a:ext cx="528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kumimoji="0" lang="en-US" sz="4800" b="1" i="0" u="none" strike="noStrike" kern="1200" normalizeH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XE BUÝT</a:t>
            </a:r>
            <a:endParaRPr kumimoji="0" lang="en-US" sz="4800" b="1" i="0" u="none" strike="noStrike" kern="1200" normalizeH="0" baseline="0" noProof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=""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  <p:pic>
        <p:nvPicPr>
          <p:cNvPr id="12" name="Bike_Rides">
            <a:hlinkClick r:id="" action="ppaction://media"/>
            <a:extLst>
              <a:ext uri="{FF2B5EF4-FFF2-40B4-BE49-F238E27FC236}">
                <a16:creationId xmlns="" xmlns:a16="http://schemas.microsoft.com/office/drawing/2014/main" id="{6249DC35-A39E-4559-9AC3-76A8A3BFD1C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028902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EA3630-923D-469A-8B2C-044D77B7FADA}"/>
              </a:ext>
            </a:extLst>
          </p:cNvPr>
          <p:cNvSpPr/>
          <p:nvPr/>
        </p:nvSpPr>
        <p:spPr>
          <a:xfrm>
            <a:off x="5644205" y="5555689"/>
            <a:ext cx="159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3487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26" grpId="0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352F69-3C53-4E30-82FC-40C25F71389D}"/>
              </a:ext>
            </a:extLst>
          </p:cNvPr>
          <p:cNvSpPr txBox="1"/>
          <p:nvPr/>
        </p:nvSpPr>
        <p:spPr>
          <a:xfrm>
            <a:off x="1741643" y="812776"/>
            <a:ext cx="839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thích hợp cho 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 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 cố bài học.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1ADFA79-DD72-4F08-A60D-F509BB78606D}"/>
              </a:ext>
            </a:extLst>
          </p:cNvPr>
          <p:cNvSpPr txBox="1"/>
          <p:nvPr/>
        </p:nvSpPr>
        <p:spPr>
          <a:xfrm>
            <a:off x="797702" y="1296102"/>
            <a:ext cx="10278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 trò chơi : </a:t>
            </a:r>
          </a:p>
          <a:p>
            <a:pPr algn="ctr"/>
            <a:r>
              <a:rPr lang="en-US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sinh trả lời đúng thì đ</a:t>
            </a:r>
            <a:r>
              <a:rPr lang="vi-VN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lên xe còn không trả lời đúng thì ng</a:t>
            </a:r>
            <a:r>
              <a:rPr lang="vi-VN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lại.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580A6B-7BFE-4D1F-88F3-DBEE3FC58922}"/>
              </a:ext>
            </a:extLst>
          </p:cNvPr>
          <p:cNvSpPr txBox="1"/>
          <p:nvPr/>
        </p:nvSpPr>
        <p:spPr>
          <a:xfrm>
            <a:off x="1251027" y="3476441"/>
            <a:ext cx="6664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1 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 vào màn hình đ</a:t>
            </a:r>
            <a:r>
              <a:rPr lang="vi-VN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ra đáp án sau khi học sinh trả lời xong.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E7B4D8-6A97-47B4-BDCA-6893F15229FF}"/>
              </a:ext>
            </a:extLst>
          </p:cNvPr>
          <p:cNvSpPr txBox="1"/>
          <p:nvPr/>
        </p:nvSpPr>
        <p:spPr>
          <a:xfrm>
            <a:off x="1251028" y="4040680"/>
            <a:ext cx="4559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2A 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học sinh trả lời đúng thì bấm vào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="" xmlns:a16="http://schemas.microsoft.com/office/drawing/2014/main" id="{19E1BE46-C367-4537-9CA1-5CC53BCAF1B2}"/>
              </a:ext>
            </a:extLst>
          </p:cNvPr>
          <p:cNvSpPr/>
          <p:nvPr/>
        </p:nvSpPr>
        <p:spPr>
          <a:xfrm flipH="1">
            <a:off x="5936798" y="393146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</a:t>
            </a:r>
            <a:r>
              <a:rPr lang="en-US" sz="1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/ĐÚNG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067282-6826-4D67-AA19-61DBEA679B4E}"/>
              </a:ext>
            </a:extLst>
          </p:cNvPr>
          <p:cNvSpPr txBox="1"/>
          <p:nvPr/>
        </p:nvSpPr>
        <p:spPr>
          <a:xfrm>
            <a:off x="7760297" y="4040680"/>
            <a:ext cx="2286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mời học sinh lên xe.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4D0CD3D-46C7-4459-BBF9-414648BD2176}"/>
              </a:ext>
            </a:extLst>
          </p:cNvPr>
          <p:cNvSpPr/>
          <p:nvPr/>
        </p:nvSpPr>
        <p:spPr>
          <a:xfrm>
            <a:off x="179928" y="2199289"/>
            <a:ext cx="4621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Thao tác ch</a:t>
            </a:r>
            <a:r>
              <a:rPr lang="vi-VN" sz="54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ơ</a:t>
            </a:r>
            <a:r>
              <a:rPr lang="en-US" sz="54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 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D08B5E2-7D64-4E71-BA44-622D3FED3160}"/>
              </a:ext>
            </a:extLst>
          </p:cNvPr>
          <p:cNvSpPr txBox="1"/>
          <p:nvPr/>
        </p:nvSpPr>
        <p:spPr>
          <a:xfrm>
            <a:off x="1251027" y="4758258"/>
            <a:ext cx="4342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2B 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học sinh trả lời sai thì bấm vào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E398690-3EC4-4EF2-8BF5-5338023CCBB3}"/>
              </a:ext>
            </a:extLst>
          </p:cNvPr>
          <p:cNvSpPr txBox="1"/>
          <p:nvPr/>
        </p:nvSpPr>
        <p:spPr>
          <a:xfrm>
            <a:off x="7628942" y="4758258"/>
            <a:ext cx="2735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sinh không đ</a:t>
            </a:r>
            <a:r>
              <a:rPr lang="vi-VN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lên xe.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="" xmlns:a16="http://schemas.microsoft.com/office/drawing/2014/main" id="{9DDCF528-321E-4C8B-9E60-12F7C8DCBB5C}"/>
              </a:ext>
            </a:extLst>
          </p:cNvPr>
          <p:cNvSpPr/>
          <p:nvPr/>
        </p:nvSpPr>
        <p:spPr>
          <a:xfrm>
            <a:off x="5785090" y="4649043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WRONG</a:t>
            </a:r>
            <a:r>
              <a:rPr lang="en-US" sz="1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3582EFE-9F67-4492-8542-43595CF815CE}"/>
              </a:ext>
            </a:extLst>
          </p:cNvPr>
          <p:cNvSpPr txBox="1"/>
          <p:nvPr/>
        </p:nvSpPr>
        <p:spPr>
          <a:xfrm>
            <a:off x="1251027" y="5475837"/>
            <a:ext cx="5046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3 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 vào màn hình để qua câu hỏi tiếp theo.</a:t>
            </a:r>
          </a:p>
        </p:txBody>
      </p:sp>
    </p:spTree>
    <p:extLst>
      <p:ext uri="{BB962C8B-B14F-4D97-AF65-F5344CB8AC3E}">
        <p14:creationId xmlns:p14="http://schemas.microsoft.com/office/powerpoint/2010/main" val="33394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=""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=""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=""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=""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=""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THẦY CÔ ĐIỀN CÂU HỎI VÀO ĐÂY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)THẦY CÔ ĐIỀN ĐÁP ÁN VÀO ĐÂY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=""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=""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=""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=""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=""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=""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THẦY CÔ ĐIỀN CÂU HỎI VÀO ĐÂY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)THẦY CÔ ĐIỀN ĐÁP ÁN VÀO ĐÂY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="" xmlns:a16="http://schemas.microsoft.com/office/drawing/2014/main" id="{AB8A3C66-7187-4855-B5F4-6F4BDB5A2C6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=""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=""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=""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=""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=""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THẦY CÔ ĐIỀN CÂU HỎI VÀO ĐÂY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)THẦY CÔ ĐIỀN ĐÁP ÁN VÀO ĐÂY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="" xmlns:a16="http://schemas.microsoft.com/office/drawing/2014/main" id="{7F943AF7-102C-49D1-8E8C-BAE02BD725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6" y="2067225"/>
            <a:ext cx="1156947" cy="248349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=""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7" y="2066751"/>
            <a:ext cx="1154105" cy="248436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=""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=""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=""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=""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THẦY CÔ ĐIỀN CÂU HỎI VÀO ĐÂY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)THẦY CÔ ĐIỀN ĐÁP ÁN VÀO ĐÂY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="" xmlns:a16="http://schemas.microsoft.com/office/drawing/2014/main" id="{86799F78-DFD1-487F-B5DF-7BBE6D5843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318" y="2023746"/>
            <a:ext cx="1528133" cy="252609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=""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320" y="2032118"/>
            <a:ext cx="1524380" cy="251772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=""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=""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=""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=""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 THẦY CÔ ĐIỀN CÂU HỎI VÀO ĐÂY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)THẦY CÔ ĐIỀN ĐÁP ÁN VÀO ĐÂY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="" xmlns:a16="http://schemas.microsoft.com/office/drawing/2014/main" id="{BE9BCEE7-8267-4B99-B1AC-EBAB9F54FD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1082CD4-D11F-45F8-A125-436ACBFE92E9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252</Words>
  <Application>Microsoft Office PowerPoint</Application>
  <PresentationFormat>Custom</PresentationFormat>
  <Paragraphs>35</Paragraphs>
  <Slides>7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Tahoma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Nguyen</cp:lastModifiedBy>
  <cp:revision>72</cp:revision>
  <dcterms:created xsi:type="dcterms:W3CDTF">2019-10-22T06:47:35Z</dcterms:created>
  <dcterms:modified xsi:type="dcterms:W3CDTF">2025-02-21T03:33:50Z</dcterms:modified>
</cp:coreProperties>
</file>