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8" r:id="rId3"/>
    <p:sldId id="270" r:id="rId4"/>
    <p:sldId id="272" r:id="rId5"/>
    <p:sldId id="271" r:id="rId6"/>
    <p:sldId id="273" r:id="rId7"/>
    <p:sldId id="274" r:id="rId8"/>
    <p:sldId id="275" r:id="rId9"/>
  </p:sldIdLst>
  <p:sldSz cx="12192000" cy="6858000"/>
  <p:notesSz cx="6858000" cy="9144000"/>
  <p:embeddedFontLst>
    <p:embeddedFont>
      <p:font typeface="#9Slide02 Noi dung dai" charset="0"/>
      <p:regular r:id="rId10"/>
    </p:embeddedFont>
    <p:embeddedFont>
      <p:font typeface="#9Slide02 Tieu de dai" charset="0"/>
      <p:bold r:id="rId11"/>
    </p:embeddedFont>
    <p:embeddedFont>
      <p:font typeface="iCiel Cadena" charset="0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>
        <p:scale>
          <a:sx n="81" d="100"/>
          <a:sy n="81" d="100"/>
        </p:scale>
        <p:origin x="-78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microsoft.com/office/2007/relationships/media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microsoft.com/office/2007/relationships/media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3" cy="27746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6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22726" y="990600"/>
              <a:ext cx="145430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6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</TotalTime>
  <Words>114</Words>
  <Application>Microsoft Office PowerPoint</Application>
  <PresentationFormat>Custom</PresentationFormat>
  <Paragraphs>36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#9Slide02 Noi dung dai</vt:lpstr>
      <vt:lpstr>#9Slide02 Tieu de dai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dc:description>Bap Tro Giang</dc:description>
  <cp:lastModifiedBy>Nguyen</cp:lastModifiedBy>
  <cp:revision>7</cp:revision>
  <dcterms:created xsi:type="dcterms:W3CDTF">2021-09-14T09:51:34Z</dcterms:created>
  <dcterms:modified xsi:type="dcterms:W3CDTF">2025-02-21T03:35:08Z</dcterms:modified>
  <cp:category>Bap Tro Giang</cp:category>
</cp:coreProperties>
</file>