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Tahoma" pitchFamily="34" charset="0"/>
      <p:regular r:id="rId7"/>
      <p:bold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FDC70-B2A3-4A7B-A31B-1F98ACFA968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31F47-A40B-477E-92A0-96D55014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9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31F47-A40B-477E-92A0-96D5501491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31F47-A40B-477E-92A0-96D5501491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8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31F47-A40B-477E-92A0-96D5501491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31F47-A40B-477E-92A0-96D5501491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.png"/><Relationship Id="rId5" Type="http://schemas.microsoft.com/office/2007/relationships/media" Target="../media/media3.mp3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.png"/><Relationship Id="rId5" Type="http://schemas.microsoft.com/office/2007/relationships/media" Target="../media/media3.mp3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.png"/><Relationship Id="rId5" Type="http://schemas.microsoft.com/office/2007/relationships/media" Target="../media/media3.mp3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.png"/><Relationship Id="rId5" Type="http://schemas.microsoft.com/office/2007/relationships/media" Target="../media/media3.mp3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Câu hỏi : thầy cô đánh nội dung vào đây ?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: thầy cô đánh nội dung vào đây ?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: thầy cô đánh nội dung vào đây ?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: thầy cô đánh nội dung vào đây ?</a:t>
            </a: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FD2D61BD-66C6-4F28-9E53-204CB406E6B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ESENTATION_TITLE" val="trac nghiem ai la trieu phu"/>
  <p:tag name="ISPRING_FIRST_PUBLISH" val="1"/>
  <p:tag name="ISPRING_SCORM_RATE_QUIZZES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192</Words>
  <Application>Microsoft Office PowerPoint</Application>
  <PresentationFormat>Custom</PresentationFormat>
  <Paragraphs>24</Paragraphs>
  <Slides>4</Slides>
  <Notes>4</Notes>
  <HiddenSlides>0</HiddenSlides>
  <MMClips>16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Wingdings</vt:lpstr>
      <vt:lpstr>Tahoma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 nghiem ai la trieu phu</dc:title>
  <dc:creator>Vo Van Xin Em</dc:creator>
  <cp:lastModifiedBy>Nguyen</cp:lastModifiedBy>
  <cp:revision>22</cp:revision>
  <dcterms:created xsi:type="dcterms:W3CDTF">2018-12-15T04:43:26Z</dcterms:created>
  <dcterms:modified xsi:type="dcterms:W3CDTF">2025-02-21T03:18:05Z</dcterms:modified>
</cp:coreProperties>
</file>