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5"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1" r:id="rId25"/>
    <p:sldId id="312" r:id="rId26"/>
    <p:sldId id="313" r:id="rId27"/>
    <p:sldId id="31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5.xml"/><Relationship Id="rId1" Type="http://schemas.openxmlformats.org/officeDocument/2006/relationships/slide" Target="../slides/slide9.xml"/><Relationship Id="rId4"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F100-F3B7-4345-AA39-98ECFD65AD5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vi-VN"/>
        </a:p>
      </dgm:t>
    </dgm:pt>
    <dgm:pt modelId="{EB5E25BD-1289-4951-B896-6B6EFC4EE3A6}">
      <dgm:prSet phldrT="[Text]" custT="1"/>
      <dgm:spPr/>
      <dgm:t>
        <a:bodyPr/>
        <a:lstStyle/>
        <a:p>
          <a:r>
            <a:rPr lang="en-US" sz="2800" smtClean="0">
              <a:latin typeface="Times New Roman" pitchFamily="18" charset="0"/>
              <a:cs typeface="Times New Roman" pitchFamily="18" charset="0"/>
            </a:rPr>
            <a:t>TIẾN TRÌNH DẠY HỌC</a:t>
          </a:r>
          <a:endParaRPr lang="vi-VN" sz="2800">
            <a:latin typeface="Times New Roman" pitchFamily="18" charset="0"/>
            <a:cs typeface="Times New Roman" pitchFamily="18" charset="0"/>
          </a:endParaRPr>
        </a:p>
      </dgm:t>
    </dgm:pt>
    <dgm:pt modelId="{C6756DC2-8171-4C5D-8034-54AD9CAB2E80}" type="parTrans" cxnId="{3EF91F81-E191-46C5-AE7B-DFD1E4752BBB}">
      <dgm:prSet/>
      <dgm:spPr/>
      <dgm:t>
        <a:bodyPr/>
        <a:lstStyle/>
        <a:p>
          <a:endParaRPr lang="vi-VN" sz="2800">
            <a:latin typeface="Times New Roman" pitchFamily="18" charset="0"/>
            <a:cs typeface="Times New Roman" pitchFamily="18" charset="0"/>
          </a:endParaRPr>
        </a:p>
      </dgm:t>
    </dgm:pt>
    <dgm:pt modelId="{811FEB1A-66FF-4248-8F3D-389623BAAAE9}" type="sibTrans" cxnId="{3EF91F81-E191-46C5-AE7B-DFD1E4752BBB}">
      <dgm:prSet/>
      <dgm:spPr/>
      <dgm:t>
        <a:bodyPr/>
        <a:lstStyle/>
        <a:p>
          <a:endParaRPr lang="vi-VN" sz="2800">
            <a:latin typeface="Times New Roman" pitchFamily="18" charset="0"/>
            <a:cs typeface="Times New Roman" pitchFamily="18" charset="0"/>
          </a:endParaRPr>
        </a:p>
      </dgm:t>
    </dgm:pt>
    <dgm:pt modelId="{39FC106B-7069-43D0-9217-BF686B19310B}">
      <dgm:prSet phldrT="[Text]" custT="1"/>
      <dgm:spPr/>
      <dgm:t>
        <a:bodyPr/>
        <a:lstStyle/>
        <a:p>
          <a:r>
            <a:rPr lang="en-US" sz="2800" smtClean="0">
              <a:latin typeface="Times New Roman" pitchFamily="18" charset="0"/>
              <a:cs typeface="Times New Roman" pitchFamily="18" charset="0"/>
            </a:rPr>
            <a:t>KHỞI ĐỘNG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FB7D24-5449-403A-ACAD-520BC4D57F51}" type="parTrans" cxnId="{4685B411-0190-419D-957C-173CE46C17EC}">
      <dgm:prSet/>
      <dgm:spPr/>
      <dgm:t>
        <a:bodyPr/>
        <a:lstStyle/>
        <a:p>
          <a:endParaRPr lang="vi-VN" sz="2800">
            <a:latin typeface="Times New Roman" pitchFamily="18" charset="0"/>
            <a:cs typeface="Times New Roman" pitchFamily="18" charset="0"/>
          </a:endParaRPr>
        </a:p>
      </dgm:t>
    </dgm:pt>
    <dgm:pt modelId="{C4287C5A-4712-4500-AD57-1AF6F418C51D}" type="sibTrans" cxnId="{4685B411-0190-419D-957C-173CE46C17EC}">
      <dgm:prSet/>
      <dgm:spPr/>
      <dgm:t>
        <a:bodyPr/>
        <a:lstStyle/>
        <a:p>
          <a:endParaRPr lang="vi-VN" sz="2800">
            <a:latin typeface="Times New Roman" pitchFamily="18" charset="0"/>
            <a:cs typeface="Times New Roman" pitchFamily="18" charset="0"/>
          </a:endParaRPr>
        </a:p>
      </dgm:t>
    </dgm:pt>
    <dgm:pt modelId="{39C5E403-D812-46A7-9E9B-859463C3B4CC}">
      <dgm:prSet phldrT="[Text]" custT="1"/>
      <dgm:spPr/>
      <dgm:t>
        <a:bodyPr/>
        <a:lstStyle/>
        <a:p>
          <a:r>
            <a:rPr lang="en-US" sz="2800" smtClean="0">
              <a:latin typeface="Times New Roman" pitchFamily="18" charset="0"/>
              <a:cs typeface="Times New Roman" pitchFamily="18" charset="0"/>
            </a:rPr>
            <a:t>HÌNH THÀNH KIẾN THỨC</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D1875C6-FFD2-486E-86AF-59DAED6E7A08}" type="parTrans" cxnId="{AF1A02F8-6F02-40B7-AC76-435C46D23C32}">
      <dgm:prSet/>
      <dgm:spPr/>
      <dgm:t>
        <a:bodyPr/>
        <a:lstStyle/>
        <a:p>
          <a:endParaRPr lang="vi-VN" sz="2800">
            <a:latin typeface="Times New Roman" pitchFamily="18" charset="0"/>
            <a:cs typeface="Times New Roman" pitchFamily="18" charset="0"/>
          </a:endParaRPr>
        </a:p>
      </dgm:t>
    </dgm:pt>
    <dgm:pt modelId="{75184EF9-AFA3-4DF3-833B-F9EB82EF44F1}" type="sibTrans" cxnId="{AF1A02F8-6F02-40B7-AC76-435C46D23C32}">
      <dgm:prSet/>
      <dgm:spPr/>
      <dgm:t>
        <a:bodyPr/>
        <a:lstStyle/>
        <a:p>
          <a:endParaRPr lang="vi-VN" sz="2800">
            <a:latin typeface="Times New Roman" pitchFamily="18" charset="0"/>
            <a:cs typeface="Times New Roman" pitchFamily="18" charset="0"/>
          </a:endParaRPr>
        </a:p>
      </dgm:t>
    </dgm:pt>
    <dgm:pt modelId="{FDB558AB-90E8-4F12-B55D-5B8D40F45F0C}">
      <dgm:prSet phldrT="[Text]" custT="1"/>
      <dgm:spPr/>
      <dgm:t>
        <a:bodyPr/>
        <a:lstStyle/>
        <a:p>
          <a:r>
            <a:rPr lang="en-US" sz="2800" smtClean="0">
              <a:latin typeface="Times New Roman" pitchFamily="18" charset="0"/>
              <a:cs typeface="Times New Roman" pitchFamily="18" charset="0"/>
            </a:rPr>
            <a:t>LUYỆN TẬP</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AE1B5E-1F6A-4302-A8FD-E35ACEE8D3E9}" type="parTrans" cxnId="{99FB5799-1F16-4343-A17A-DA2BDB2DC464}">
      <dgm:prSet/>
      <dgm:spPr/>
      <dgm:t>
        <a:bodyPr/>
        <a:lstStyle/>
        <a:p>
          <a:endParaRPr lang="vi-VN" sz="2800">
            <a:latin typeface="Times New Roman" pitchFamily="18" charset="0"/>
            <a:cs typeface="Times New Roman" pitchFamily="18" charset="0"/>
          </a:endParaRPr>
        </a:p>
      </dgm:t>
    </dgm:pt>
    <dgm:pt modelId="{CF6B50E7-D9C5-4443-B973-DFE240621DA5}" type="sibTrans" cxnId="{99FB5799-1F16-4343-A17A-DA2BDB2DC464}">
      <dgm:prSet/>
      <dgm:spPr/>
      <dgm:t>
        <a:bodyPr/>
        <a:lstStyle/>
        <a:p>
          <a:endParaRPr lang="vi-VN" sz="2800">
            <a:latin typeface="Times New Roman" pitchFamily="18" charset="0"/>
            <a:cs typeface="Times New Roman" pitchFamily="18" charset="0"/>
          </a:endParaRPr>
        </a:p>
      </dgm:t>
    </dgm:pt>
    <dgm:pt modelId="{F6A0E2D0-37DF-41EB-ACEA-25C4F777577D}">
      <dgm:prSet phldrT="[Text]" custT="1"/>
      <dgm:spPr/>
      <dgm:t>
        <a:bodyPr/>
        <a:lstStyle/>
        <a:p>
          <a:r>
            <a:rPr lang="en-US" sz="2800" smtClean="0">
              <a:latin typeface="Times New Roman" pitchFamily="18" charset="0"/>
              <a:cs typeface="Times New Roman" pitchFamily="18" charset="0"/>
            </a:rPr>
            <a:t>VẬN DỤNG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CCF6A75-FDF8-4B5A-8723-C48BDFCEFAB8}" type="parTrans" cxnId="{51146E75-F8C1-494A-BCAA-79C219F79037}">
      <dgm:prSet/>
      <dgm:spPr/>
      <dgm:t>
        <a:bodyPr/>
        <a:lstStyle/>
        <a:p>
          <a:endParaRPr lang="vi-VN" sz="2800">
            <a:latin typeface="Times New Roman" pitchFamily="18" charset="0"/>
            <a:cs typeface="Times New Roman" pitchFamily="18" charset="0"/>
          </a:endParaRPr>
        </a:p>
      </dgm:t>
    </dgm:pt>
    <dgm:pt modelId="{7FC8EBAE-C259-4D28-95EC-3515C10CCE89}" type="sibTrans" cxnId="{51146E75-F8C1-494A-BCAA-79C219F79037}">
      <dgm:prSet/>
      <dgm:spPr/>
      <dgm:t>
        <a:bodyPr/>
        <a:lstStyle/>
        <a:p>
          <a:endParaRPr lang="vi-VN" sz="2800">
            <a:latin typeface="Times New Roman" pitchFamily="18" charset="0"/>
            <a:cs typeface="Times New Roman" pitchFamily="18" charset="0"/>
          </a:endParaRPr>
        </a:p>
      </dgm:t>
    </dgm:pt>
    <dgm:pt modelId="{71AE993B-B6FB-48BB-B283-B5D1EB825C3B}" type="pres">
      <dgm:prSet presAssocID="{EE03F100-F3B7-4345-AA39-98ECFD65AD57}" presName="Name0" presStyleCnt="0">
        <dgm:presLayoutVars>
          <dgm:chMax val="1"/>
          <dgm:dir/>
          <dgm:animLvl val="ctr"/>
          <dgm:resizeHandles val="exact"/>
        </dgm:presLayoutVars>
      </dgm:prSet>
      <dgm:spPr/>
      <dgm:t>
        <a:bodyPr/>
        <a:lstStyle/>
        <a:p>
          <a:endParaRPr lang="vi-VN"/>
        </a:p>
      </dgm:t>
    </dgm:pt>
    <dgm:pt modelId="{DFB102A1-FF78-466F-868D-2CB21D819668}" type="pres">
      <dgm:prSet presAssocID="{EB5E25BD-1289-4951-B896-6B6EFC4EE3A6}" presName="centerShape" presStyleLbl="node0" presStyleIdx="0" presStyleCnt="1"/>
      <dgm:spPr/>
      <dgm:t>
        <a:bodyPr/>
        <a:lstStyle/>
        <a:p>
          <a:endParaRPr lang="vi-VN"/>
        </a:p>
      </dgm:t>
    </dgm:pt>
    <dgm:pt modelId="{E5B32E5E-D85D-47C8-84C7-2E9BB82C215F}" type="pres">
      <dgm:prSet presAssocID="{39FC106B-7069-43D0-9217-BF686B19310B}" presName="node" presStyleLbl="node1" presStyleIdx="0" presStyleCnt="4" custScaleX="138926" custScaleY="118133">
        <dgm:presLayoutVars>
          <dgm:bulletEnabled val="1"/>
        </dgm:presLayoutVars>
      </dgm:prSet>
      <dgm:spPr/>
      <dgm:t>
        <a:bodyPr/>
        <a:lstStyle/>
        <a:p>
          <a:endParaRPr lang="vi-VN"/>
        </a:p>
      </dgm:t>
    </dgm:pt>
    <dgm:pt modelId="{1AB233D7-8462-4CBB-B0A5-A0EE6F825876}" type="pres">
      <dgm:prSet presAssocID="{39FC106B-7069-43D0-9217-BF686B19310B}" presName="dummy" presStyleCnt="0"/>
      <dgm:spPr/>
    </dgm:pt>
    <dgm:pt modelId="{E1855241-9996-4005-AF37-C66D12634C45}" type="pres">
      <dgm:prSet presAssocID="{C4287C5A-4712-4500-AD57-1AF6F418C51D}" presName="sibTrans" presStyleLbl="sibTrans2D1" presStyleIdx="0" presStyleCnt="4"/>
      <dgm:spPr/>
      <dgm:t>
        <a:bodyPr/>
        <a:lstStyle/>
        <a:p>
          <a:endParaRPr lang="vi-VN"/>
        </a:p>
      </dgm:t>
    </dgm:pt>
    <dgm:pt modelId="{26558BCD-630A-4D4C-BB2C-AB205BB324AC}" type="pres">
      <dgm:prSet presAssocID="{39C5E403-D812-46A7-9E9B-859463C3B4CC}" presName="node" presStyleLbl="node1" presStyleIdx="1" presStyleCnt="4" custScaleX="145121" custScaleY="118591" custRadScaleRad="128251" custRadScaleInc="2169">
        <dgm:presLayoutVars>
          <dgm:bulletEnabled val="1"/>
        </dgm:presLayoutVars>
      </dgm:prSet>
      <dgm:spPr/>
      <dgm:t>
        <a:bodyPr/>
        <a:lstStyle/>
        <a:p>
          <a:endParaRPr lang="vi-VN"/>
        </a:p>
      </dgm:t>
    </dgm:pt>
    <dgm:pt modelId="{21B76B0B-3FE9-4D8B-98AC-94647A91452C}" type="pres">
      <dgm:prSet presAssocID="{39C5E403-D812-46A7-9E9B-859463C3B4CC}" presName="dummy" presStyleCnt="0"/>
      <dgm:spPr/>
    </dgm:pt>
    <dgm:pt modelId="{910FBB71-6079-435D-AF54-0D2419B0FB5C}" type="pres">
      <dgm:prSet presAssocID="{75184EF9-AFA3-4DF3-833B-F9EB82EF44F1}" presName="sibTrans" presStyleLbl="sibTrans2D1" presStyleIdx="1" presStyleCnt="4"/>
      <dgm:spPr/>
      <dgm:t>
        <a:bodyPr/>
        <a:lstStyle/>
        <a:p>
          <a:endParaRPr lang="vi-VN"/>
        </a:p>
      </dgm:t>
    </dgm:pt>
    <dgm:pt modelId="{BD0FA2B9-D173-47DF-9815-3556E7A74726}" type="pres">
      <dgm:prSet presAssocID="{FDB558AB-90E8-4F12-B55D-5B8D40F45F0C}" presName="node" presStyleLbl="node1" presStyleIdx="2" presStyleCnt="4" custScaleX="148893" custScaleY="127199">
        <dgm:presLayoutVars>
          <dgm:bulletEnabled val="1"/>
        </dgm:presLayoutVars>
      </dgm:prSet>
      <dgm:spPr/>
      <dgm:t>
        <a:bodyPr/>
        <a:lstStyle/>
        <a:p>
          <a:endParaRPr lang="vi-VN"/>
        </a:p>
      </dgm:t>
    </dgm:pt>
    <dgm:pt modelId="{F2A597C6-54EA-4409-B6E2-1B21FE00D8EA}" type="pres">
      <dgm:prSet presAssocID="{FDB558AB-90E8-4F12-B55D-5B8D40F45F0C}" presName="dummy" presStyleCnt="0"/>
      <dgm:spPr/>
    </dgm:pt>
    <dgm:pt modelId="{C276746E-ECFF-4050-8D85-FB52FD228CFF}" type="pres">
      <dgm:prSet presAssocID="{CF6B50E7-D9C5-4443-B973-DFE240621DA5}" presName="sibTrans" presStyleLbl="sibTrans2D1" presStyleIdx="2" presStyleCnt="4"/>
      <dgm:spPr/>
      <dgm:t>
        <a:bodyPr/>
        <a:lstStyle/>
        <a:p>
          <a:endParaRPr lang="vi-VN"/>
        </a:p>
      </dgm:t>
    </dgm:pt>
    <dgm:pt modelId="{58812B0D-6CC4-4C9C-AB72-72E0FADEFA37}" type="pres">
      <dgm:prSet presAssocID="{F6A0E2D0-37DF-41EB-ACEA-25C4F777577D}" presName="node" presStyleLbl="node1" presStyleIdx="3" presStyleCnt="4" custScaleX="137044" custScaleY="128632" custRadScaleRad="121772" custRadScaleInc="-2566">
        <dgm:presLayoutVars>
          <dgm:bulletEnabled val="1"/>
        </dgm:presLayoutVars>
      </dgm:prSet>
      <dgm:spPr/>
      <dgm:t>
        <a:bodyPr/>
        <a:lstStyle/>
        <a:p>
          <a:endParaRPr lang="vi-VN"/>
        </a:p>
      </dgm:t>
    </dgm:pt>
    <dgm:pt modelId="{92BA6C00-EC5B-403A-BC68-65739BEE9729}" type="pres">
      <dgm:prSet presAssocID="{F6A0E2D0-37DF-41EB-ACEA-25C4F777577D}" presName="dummy" presStyleCnt="0"/>
      <dgm:spPr/>
    </dgm:pt>
    <dgm:pt modelId="{64490653-F133-4B80-B142-EDE452810FA0}" type="pres">
      <dgm:prSet presAssocID="{7FC8EBAE-C259-4D28-95EC-3515C10CCE89}" presName="sibTrans" presStyleLbl="sibTrans2D1" presStyleIdx="3" presStyleCnt="4"/>
      <dgm:spPr/>
      <dgm:t>
        <a:bodyPr/>
        <a:lstStyle/>
        <a:p>
          <a:endParaRPr lang="vi-VN"/>
        </a:p>
      </dgm:t>
    </dgm:pt>
  </dgm:ptLst>
  <dgm:cxnLst>
    <dgm:cxn modelId="{25D2094D-6959-4B07-BA62-584B02C0CA90}" type="presOf" srcId="{C4287C5A-4712-4500-AD57-1AF6F418C51D}" destId="{E1855241-9996-4005-AF37-C66D12634C45}" srcOrd="0" destOrd="0" presId="urn:microsoft.com/office/officeart/2005/8/layout/radial6"/>
    <dgm:cxn modelId="{3EF91F81-E191-46C5-AE7B-DFD1E4752BBB}" srcId="{EE03F100-F3B7-4345-AA39-98ECFD65AD57}" destId="{EB5E25BD-1289-4951-B896-6B6EFC4EE3A6}" srcOrd="0" destOrd="0" parTransId="{C6756DC2-8171-4C5D-8034-54AD9CAB2E80}" sibTransId="{811FEB1A-66FF-4248-8F3D-389623BAAAE9}"/>
    <dgm:cxn modelId="{8C05FF77-7B05-41D2-9F9F-CBEA4DA4F405}" type="presOf" srcId="{EB5E25BD-1289-4951-B896-6B6EFC4EE3A6}" destId="{DFB102A1-FF78-466F-868D-2CB21D819668}" srcOrd="0" destOrd="0" presId="urn:microsoft.com/office/officeart/2005/8/layout/radial6"/>
    <dgm:cxn modelId="{2918A614-4FBE-44FA-930C-D455DDB810B4}" type="presOf" srcId="{39C5E403-D812-46A7-9E9B-859463C3B4CC}" destId="{26558BCD-630A-4D4C-BB2C-AB205BB324AC}" srcOrd="0" destOrd="0" presId="urn:microsoft.com/office/officeart/2005/8/layout/radial6"/>
    <dgm:cxn modelId="{1A992D03-53AF-4FE9-B15D-98042476A614}" type="presOf" srcId="{EE03F100-F3B7-4345-AA39-98ECFD65AD57}" destId="{71AE993B-B6FB-48BB-B283-B5D1EB825C3B}" srcOrd="0" destOrd="0" presId="urn:microsoft.com/office/officeart/2005/8/layout/radial6"/>
    <dgm:cxn modelId="{4685B411-0190-419D-957C-173CE46C17EC}" srcId="{EB5E25BD-1289-4951-B896-6B6EFC4EE3A6}" destId="{39FC106B-7069-43D0-9217-BF686B19310B}" srcOrd="0" destOrd="0" parTransId="{55FB7D24-5449-403A-ACAD-520BC4D57F51}" sibTransId="{C4287C5A-4712-4500-AD57-1AF6F418C51D}"/>
    <dgm:cxn modelId="{99FB5799-1F16-4343-A17A-DA2BDB2DC464}" srcId="{EB5E25BD-1289-4951-B896-6B6EFC4EE3A6}" destId="{FDB558AB-90E8-4F12-B55D-5B8D40F45F0C}" srcOrd="2" destOrd="0" parTransId="{38AE1B5E-1F6A-4302-A8FD-E35ACEE8D3E9}" sibTransId="{CF6B50E7-D9C5-4443-B973-DFE240621DA5}"/>
    <dgm:cxn modelId="{51146E75-F8C1-494A-BCAA-79C219F79037}" srcId="{EB5E25BD-1289-4951-B896-6B6EFC4EE3A6}" destId="{F6A0E2D0-37DF-41EB-ACEA-25C4F777577D}" srcOrd="3" destOrd="0" parTransId="{8CCF6A75-FDF8-4B5A-8723-C48BDFCEFAB8}" sibTransId="{7FC8EBAE-C259-4D28-95EC-3515C10CCE89}"/>
    <dgm:cxn modelId="{AF1A02F8-6F02-40B7-AC76-435C46D23C32}" srcId="{EB5E25BD-1289-4951-B896-6B6EFC4EE3A6}" destId="{39C5E403-D812-46A7-9E9B-859463C3B4CC}" srcOrd="1" destOrd="0" parTransId="{0D1875C6-FFD2-486E-86AF-59DAED6E7A08}" sibTransId="{75184EF9-AFA3-4DF3-833B-F9EB82EF44F1}"/>
    <dgm:cxn modelId="{0C0491E7-0B0F-4AAB-A561-B175808571D3}" type="presOf" srcId="{39FC106B-7069-43D0-9217-BF686B19310B}" destId="{E5B32E5E-D85D-47C8-84C7-2E9BB82C215F}" srcOrd="0" destOrd="0" presId="urn:microsoft.com/office/officeart/2005/8/layout/radial6"/>
    <dgm:cxn modelId="{73E1C1E2-BABF-4746-925A-934600ECFC3D}" type="presOf" srcId="{75184EF9-AFA3-4DF3-833B-F9EB82EF44F1}" destId="{910FBB71-6079-435D-AF54-0D2419B0FB5C}" srcOrd="0" destOrd="0" presId="urn:microsoft.com/office/officeart/2005/8/layout/radial6"/>
    <dgm:cxn modelId="{B5A734BE-F37C-4E1A-A4CC-AB47968C95DA}" type="presOf" srcId="{7FC8EBAE-C259-4D28-95EC-3515C10CCE89}" destId="{64490653-F133-4B80-B142-EDE452810FA0}" srcOrd="0" destOrd="0" presId="urn:microsoft.com/office/officeart/2005/8/layout/radial6"/>
    <dgm:cxn modelId="{1D0A46F0-83F3-46E5-A2F0-46E978CD701A}" type="presOf" srcId="{F6A0E2D0-37DF-41EB-ACEA-25C4F777577D}" destId="{58812B0D-6CC4-4C9C-AB72-72E0FADEFA37}" srcOrd="0" destOrd="0" presId="urn:microsoft.com/office/officeart/2005/8/layout/radial6"/>
    <dgm:cxn modelId="{5264256F-3603-4128-BBB0-340BACA3EEA5}" type="presOf" srcId="{FDB558AB-90E8-4F12-B55D-5B8D40F45F0C}" destId="{BD0FA2B9-D173-47DF-9815-3556E7A74726}" srcOrd="0" destOrd="0" presId="urn:microsoft.com/office/officeart/2005/8/layout/radial6"/>
    <dgm:cxn modelId="{F996818F-ACC3-4FD9-AF61-740CDBB1E270}" type="presOf" srcId="{CF6B50E7-D9C5-4443-B973-DFE240621DA5}" destId="{C276746E-ECFF-4050-8D85-FB52FD228CFF}" srcOrd="0" destOrd="0" presId="urn:microsoft.com/office/officeart/2005/8/layout/radial6"/>
    <dgm:cxn modelId="{63900628-78F6-4EBC-B22D-BDD26A90BB79}" type="presParOf" srcId="{71AE993B-B6FB-48BB-B283-B5D1EB825C3B}" destId="{DFB102A1-FF78-466F-868D-2CB21D819668}" srcOrd="0" destOrd="0" presId="urn:microsoft.com/office/officeart/2005/8/layout/radial6"/>
    <dgm:cxn modelId="{00881035-ADB6-40EF-BBCA-971E7B92FA35}" type="presParOf" srcId="{71AE993B-B6FB-48BB-B283-B5D1EB825C3B}" destId="{E5B32E5E-D85D-47C8-84C7-2E9BB82C215F}" srcOrd="1" destOrd="0" presId="urn:microsoft.com/office/officeart/2005/8/layout/radial6"/>
    <dgm:cxn modelId="{248EDD4F-FEA7-43FD-B723-043DFD493E45}" type="presParOf" srcId="{71AE993B-B6FB-48BB-B283-B5D1EB825C3B}" destId="{1AB233D7-8462-4CBB-B0A5-A0EE6F825876}" srcOrd="2" destOrd="0" presId="urn:microsoft.com/office/officeart/2005/8/layout/radial6"/>
    <dgm:cxn modelId="{EA93E183-8476-49DC-9967-7992DEC25CD4}" type="presParOf" srcId="{71AE993B-B6FB-48BB-B283-B5D1EB825C3B}" destId="{E1855241-9996-4005-AF37-C66D12634C45}" srcOrd="3" destOrd="0" presId="urn:microsoft.com/office/officeart/2005/8/layout/radial6"/>
    <dgm:cxn modelId="{D0692B60-4358-458E-87DB-BD91882E7F6A}" type="presParOf" srcId="{71AE993B-B6FB-48BB-B283-B5D1EB825C3B}" destId="{26558BCD-630A-4D4C-BB2C-AB205BB324AC}" srcOrd="4" destOrd="0" presId="urn:microsoft.com/office/officeart/2005/8/layout/radial6"/>
    <dgm:cxn modelId="{B10C3617-6AD5-4E66-9F2D-EF85F5C2F7CB}" type="presParOf" srcId="{71AE993B-B6FB-48BB-B283-B5D1EB825C3B}" destId="{21B76B0B-3FE9-4D8B-98AC-94647A91452C}" srcOrd="5" destOrd="0" presId="urn:microsoft.com/office/officeart/2005/8/layout/radial6"/>
    <dgm:cxn modelId="{F12046DF-4E91-481F-87D4-610C75378582}" type="presParOf" srcId="{71AE993B-B6FB-48BB-B283-B5D1EB825C3B}" destId="{910FBB71-6079-435D-AF54-0D2419B0FB5C}" srcOrd="6" destOrd="0" presId="urn:microsoft.com/office/officeart/2005/8/layout/radial6"/>
    <dgm:cxn modelId="{9CC01385-E9E4-43D4-B314-C3DF2153A123}" type="presParOf" srcId="{71AE993B-B6FB-48BB-B283-B5D1EB825C3B}" destId="{BD0FA2B9-D173-47DF-9815-3556E7A74726}" srcOrd="7" destOrd="0" presId="urn:microsoft.com/office/officeart/2005/8/layout/radial6"/>
    <dgm:cxn modelId="{8DD59A1F-F4E9-4C1F-A84B-879248002C8D}" type="presParOf" srcId="{71AE993B-B6FB-48BB-B283-B5D1EB825C3B}" destId="{F2A597C6-54EA-4409-B6E2-1B21FE00D8EA}" srcOrd="8" destOrd="0" presId="urn:microsoft.com/office/officeart/2005/8/layout/radial6"/>
    <dgm:cxn modelId="{EEB92A8B-3F50-45B7-8594-1CABC90C47C9}" type="presParOf" srcId="{71AE993B-B6FB-48BB-B283-B5D1EB825C3B}" destId="{C276746E-ECFF-4050-8D85-FB52FD228CFF}" srcOrd="9" destOrd="0" presId="urn:microsoft.com/office/officeart/2005/8/layout/radial6"/>
    <dgm:cxn modelId="{F94C9F22-2F93-4820-A606-659049FFED43}" type="presParOf" srcId="{71AE993B-B6FB-48BB-B283-B5D1EB825C3B}" destId="{58812B0D-6CC4-4C9C-AB72-72E0FADEFA37}" srcOrd="10" destOrd="0" presId="urn:microsoft.com/office/officeart/2005/8/layout/radial6"/>
    <dgm:cxn modelId="{616E9E34-1C4A-4C8A-BF46-CEC4440FBF09}" type="presParOf" srcId="{71AE993B-B6FB-48BB-B283-B5D1EB825C3B}" destId="{92BA6C00-EC5B-403A-BC68-65739BEE9729}" srcOrd="11" destOrd="0" presId="urn:microsoft.com/office/officeart/2005/8/layout/radial6"/>
    <dgm:cxn modelId="{8D636D81-2B64-410A-B927-0368EEDC5A33}" type="presParOf" srcId="{71AE993B-B6FB-48BB-B283-B5D1EB825C3B}" destId="{64490653-F133-4B80-B142-EDE452810FA0}" srcOrd="12" destOrd="0" presId="urn:microsoft.com/office/officeart/2005/8/layout/radial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90653-F133-4B80-B142-EDE452810FA0}">
      <dsp:nvSpPr>
        <dsp:cNvPr id="0" name=""/>
        <dsp:cNvSpPr/>
      </dsp:nvSpPr>
      <dsp:spPr>
        <a:xfrm>
          <a:off x="1630747" y="615923"/>
          <a:ext cx="4709013" cy="4709013"/>
        </a:xfrm>
        <a:prstGeom prst="blockArc">
          <a:avLst>
            <a:gd name="adj1" fmla="val 10660706"/>
            <a:gd name="adj2" fmla="val 16957013"/>
            <a:gd name="adj3" fmla="val 4637"/>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6746E-ECFF-4050-8D85-FB52FD228CFF}">
      <dsp:nvSpPr>
        <dsp:cNvPr id="0" name=""/>
        <dsp:cNvSpPr/>
      </dsp:nvSpPr>
      <dsp:spPr>
        <a:xfrm>
          <a:off x="1632568" y="726591"/>
          <a:ext cx="4709013" cy="4709013"/>
        </a:xfrm>
        <a:prstGeom prst="blockArc">
          <a:avLst>
            <a:gd name="adj1" fmla="val 4645776"/>
            <a:gd name="adj2" fmla="val 10826163"/>
            <a:gd name="adj3" fmla="val 4637"/>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0FBB71-6079-435D-AF54-0D2419B0FB5C}">
      <dsp:nvSpPr>
        <dsp:cNvPr id="0" name=""/>
        <dsp:cNvSpPr/>
      </dsp:nvSpPr>
      <dsp:spPr>
        <a:xfrm>
          <a:off x="2783469" y="765327"/>
          <a:ext cx="4709013" cy="4709013"/>
        </a:xfrm>
        <a:prstGeom prst="blockArc">
          <a:avLst>
            <a:gd name="adj1" fmla="val 21509756"/>
            <a:gd name="adj2" fmla="val 6385542"/>
            <a:gd name="adj3" fmla="val 4637"/>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855241-9996-4005-AF37-C66D12634C45}">
      <dsp:nvSpPr>
        <dsp:cNvPr id="0" name=""/>
        <dsp:cNvSpPr/>
      </dsp:nvSpPr>
      <dsp:spPr>
        <a:xfrm>
          <a:off x="2786251" y="576773"/>
          <a:ext cx="4709013" cy="4709013"/>
        </a:xfrm>
        <a:prstGeom prst="blockArc">
          <a:avLst>
            <a:gd name="adj1" fmla="val 15210121"/>
            <a:gd name="adj2" fmla="val 191703"/>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102A1-FF78-466F-868D-2CB21D819668}">
      <dsp:nvSpPr>
        <dsp:cNvPr id="0" name=""/>
        <dsp:cNvSpPr/>
      </dsp:nvSpPr>
      <dsp:spPr>
        <a:xfrm>
          <a:off x="3404393" y="1942735"/>
          <a:ext cx="2166464" cy="216646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TIẾN TRÌNH DẠY HỌC</a:t>
          </a:r>
          <a:endParaRPr lang="vi-VN" sz="2800" kern="1200">
            <a:latin typeface="Times New Roman" pitchFamily="18" charset="0"/>
            <a:cs typeface="Times New Roman" pitchFamily="18" charset="0"/>
          </a:endParaRPr>
        </a:p>
      </dsp:txBody>
      <dsp:txXfrm>
        <a:off x="3721664" y="2260006"/>
        <a:ext cx="1531922" cy="1531922"/>
      </dsp:txXfrm>
    </dsp:sp>
    <dsp:sp modelId="{E5B32E5E-D85D-47C8-84C7-2E9BB82C215F}">
      <dsp:nvSpPr>
        <dsp:cNvPr id="0" name=""/>
        <dsp:cNvSpPr/>
      </dsp:nvSpPr>
      <dsp:spPr>
        <a:xfrm>
          <a:off x="3434201" y="-169702"/>
          <a:ext cx="2106847" cy="179151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KHỞI ĐỘNG</a:t>
          </a:r>
          <a:endParaRPr lang="vi-VN" sz="2800" kern="1200">
            <a:latin typeface="Times New Roman" pitchFamily="18" charset="0"/>
            <a:cs typeface="Times New Roman" pitchFamily="18" charset="0"/>
          </a:endParaRPr>
        </a:p>
      </dsp:txBody>
      <dsp:txXfrm>
        <a:off x="3742742" y="92659"/>
        <a:ext cx="1489765" cy="1266794"/>
      </dsp:txXfrm>
    </dsp:sp>
    <dsp:sp modelId="{26558BCD-630A-4D4C-BB2C-AB205BB324AC}">
      <dsp:nvSpPr>
        <dsp:cNvPr id="0" name=""/>
        <dsp:cNvSpPr/>
      </dsp:nvSpPr>
      <dsp:spPr>
        <a:xfrm>
          <a:off x="6336696" y="2160234"/>
          <a:ext cx="2200796" cy="1798462"/>
        </a:xfrm>
        <a:prstGeom prst="ellips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HÌNH THÀNH KIẾN THỨC</a:t>
          </a:r>
          <a:endParaRPr lang="vi-VN" sz="2800" kern="1200">
            <a:latin typeface="Times New Roman" pitchFamily="18" charset="0"/>
            <a:cs typeface="Times New Roman" pitchFamily="18" charset="0"/>
          </a:endParaRPr>
        </a:p>
      </dsp:txBody>
      <dsp:txXfrm>
        <a:off x="6658995" y="2423613"/>
        <a:ext cx="1556198" cy="1271704"/>
      </dsp:txXfrm>
    </dsp:sp>
    <dsp:sp modelId="{BD0FA2B9-D173-47DF-9815-3556E7A74726}">
      <dsp:nvSpPr>
        <dsp:cNvPr id="0" name=""/>
        <dsp:cNvSpPr/>
      </dsp:nvSpPr>
      <dsp:spPr>
        <a:xfrm>
          <a:off x="3358625" y="4361377"/>
          <a:ext cx="2257999" cy="1929004"/>
        </a:xfrm>
        <a:prstGeom prst="ellips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LUYỆN TẬP</a:t>
          </a:r>
          <a:endParaRPr lang="vi-VN" sz="2800" kern="1200">
            <a:latin typeface="Times New Roman" pitchFamily="18" charset="0"/>
            <a:cs typeface="Times New Roman" pitchFamily="18" charset="0"/>
          </a:endParaRPr>
        </a:p>
      </dsp:txBody>
      <dsp:txXfrm>
        <a:off x="3689301" y="4643873"/>
        <a:ext cx="1596647" cy="1364012"/>
      </dsp:txXfrm>
    </dsp:sp>
    <dsp:sp modelId="{58812B0D-6CC4-4C9C-AB72-72E0FADEFA37}">
      <dsp:nvSpPr>
        <dsp:cNvPr id="0" name=""/>
        <dsp:cNvSpPr/>
      </dsp:nvSpPr>
      <dsp:spPr>
        <a:xfrm>
          <a:off x="648076" y="2088226"/>
          <a:ext cx="2078306" cy="195073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VẬN DỤNG</a:t>
          </a:r>
          <a:endParaRPr lang="vi-VN" sz="2800" kern="1200">
            <a:latin typeface="Times New Roman" pitchFamily="18" charset="0"/>
            <a:cs typeface="Times New Roman" pitchFamily="18" charset="0"/>
          </a:endParaRPr>
        </a:p>
      </dsp:txBody>
      <dsp:txXfrm>
        <a:off x="952437" y="2373905"/>
        <a:ext cx="1469584" cy="137937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D396ACC-B39B-4338-8BA7-EAD91E55F877}" type="datetimeFigureOut">
              <a:rPr lang="vi-VN" smtClean="0"/>
              <a:pPr>
                <a:defRPr/>
              </a:pPr>
              <a:t>19/02/2025</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AA645914-F109-430D-8D2A-1BA655E4C3AE}" type="slidenum">
              <a:rPr lang="vi-VN" smtClean="0"/>
              <a:pPr>
                <a:defRPr/>
              </a:pPr>
              <a:t>‹#›</a:t>
            </a:fld>
            <a:endParaRPr lang="vi-VN"/>
          </a:p>
        </p:txBody>
      </p:sp>
    </p:spTree>
    <p:extLst>
      <p:ext uri="{BB962C8B-B14F-4D97-AF65-F5344CB8AC3E}">
        <p14:creationId xmlns:p14="http://schemas.microsoft.com/office/powerpoint/2010/main" val="242929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CDB274C-D102-4859-A026-D17371E99E03}" type="datetimeFigureOut">
              <a:rPr lang="vi-VN" smtClean="0"/>
              <a:pPr>
                <a:defRPr/>
              </a:pPr>
              <a:t>19/02/2025</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BCF21E11-5E6D-44CF-AD3D-4000D8FAEE54}" type="slidenum">
              <a:rPr lang="vi-VN" smtClean="0"/>
              <a:pPr>
                <a:defRPr/>
              </a:pPr>
              <a:t>‹#›</a:t>
            </a:fld>
            <a:endParaRPr lang="vi-VN"/>
          </a:p>
        </p:txBody>
      </p:sp>
    </p:spTree>
    <p:extLst>
      <p:ext uri="{BB962C8B-B14F-4D97-AF65-F5344CB8AC3E}">
        <p14:creationId xmlns:p14="http://schemas.microsoft.com/office/powerpoint/2010/main" val="118457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F37FD65-C2C4-4731-B638-B8A0459A36AC}" type="datetimeFigureOut">
              <a:rPr lang="vi-VN" smtClean="0"/>
              <a:pPr>
                <a:defRPr/>
              </a:pPr>
              <a:t>19/02/2025</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060D230-2D42-46BC-B788-D5D2A96B44B1}" type="slidenum">
              <a:rPr lang="vi-VN" smtClean="0"/>
              <a:pPr>
                <a:defRPr/>
              </a:pPr>
              <a:t>‹#›</a:t>
            </a:fld>
            <a:endParaRPr lang="vi-VN"/>
          </a:p>
        </p:txBody>
      </p:sp>
    </p:spTree>
    <p:extLst>
      <p:ext uri="{BB962C8B-B14F-4D97-AF65-F5344CB8AC3E}">
        <p14:creationId xmlns:p14="http://schemas.microsoft.com/office/powerpoint/2010/main" val="414659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5E8AAB2-04AA-40B1-9D51-D8625F0B6522}" type="datetimeFigureOut">
              <a:rPr lang="vi-VN" smtClean="0"/>
              <a:pPr>
                <a:defRPr/>
              </a:pPr>
              <a:t>19/02/2025</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D0E45F1-98C4-44D2-A7E5-6D7856B26743}" type="slidenum">
              <a:rPr lang="vi-VN" smtClean="0"/>
              <a:pPr>
                <a:defRPr/>
              </a:pPr>
              <a:t>‹#›</a:t>
            </a:fld>
            <a:endParaRPr lang="vi-VN"/>
          </a:p>
        </p:txBody>
      </p:sp>
    </p:spTree>
    <p:extLst>
      <p:ext uri="{BB962C8B-B14F-4D97-AF65-F5344CB8AC3E}">
        <p14:creationId xmlns:p14="http://schemas.microsoft.com/office/powerpoint/2010/main" val="32508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EA43AD7-16F9-47E6-B6F8-20D9B140F785}" type="datetimeFigureOut">
              <a:rPr lang="vi-VN" smtClean="0"/>
              <a:pPr>
                <a:defRPr/>
              </a:pPr>
              <a:t>19/02/2025</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636BAE04-A371-47D2-826B-E55ACF07F63B}" type="slidenum">
              <a:rPr lang="vi-VN" smtClean="0"/>
              <a:pPr>
                <a:defRPr/>
              </a:pPr>
              <a:t>‹#›</a:t>
            </a:fld>
            <a:endParaRPr lang="vi-VN"/>
          </a:p>
        </p:txBody>
      </p:sp>
    </p:spTree>
    <p:extLst>
      <p:ext uri="{BB962C8B-B14F-4D97-AF65-F5344CB8AC3E}">
        <p14:creationId xmlns:p14="http://schemas.microsoft.com/office/powerpoint/2010/main" val="171510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172247C8-8B40-4EC3-BB11-D711F4197D66}" type="datetimeFigureOut">
              <a:rPr lang="vi-VN" smtClean="0"/>
              <a:pPr>
                <a:defRPr/>
              </a:pPr>
              <a:t>19/02/2025</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FC4B59AB-D5FA-437B-99FE-24492866408C}" type="slidenum">
              <a:rPr lang="vi-VN" smtClean="0"/>
              <a:pPr>
                <a:defRPr/>
              </a:pPr>
              <a:t>‹#›</a:t>
            </a:fld>
            <a:endParaRPr lang="vi-VN"/>
          </a:p>
        </p:txBody>
      </p:sp>
    </p:spTree>
    <p:extLst>
      <p:ext uri="{BB962C8B-B14F-4D97-AF65-F5344CB8AC3E}">
        <p14:creationId xmlns:p14="http://schemas.microsoft.com/office/powerpoint/2010/main" val="268731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808BDC5-5B6E-421C-BEAD-0176E60A1839}" type="datetimeFigureOut">
              <a:rPr lang="vi-VN" smtClean="0"/>
              <a:pPr>
                <a:defRPr/>
              </a:pPr>
              <a:t>19/02/2025</a:t>
            </a:fld>
            <a:endParaRPr lang="vi-VN"/>
          </a:p>
        </p:txBody>
      </p:sp>
      <p:sp>
        <p:nvSpPr>
          <p:cNvPr id="8" name="Footer Placeholder 7"/>
          <p:cNvSpPr>
            <a:spLocks noGrp="1"/>
          </p:cNvSpPr>
          <p:nvPr>
            <p:ph type="ftr" sz="quarter" idx="11"/>
          </p:nvPr>
        </p:nvSpPr>
        <p:spPr/>
        <p:txBody>
          <a:bodyPr/>
          <a:lstStyle/>
          <a:p>
            <a:pPr>
              <a:defRPr/>
            </a:pPr>
            <a:endParaRPr lang="vi-VN"/>
          </a:p>
        </p:txBody>
      </p:sp>
      <p:sp>
        <p:nvSpPr>
          <p:cNvPr id="9" name="Slide Number Placeholder 8"/>
          <p:cNvSpPr>
            <a:spLocks noGrp="1"/>
          </p:cNvSpPr>
          <p:nvPr>
            <p:ph type="sldNum" sz="quarter" idx="12"/>
          </p:nvPr>
        </p:nvSpPr>
        <p:spPr/>
        <p:txBody>
          <a:bodyPr/>
          <a:lstStyle/>
          <a:p>
            <a:pPr>
              <a:defRPr/>
            </a:pPr>
            <a:fld id="{40D074BB-2032-4165-8806-F9779C462790}" type="slidenum">
              <a:rPr lang="vi-VN" smtClean="0"/>
              <a:pPr>
                <a:defRPr/>
              </a:pPr>
              <a:t>‹#›</a:t>
            </a:fld>
            <a:endParaRPr lang="vi-VN"/>
          </a:p>
        </p:txBody>
      </p:sp>
    </p:spTree>
    <p:extLst>
      <p:ext uri="{BB962C8B-B14F-4D97-AF65-F5344CB8AC3E}">
        <p14:creationId xmlns:p14="http://schemas.microsoft.com/office/powerpoint/2010/main" val="300015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142E1B3-C76B-434C-A093-300C24803DC3}" type="datetimeFigureOut">
              <a:rPr lang="vi-VN" smtClean="0"/>
              <a:pPr>
                <a:defRPr/>
              </a:pPr>
              <a:t>19/02/2025</a:t>
            </a:fld>
            <a:endParaRPr lang="vi-VN"/>
          </a:p>
        </p:txBody>
      </p:sp>
      <p:sp>
        <p:nvSpPr>
          <p:cNvPr id="4" name="Footer Placeholder 3"/>
          <p:cNvSpPr>
            <a:spLocks noGrp="1"/>
          </p:cNvSpPr>
          <p:nvPr>
            <p:ph type="ftr" sz="quarter" idx="11"/>
          </p:nvPr>
        </p:nvSpPr>
        <p:spPr/>
        <p:txBody>
          <a:bodyPr/>
          <a:lstStyle/>
          <a:p>
            <a:pPr>
              <a:defRPr/>
            </a:pPr>
            <a:endParaRPr lang="vi-VN"/>
          </a:p>
        </p:txBody>
      </p:sp>
      <p:sp>
        <p:nvSpPr>
          <p:cNvPr id="5" name="Slide Number Placeholder 4"/>
          <p:cNvSpPr>
            <a:spLocks noGrp="1"/>
          </p:cNvSpPr>
          <p:nvPr>
            <p:ph type="sldNum" sz="quarter" idx="12"/>
          </p:nvPr>
        </p:nvSpPr>
        <p:spPr/>
        <p:txBody>
          <a:bodyPr/>
          <a:lstStyle/>
          <a:p>
            <a:pPr>
              <a:defRPr/>
            </a:pPr>
            <a:fld id="{A082CFA2-EA2D-46B0-B43E-D6187CBFC28D}" type="slidenum">
              <a:rPr lang="vi-VN" smtClean="0"/>
              <a:pPr>
                <a:defRPr/>
              </a:pPr>
              <a:t>‹#›</a:t>
            </a:fld>
            <a:endParaRPr lang="vi-VN"/>
          </a:p>
        </p:txBody>
      </p:sp>
    </p:spTree>
    <p:extLst>
      <p:ext uri="{BB962C8B-B14F-4D97-AF65-F5344CB8AC3E}">
        <p14:creationId xmlns:p14="http://schemas.microsoft.com/office/powerpoint/2010/main" val="123018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D4077F-AA59-411F-9D32-30F4A015C799}" type="datetimeFigureOut">
              <a:rPr lang="vi-VN" smtClean="0"/>
              <a:pPr>
                <a:defRPr/>
              </a:pPr>
              <a:t>19/02/2025</a:t>
            </a:fld>
            <a:endParaRPr lang="vi-VN"/>
          </a:p>
        </p:txBody>
      </p:sp>
      <p:sp>
        <p:nvSpPr>
          <p:cNvPr id="3" name="Footer Placeholder 2"/>
          <p:cNvSpPr>
            <a:spLocks noGrp="1"/>
          </p:cNvSpPr>
          <p:nvPr>
            <p:ph type="ftr" sz="quarter" idx="11"/>
          </p:nvPr>
        </p:nvSpPr>
        <p:spPr/>
        <p:txBody>
          <a:bodyPr/>
          <a:lstStyle/>
          <a:p>
            <a:pPr>
              <a:defRPr/>
            </a:pPr>
            <a:endParaRPr lang="vi-VN"/>
          </a:p>
        </p:txBody>
      </p:sp>
      <p:sp>
        <p:nvSpPr>
          <p:cNvPr id="4" name="Slide Number Placeholder 3"/>
          <p:cNvSpPr>
            <a:spLocks noGrp="1"/>
          </p:cNvSpPr>
          <p:nvPr>
            <p:ph type="sldNum" sz="quarter" idx="12"/>
          </p:nvPr>
        </p:nvSpPr>
        <p:spPr/>
        <p:txBody>
          <a:bodyPr/>
          <a:lstStyle/>
          <a:p>
            <a:pPr>
              <a:defRPr/>
            </a:pPr>
            <a:fld id="{9EB767D6-915F-48B6-8A3A-8A8396ECF7AD}" type="slidenum">
              <a:rPr lang="vi-VN" smtClean="0"/>
              <a:pPr>
                <a:defRPr/>
              </a:pPr>
              <a:t>‹#›</a:t>
            </a:fld>
            <a:endParaRPr lang="vi-VN"/>
          </a:p>
        </p:txBody>
      </p:sp>
    </p:spTree>
    <p:extLst>
      <p:ext uri="{BB962C8B-B14F-4D97-AF65-F5344CB8AC3E}">
        <p14:creationId xmlns:p14="http://schemas.microsoft.com/office/powerpoint/2010/main" val="29933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4571999-9A46-4597-9E44-5814DCF07ED3}" type="datetimeFigureOut">
              <a:rPr lang="vi-VN" smtClean="0"/>
              <a:pPr>
                <a:defRPr/>
              </a:pPr>
              <a:t>19/02/2025</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88698FF-E3C5-4627-B106-708959CD520E}" type="slidenum">
              <a:rPr lang="vi-VN" smtClean="0"/>
              <a:pPr>
                <a:defRPr/>
              </a:pPr>
              <a:t>‹#›</a:t>
            </a:fld>
            <a:endParaRPr lang="vi-VN"/>
          </a:p>
        </p:txBody>
      </p:sp>
    </p:spTree>
    <p:extLst>
      <p:ext uri="{BB962C8B-B14F-4D97-AF65-F5344CB8AC3E}">
        <p14:creationId xmlns:p14="http://schemas.microsoft.com/office/powerpoint/2010/main" val="57930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7608B54-2399-4860-B050-078847CEF1E5}" type="datetimeFigureOut">
              <a:rPr lang="vi-VN" smtClean="0"/>
              <a:pPr>
                <a:defRPr/>
              </a:pPr>
              <a:t>19/02/2025</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E93420B-E59A-45FB-9786-AF84D108CA92}" type="slidenum">
              <a:rPr lang="vi-VN" smtClean="0"/>
              <a:pPr>
                <a:defRPr/>
              </a:pPr>
              <a:t>‹#›</a:t>
            </a:fld>
            <a:endParaRPr lang="vi-VN"/>
          </a:p>
        </p:txBody>
      </p:sp>
    </p:spTree>
    <p:extLst>
      <p:ext uri="{BB962C8B-B14F-4D97-AF65-F5344CB8AC3E}">
        <p14:creationId xmlns:p14="http://schemas.microsoft.com/office/powerpoint/2010/main" val="193219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F1906A43-3349-4180-8831-C024DD7750F7}" type="datetimeFigureOut">
              <a:rPr lang="vi-VN" smtClean="0">
                <a:latin typeface="Calibri" pitchFamily="34" charset="0"/>
                <a:cs typeface="Arial" charset="0"/>
              </a:rPr>
              <a:pPr fontAlgn="base">
                <a:spcBef>
                  <a:spcPct val="0"/>
                </a:spcBef>
                <a:spcAft>
                  <a:spcPct val="0"/>
                </a:spcAft>
                <a:defRPr/>
              </a:pPr>
              <a:t>19/02/2025</a:t>
            </a:fld>
            <a:endParaRPr lang="vi-VN">
              <a:latin typeface="Calibri" pitchFamily="34"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319D78C-5EF8-42E2-A74A-B4B735B39258}" type="slidenum">
              <a:rPr lang="vi-VN" smtClean="0">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3545668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1232648" y="102659"/>
            <a:ext cx="6800850" cy="1146468"/>
          </a:xfrm>
          <a:prstGeom prst="rect">
            <a:avLst/>
          </a:prstGeom>
        </p:spPr>
        <p:txBody>
          <a:bodyPr lIns="68580" tIns="34290" rIns="68580" bIns="34290">
            <a:spAutoFit/>
          </a:bodyPr>
          <a:lstStyle/>
          <a:p>
            <a:pPr algn="ctr">
              <a:spcBef>
                <a:spcPct val="50000"/>
              </a:spcBef>
              <a:defRPr/>
            </a:pPr>
            <a:r>
              <a:rPr lang="en-US" sz="2800" b="1" smtClean="0">
                <a:solidFill>
                  <a:srgbClr val="0000FF"/>
                </a:solidFill>
                <a:latin typeface="Times New Roman" panose="02020603050405020304" pitchFamily="18" charset="0"/>
                <a:cs typeface="Times New Roman" panose="02020603050405020304" pitchFamily="18" charset="0"/>
              </a:rPr>
              <a:t>UBND HUYỆN </a:t>
            </a:r>
            <a:r>
              <a:rPr lang="en-US" sz="2800" b="1" dirty="0" smtClean="0">
                <a:solidFill>
                  <a:srgbClr val="0000FF"/>
                </a:solidFill>
                <a:latin typeface="Times New Roman" panose="02020603050405020304" pitchFamily="18" charset="0"/>
                <a:cs typeface="Times New Roman" panose="02020603050405020304" pitchFamily="18" charset="0"/>
              </a:rPr>
              <a:t>PHÚ HÒA</a:t>
            </a:r>
            <a:endParaRPr lang="en-US" sz="2800" b="1" dirty="0">
              <a:solidFill>
                <a:srgbClr val="0000FF"/>
              </a:solidFill>
              <a:latin typeface="Times New Roman" panose="02020603050405020304" pitchFamily="18" charset="0"/>
              <a:cs typeface="Times New Roman" panose="02020603050405020304" pitchFamily="18" charset="0"/>
            </a:endParaRPr>
          </a:p>
          <a:p>
            <a:pPr algn="ctr">
              <a:spcBef>
                <a:spcPct val="50000"/>
              </a:spcBef>
              <a:defRPr/>
            </a:pPr>
            <a:r>
              <a:rPr lang="en-US" sz="2800" b="1" dirty="0" smtClean="0">
                <a:solidFill>
                  <a:srgbClr val="0000FF"/>
                </a:solidFill>
                <a:latin typeface="Times New Roman" panose="02020603050405020304" pitchFamily="18" charset="0"/>
                <a:cs typeface="Times New Roman" panose="02020603050405020304" pitchFamily="18" charset="0"/>
              </a:rPr>
              <a:t>TRƯỜNG THCS LƯƠNG VĂN CHÁNH</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4497" y="2754400"/>
            <a:ext cx="8412303" cy="1300356"/>
          </a:xfrm>
          <a:prstGeom prst="rect">
            <a:avLst/>
          </a:prstGeom>
        </p:spPr>
        <p:txBody>
          <a:bodyPr wrap="none" lIns="68580" tIns="34290" rIns="68580" bIns="34290">
            <a:spAutoFit/>
          </a:bodyPr>
          <a:lstStyle/>
          <a:p>
            <a:pPr algn="ctr">
              <a:spcBef>
                <a:spcPct val="50000"/>
              </a:spcBef>
              <a:defRPr/>
            </a:pPr>
            <a:r>
              <a:rPr lang="en-US" sz="8000" b="1" dirty="0">
                <a:solidFill>
                  <a:srgbClr val="FF0000"/>
                </a:solidFill>
                <a:effectLst>
                  <a:outerShdw blurRad="38100" dist="38100" dir="2700000" algn="tl">
                    <a:srgbClr val="C0C0C0"/>
                  </a:outerShdw>
                </a:effectLst>
                <a:latin typeface="Times New Roman" pitchFamily="18" charset="0"/>
                <a:cs typeface="Times New Roman" pitchFamily="18" charset="0"/>
              </a:rPr>
              <a:t>MÔN: </a:t>
            </a:r>
            <a:r>
              <a:rPr lang="en-US" sz="8000" b="1" dirty="0" smtClean="0">
                <a:solidFill>
                  <a:srgbClr val="FF0000"/>
                </a:solidFill>
                <a:effectLst>
                  <a:outerShdw blurRad="38100" dist="38100" dir="2700000" algn="tl">
                    <a:srgbClr val="C0C0C0"/>
                  </a:outerShdw>
                </a:effectLst>
                <a:latin typeface="Times New Roman" pitchFamily="18" charset="0"/>
                <a:cs typeface="Times New Roman" pitchFamily="18" charset="0"/>
              </a:rPr>
              <a:t>TIN HỌC 6</a:t>
            </a:r>
            <a:endParaRPr lang="en-US" sz="8000" b="1" dirty="0">
              <a:solidFill>
                <a:srgbClr val="FF0000"/>
              </a:solidFill>
              <a:effectLst>
                <a:outerShdw blurRad="38100" dist="38100" dir="2700000" algn="tl">
                  <a:srgbClr val="C0C0C0"/>
                </a:outerShdw>
              </a:effectLst>
              <a:latin typeface="Times New Roman" pitchFamily="18" charset="0"/>
              <a:cs typeface="Times New Roman" pitchFamily="18" charset="0"/>
            </a:endParaRPr>
          </a:p>
        </p:txBody>
      </p:sp>
      <p:pic>
        <p:nvPicPr>
          <p:cNvPr id="4104"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37475"/>
            <a:ext cx="1786001" cy="2072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4"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0144" y="29776"/>
            <a:ext cx="1663856" cy="2004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4"/>
          <a:stretch>
            <a:fillRect/>
          </a:stretch>
        </p:blipFill>
        <p:spPr>
          <a:xfrm rot="16200000">
            <a:off x="-44907" y="4935545"/>
            <a:ext cx="1862807" cy="1599356"/>
          </a:xfrm>
          <a:prstGeom prst="rect">
            <a:avLst/>
          </a:prstGeom>
        </p:spPr>
      </p:pic>
      <p:pic>
        <p:nvPicPr>
          <p:cNvPr id="5" name="Picture 4"/>
          <p:cNvPicPr>
            <a:picLocks noChangeAspect="1"/>
          </p:cNvPicPr>
          <p:nvPr/>
        </p:nvPicPr>
        <p:blipFill>
          <a:blip r:embed="rId4"/>
          <a:stretch>
            <a:fillRect/>
          </a:stretch>
        </p:blipFill>
        <p:spPr>
          <a:xfrm rot="10800000">
            <a:off x="7669369" y="4803820"/>
            <a:ext cx="1412818" cy="2093801"/>
          </a:xfrm>
          <a:prstGeom prst="rect">
            <a:avLst/>
          </a:prstGeom>
        </p:spPr>
      </p:pic>
    </p:spTree>
    <p:extLst>
      <p:ext uri="{BB962C8B-B14F-4D97-AF65-F5344CB8AC3E}">
        <p14:creationId xmlns:p14="http://schemas.microsoft.com/office/powerpoint/2010/main" val="3883432030"/>
      </p:ext>
    </p:extLst>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latin typeface="Times New Roman" pitchFamily="18" charset="0"/>
                <a:cs typeface="Times New Roman" pitchFamily="18" charset="0"/>
              </a:rPr>
              <a:t>Câu 1</a:t>
            </a:r>
            <a:r>
              <a:rPr lang="pt-BR" sz="3200" b="1" dirty="0">
                <a:latin typeface="Times New Roman" pitchFamily="18" charset="0"/>
                <a:cs typeface="Times New Roman" pitchFamily="18" charset="0"/>
              </a:rPr>
              <a:t>. Tìm câu sai </a:t>
            </a:r>
            <a:r>
              <a:rPr lang="pt-BR" sz="3200" b="1" dirty="0" smtClean="0">
                <a:latin typeface="Times New Roman" pitchFamily="18" charset="0"/>
                <a:cs typeface="Times New Roman" pitchFamily="18" charset="0"/>
              </a:rPr>
              <a:t>?</a:t>
            </a:r>
          </a:p>
          <a:p>
            <a:r>
              <a:rPr lang="pt-BR" sz="3200" dirty="0" smtClean="0">
                <a:latin typeface="Times New Roman" pitchFamily="18" charset="0"/>
                <a:cs typeface="Times New Roman" pitchFamily="18" charset="0"/>
              </a:rPr>
              <a:t>a) Chương </a:t>
            </a:r>
            <a:r>
              <a:rPr lang="pt-BR" sz="3200" dirty="0">
                <a:latin typeface="Times New Roman" pitchFamily="18" charset="0"/>
                <a:cs typeface="Times New Roman" pitchFamily="18" charset="0"/>
              </a:rPr>
              <a:t>trình máy tính là một dãy các lệnh mà máy tính có thể hiểu và thực hiện được.</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b) Chương trình máy tính được viết bằng ngôn ngữ lập trình.</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c) Máy tính có thể thực hiện các lệnh trong chương trình theo trình tự tùy </a:t>
            </a:r>
            <a:r>
              <a:rPr lang="pt-BR" sz="3200" dirty="0" smtClean="0">
                <a:latin typeface="Times New Roman" pitchFamily="18" charset="0"/>
                <a:cs typeface="Times New Roman" pitchFamily="18" charset="0"/>
              </a:rPr>
              <a:t>ý</a:t>
            </a:r>
            <a:endParaRPr lang="en-US" sz="3200" dirty="0">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latin typeface="Times New Roman" pitchFamily="18" charset="0"/>
                <a:cs typeface="Times New Roman" pitchFamily="18" charset="0"/>
              </a:rPr>
              <a:t>a) Em hãy cho biết chương trình đó thực hiện thuật toán nào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Hãy xác định đầu vào, đầu ra của thuật toán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Hãy cho ví dụ cụ thể giá trị dữ liệu đầu vào và cho biết kết quả đầu ra tương ứng.</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d) Hãy trình bày thuật toán bằng sơ đồ khối.</a:t>
            </a:r>
            <a:endParaRPr lang="en-US" sz="32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latin typeface="Times New Roman" pitchFamily="18" charset="0"/>
                <a:cs typeface="Times New Roman" pitchFamily="18" charset="0"/>
              </a:rPr>
              <a:t>a) Thuật </a:t>
            </a:r>
            <a:r>
              <a:rPr lang="nl-NL" sz="3200" b="1" dirty="0">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gì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Các cấu trúc điều khiển tuần tự, rẽ nhánh và lặp có được sử dụng trong chương trình </a:t>
            </a:r>
            <a:r>
              <a:rPr lang="pt-BR" sz="3200" dirty="0" smtClean="0">
                <a:latin typeface="Times New Roman" pitchFamily="18" charset="0"/>
                <a:cs typeface="Times New Roman" pitchFamily="18" charset="0"/>
              </a:rPr>
              <a:t>không? Hãy </a:t>
            </a:r>
            <a:r>
              <a:rPr lang="pt-BR" sz="3200" dirty="0">
                <a:latin typeface="Times New Roman" pitchFamily="18" charset="0"/>
                <a:cs typeface="Times New Roman" pitchFamily="18" charset="0"/>
              </a:rPr>
              <a:t>nêu các câu lệnh trong chương trình thể hiện cấu trúc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Thực hành tạo chương trình bằng Scratch.</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a:t>
            </a:r>
            <a:r>
              <a:rPr lang="pt-BR" sz="3200" dirty="0" smtClean="0">
                <a:latin typeface="Times New Roman" pitchFamily="18" charset="0"/>
                <a:cs typeface="Times New Roman" pitchFamily="18" charset="0"/>
              </a:rPr>
              <a:t>gì:</a:t>
            </a:r>
            <a:endParaRPr lang="en-US" sz="3200" u="sng" dirty="0">
              <a:latin typeface="Times New Roman" pitchFamily="18" charset="0"/>
              <a:cs typeface="Times New Roman" pitchFamily="18" charset="0"/>
            </a:endParaRPr>
          </a:p>
          <a:p>
            <a:r>
              <a:rPr lang="nl-NL" sz="3200" dirty="0" smtClean="0">
                <a:latin typeface="Times New Roman" pitchFamily="18" charset="0"/>
                <a:cs typeface="Times New Roman" pitchFamily="18" charset="0"/>
              </a:rPr>
              <a:t>- Nhân </a:t>
            </a:r>
            <a:r>
              <a:rPr lang="nl-NL" sz="3200" dirty="0">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b</a:t>
            </a:r>
            <a:r>
              <a:rPr lang="pt-BR" sz="3200" dirty="0">
                <a:latin typeface="Times New Roman" pitchFamily="18" charset="0"/>
                <a:cs typeface="Times New Roman" pitchFamily="18" charset="0"/>
              </a:rPr>
              <a:t>) Các cấu trúc điều khiển tuần tự, rẽ nhánh và </a:t>
            </a:r>
            <a:r>
              <a:rPr lang="pt-BR" sz="3200" dirty="0" smtClean="0">
                <a:latin typeface="Times New Roman" pitchFamily="18" charset="0"/>
                <a:cs typeface="Times New Roman" pitchFamily="18" charset="0"/>
              </a:rPr>
              <a:t>lặp </a:t>
            </a:r>
            <a:r>
              <a:rPr lang="pt-BR" sz="3200" dirty="0">
                <a:latin typeface="Times New Roman" pitchFamily="18" charset="0"/>
                <a:cs typeface="Times New Roman" pitchFamily="18" charset="0"/>
              </a:rPr>
              <a:t>được sử dụng trong chương </a:t>
            </a:r>
            <a:r>
              <a:rPr lang="pt-BR" sz="3200" dirty="0" smtClean="0">
                <a:latin typeface="Times New Roman" pitchFamily="18" charset="0"/>
                <a:cs typeface="Times New Roman" pitchFamily="18" charset="0"/>
              </a:rPr>
              <a:t>trình.</a:t>
            </a:r>
          </a:p>
          <a:p>
            <a:r>
              <a:rPr lang="nl-NL" sz="3200" b="1" dirty="0">
                <a:latin typeface="Times New Roman" pitchFamily="18" charset="0"/>
                <a:cs typeface="Times New Roman" pitchFamily="18" charset="0"/>
              </a:rPr>
              <a:t>Ví dụ:</a:t>
            </a:r>
            <a:r>
              <a:rPr lang="nl-NL" sz="3200" dirty="0">
                <a:latin typeface="Times New Roman" pitchFamily="18" charset="0"/>
                <a:cs typeface="Times New Roman" pitchFamily="18" charset="0"/>
              </a:rPr>
              <a:t> Nhân vật nói “xin chào” sau đó mới di chuyển</a:t>
            </a:r>
            <a:r>
              <a:rPr lang="pt-BR"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5"/>
          <p:cNvSpPr>
            <a:spLocks noChangeArrowheads="1" noChangeShapeType="1" noTextEdit="1"/>
          </p:cNvSpPr>
          <p:nvPr/>
        </p:nvSpPr>
        <p:spPr bwMode="auto">
          <a:xfrm>
            <a:off x="666698" y="3200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3" name="Oval 2">
            <a:extLst>
              <a:ext uri="{FF2B5EF4-FFF2-40B4-BE49-F238E27FC236}">
                <a16:creationId xmlns="" xmlns:a16="http://schemas.microsoft.com/office/drawing/2014/main" id="{280EC974-47D4-4BA9-B36F-7899EB8F2EC7}"/>
              </a:ext>
            </a:extLst>
          </p:cNvPr>
          <p:cNvSpPr/>
          <p:nvPr/>
        </p:nvSpPr>
        <p:spPr>
          <a:xfrm>
            <a:off x="990600" y="1600200"/>
            <a:ext cx="1828800" cy="81226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err="1" smtClean="0">
                <a:solidFill>
                  <a:schemeClr val="tx1"/>
                </a:solidFill>
                <a:latin typeface="Times New Roman" panose="02020603050405020304" pitchFamily="18" charset="0"/>
                <a:cs typeface="Times New Roman" panose="02020603050405020304" pitchFamily="18" charset="0"/>
              </a:rPr>
              <a:t>Tiết</a:t>
            </a:r>
            <a:r>
              <a:rPr lang="en-US" sz="2800" b="1" dirty="0" smtClean="0">
                <a:solidFill>
                  <a:schemeClr val="tx1"/>
                </a:solidFill>
                <a:latin typeface="Times New Roman" panose="02020603050405020304" pitchFamily="18" charset="0"/>
                <a:cs typeface="Times New Roman" panose="02020603050405020304" pitchFamily="18" charset="0"/>
              </a:rPr>
              <a:t> 33</a:t>
            </a: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1: </a:t>
            </a:r>
            <a:r>
              <a:rPr lang="pt-BR" u="none" dirty="0">
                <a:solidFill>
                  <a:schemeClr val="tx1"/>
                </a:solidFill>
              </a:rPr>
              <a:t>Em hãy vẽ sơ đồ khối mô tả thuật toán tìm số lớn hơn trong hai số a và b. Từ sơ đồ khối, hãy viết chương trình Scratch thực hiện thuật toán.</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2: </a:t>
            </a:r>
            <a:r>
              <a:rPr lang="pt-BR" u="none" dirty="0">
                <a:solidFill>
                  <a:schemeClr val="tx1"/>
                </a:solidFill>
              </a:rPr>
              <a:t>Em hãy viết chương trình Scratch thực hiện thuật toán tính trung bình cộng của ba số.</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7504" y="548680"/>
          <a:ext cx="903649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WordArt 25"/>
          <p:cNvSpPr>
            <a:spLocks noGrp="1" noChangeArrowheads="1" noChangeShapeType="1" noTextEdit="1"/>
          </p:cNvSpPr>
          <p:nvPr>
            <p:ph type="title"/>
          </p:nvPr>
        </p:nvSpPr>
        <p:spPr bwMode="auto">
          <a:xfrm>
            <a:off x="609600" y="0"/>
            <a:ext cx="8229600" cy="383458"/>
          </a:xfrm>
          <a:prstGeom prst="rect">
            <a:avLst/>
          </a:prstGeom>
        </p:spPr>
        <p:txBody>
          <a:bodyPr wrap="none" fromWordArt="1">
            <a:prstTxWarp prst="textPlain">
              <a:avLst>
                <a:gd name="adj" fmla="val 50000"/>
              </a:avLst>
            </a:prstTxWarp>
            <a:normAutofit fontScale="90000"/>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88512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ome 2">
            <a:hlinkClick r:id="rId2"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8195" name="Rectangle 3"/>
          <p:cNvSpPr>
            <a:spLocks noChangeArrowheads="1"/>
          </p:cNvSpPr>
          <p:nvPr/>
        </p:nvSpPr>
        <p:spPr bwMode="auto">
          <a:xfrm>
            <a:off x="58789" y="1447800"/>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pt-BR" sz="2800" b="1" smtClean="0">
                <a:solidFill>
                  <a:srgbClr val="292934"/>
                </a:solidFill>
                <a:latin typeface="Times New Roman" pitchFamily="18" charset="0"/>
                <a:cs typeface="Times New Roman" pitchFamily="18" charset="0"/>
              </a:rPr>
              <a:t>Trò chơi "</a:t>
            </a:r>
            <a:r>
              <a:rPr lang="pt-BR" sz="2800" b="1" i="1" smtClean="0">
                <a:solidFill>
                  <a:srgbClr val="292934"/>
                </a:solidFill>
                <a:latin typeface="Times New Roman" pitchFamily="18" charset="0"/>
                <a:cs typeface="Times New Roman" pitchFamily="18" charset="0"/>
              </a:rPr>
              <a:t>Làm theo chỉ dẫn</a:t>
            </a:r>
            <a:r>
              <a:rPr lang="pt-BR" sz="2800" b="1" smtClean="0">
                <a:solidFill>
                  <a:srgbClr val="292934"/>
                </a:solidFill>
                <a:latin typeface="Times New Roman" pitchFamily="18" charset="0"/>
                <a:cs typeface="Times New Roman" pitchFamily="18" charset="0"/>
              </a:rPr>
              <a:t>"</a:t>
            </a:r>
            <a:endParaRPr lang="vi-VN" sz="2800" b="1"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7988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dirty="0" smtClean="0">
                <a:latin typeface="Times New Roman" pitchFamily="18" charset="0"/>
                <a:cs typeface="Times New Roman" pitchFamily="18" charset="0"/>
              </a:rPr>
              <a:t>1. </a:t>
            </a:r>
            <a:r>
              <a:rPr lang="nl-NL" sz="2800" b="1" u="sng" dirty="0" smtClean="0">
                <a:latin typeface="Times New Roman" pitchFamily="18" charset="0"/>
                <a:cs typeface="Times New Roman" pitchFamily="18" charset="0"/>
              </a:rPr>
              <a:t>Chương trình máy tính </a:t>
            </a:r>
            <a:endParaRPr lang="vi-VN" sz="2800" u="sng" dirty="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Ngôn ngữ lập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chính là ngôn ngữ được dùng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là tập hợp các lệnh viết b</a:t>
            </a:r>
            <a:r>
              <a:rPr lang="vi-VN" sz="2800" smtClean="0">
                <a:solidFill>
                  <a:srgbClr val="292934"/>
                </a:solidFill>
                <a:latin typeface="Times New Roman" pitchFamily="18" charset="0"/>
                <a:cs typeface="Times New Roman" pitchFamily="18" charset="0"/>
              </a:rPr>
              <a:t>ằ</a:t>
            </a:r>
            <a:r>
              <a:rPr lang="nl-NL" sz="280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a:t>
            </a:r>
            <a:r>
              <a:rPr lang="vi-VN" sz="2800" smtClean="0">
                <a:solidFill>
                  <a:srgbClr val="292934"/>
                </a:solidFill>
                <a:latin typeface="Times New Roman" pitchFamily="18" charset="0"/>
                <a:cs typeface="Times New Roman" pitchFamily="18" charset="0"/>
              </a:rPr>
              <a:t>í</a:t>
            </a:r>
            <a:r>
              <a:rPr lang="nl-NL" sz="2800" smtClean="0">
                <a:solidFill>
                  <a:srgbClr val="292934"/>
                </a:solidFill>
                <a:latin typeface="Times New Roman" pitchFamily="18" charset="0"/>
                <a:cs typeface="Times New Roman" pitchFamily="18" charset="0"/>
              </a:rPr>
              <a:t>nh có thể “hiẻu” và thực hiện được.</a:t>
            </a:r>
            <a:endParaRPr lang="vi-VN" sz="280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7150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trình máy tính dựa trên các dữ liệu đầu vào, tiến hành các bước xử lí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trả lại kết quả đầu ra.</a:t>
            </a:r>
            <a:endParaRPr lang="vi-VN" sz="280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01600" y="404813"/>
            <a:ext cx="3606800"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Phiếu học tập</a:t>
            </a:r>
            <a:endParaRPr lang="vi-VN" sz="2800" smtClean="0">
              <a:solidFill>
                <a:srgbClr val="D2533C"/>
              </a:solidFill>
              <a:latin typeface="Times New Roman" pitchFamily="18" charset="0"/>
              <a:cs typeface="Times New Roman" pitchFamily="18" charset="0"/>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65238"/>
            <a:ext cx="85725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924175"/>
            <a:ext cx="19240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038475"/>
            <a:ext cx="16859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8538" y="4005263"/>
            <a:ext cx="15430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995738"/>
            <a:ext cx="20288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4963" y="5084763"/>
            <a:ext cx="27051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5084763"/>
            <a:ext cx="15716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3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fad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fad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fade">
                                      <p:cBhvr>
                                        <p:cTn id="27" dur="500"/>
                                        <p:tgtEl>
                                          <p:spTgt spid="8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500"/>
                                        <p:tgtEl>
                                          <p:spTgt spid="8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fade">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TotalTime>
  <Words>1173</Words>
  <Application>Microsoft Office PowerPoint</Application>
  <PresentationFormat>On-screen Show (4:3)</PresentationFormat>
  <Paragraphs>108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Bài 17: CHƯƠNG TRÌNH MÁY TÍNH</vt:lpstr>
      <vt:lpstr>PowerPoint Presentation</vt:lpstr>
      <vt:lpstr>1. Chương trình máy tính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Nguyen</cp:lastModifiedBy>
  <cp:revision>25</cp:revision>
  <dcterms:created xsi:type="dcterms:W3CDTF">2021-07-05T09:11:44Z</dcterms:created>
  <dcterms:modified xsi:type="dcterms:W3CDTF">2025-02-19T15:07:56Z</dcterms:modified>
</cp:coreProperties>
</file>