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1" r:id="rId2"/>
    <p:sldId id="359" r:id="rId3"/>
    <p:sldId id="349" r:id="rId4"/>
    <p:sldId id="348" r:id="rId5"/>
    <p:sldId id="369" r:id="rId6"/>
    <p:sldId id="350" r:id="rId7"/>
    <p:sldId id="351" r:id="rId8"/>
    <p:sldId id="361" r:id="rId9"/>
    <p:sldId id="352" r:id="rId10"/>
    <p:sldId id="356" r:id="rId11"/>
    <p:sldId id="377" r:id="rId12"/>
    <p:sldId id="378" r:id="rId13"/>
    <p:sldId id="379" r:id="rId14"/>
    <p:sldId id="380" r:id="rId15"/>
    <p:sldId id="3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wmf"/><Relationship Id="rId2" Type="http://schemas.openxmlformats.org/officeDocument/2006/relationships/audio" Target="file:///I:\T&#7892;NG%20H&#7906;P\NHAC%20MP3\canh%20chim%20bao%20tin%20vui.mp3" TargetMode="External"/><Relationship Id="rId1" Type="http://schemas.openxmlformats.org/officeDocument/2006/relationships/audio" Target="file:///D:\T&#7892;NG%20H&#7906;P\NHAC%20MP3\canh%20chim%20bao%20tin%20vui.mp3" TargetMode="Externa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canh chim bao tin vu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canh chim bao tin vu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ttt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943100" y="1028700"/>
            <a:ext cx="5172075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.VnTime"/>
              </a:rPr>
              <a:t>CHÀO MỪNG </a:t>
            </a:r>
          </a:p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.VnTime"/>
              </a:rPr>
              <a:t>QUÝ THẦY CÔ VÀ CÁC EM </a:t>
            </a:r>
          </a:p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.VnTime"/>
              </a:rPr>
              <a:t>ĐẾN VỚI TIẾT HỌC </a:t>
            </a:r>
          </a:p>
        </p:txBody>
      </p:sp>
      <p:pic>
        <p:nvPicPr>
          <p:cNvPr id="4102" name="Picture 6" descr="ttt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9715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WordArt 8"/>
          <p:cNvSpPr>
            <a:spLocks noChangeArrowheads="1" noChangeShapeType="1" noTextEdit="1"/>
          </p:cNvSpPr>
          <p:nvPr/>
        </p:nvSpPr>
        <p:spPr bwMode="auto">
          <a:xfrm>
            <a:off x="1943100" y="1714500"/>
            <a:ext cx="52006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</a:t>
            </a:r>
          </a:p>
          <a:p>
            <a:pPr algn="ctr"/>
            <a:r>
              <a:rPr lang="en-US" sz="27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pic>
        <p:nvPicPr>
          <p:cNvPr id="90121" name="Picture 9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45" y="3771900"/>
            <a:ext cx="178355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18" y="1076325"/>
            <a:ext cx="135163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1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32575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Picture 12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1028700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5" name="Picture 13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571751"/>
            <a:ext cx="1028700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6" name="Picture 14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486151"/>
            <a:ext cx="3200400" cy="29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7" name="Picture 15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4241205"/>
            <a:ext cx="1409969" cy="131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8" name="Picture 16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143500"/>
            <a:ext cx="1143000" cy="106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Picture 17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28" y="4151115"/>
            <a:ext cx="1028700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WordArt 18"/>
          <p:cNvSpPr>
            <a:spLocks noChangeArrowheads="1" noChangeShapeType="1" noTextEdit="1"/>
          </p:cNvSpPr>
          <p:nvPr/>
        </p:nvSpPr>
        <p:spPr bwMode="auto">
          <a:xfrm>
            <a:off x="2457450" y="1371600"/>
            <a:ext cx="402907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</p:txBody>
      </p:sp>
      <p:pic>
        <p:nvPicPr>
          <p:cNvPr id="90131" name="Picture 19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32575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 Box 22"/>
          <p:cNvSpPr txBox="1">
            <a:spLocks noChangeArrowheads="1"/>
          </p:cNvSpPr>
          <p:nvPr/>
        </p:nvSpPr>
        <p:spPr bwMode="auto">
          <a:xfrm>
            <a:off x="2756298" y="5444729"/>
            <a:ext cx="4684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1800" dirty="0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1800" dirty="0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1800" dirty="0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1800" dirty="0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NGUYỄN THỊ LIÊN NGA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286000" y="1028700"/>
            <a:ext cx="4214813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TRƯỜNG THCS LƯƠNG VĂN CHÁNH</a:t>
            </a:r>
            <a:endParaRPr lang="en-US" sz="27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43287" y="5167729"/>
            <a:ext cx="12430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8A4</a:t>
            </a:r>
          </a:p>
        </p:txBody>
      </p:sp>
    </p:spTree>
    <p:extLst>
      <p:ext uri="{BB962C8B-B14F-4D97-AF65-F5344CB8AC3E}">
        <p14:creationId xmlns:p14="http://schemas.microsoft.com/office/powerpoint/2010/main" val="38001214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76596" fill="hold"/>
                                        <p:tgtEl>
                                          <p:spTgt spid="90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5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0E3F6B-319D-E334-990B-FB1D0D0E2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22" y="1235557"/>
            <a:ext cx="7972425" cy="676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B1028E-968D-990B-A736-1AAA0F47AB27}"/>
              </a:ext>
            </a:extLst>
          </p:cNvPr>
          <p:cNvSpPr txBox="1"/>
          <p:nvPr/>
        </p:nvSpPr>
        <p:spPr>
          <a:xfrm>
            <a:off x="854765" y="191183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92B3F3-D7DC-7613-9530-FF5D82AF7275}"/>
              </a:ext>
            </a:extLst>
          </p:cNvPr>
          <p:cNvSpPr txBox="1"/>
          <p:nvPr/>
        </p:nvSpPr>
        <p:spPr>
          <a:xfrm>
            <a:off x="854765" y="2373497"/>
            <a:ext cx="7610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B4EA2"/>
                </a:solidFill>
                <a:effectLst/>
                <a:latin typeface="ArialMT"/>
              </a:rPr>
              <a:t>Mô tả các bước thể hiện trang trí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lọ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hoa</a:t>
            </a:r>
            <a:r>
              <a:rPr lang="vi-VN" sz="1800" b="0" i="0" dirty="0">
                <a:solidFill>
                  <a:srgbClr val="0B4EA2"/>
                </a:solidFill>
                <a:effectLst/>
                <a:latin typeface="ArialMT"/>
              </a:rPr>
              <a:t> bằng hình thứ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c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kết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hợp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chất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liệu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tạo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hình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113A155-1993-4F13-D833-6F4BF0013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32" y="3010782"/>
            <a:ext cx="7301947" cy="37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9ED214-B397-3E68-AC03-A91B5CE8D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333500"/>
            <a:ext cx="8153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7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D44A34-4F61-85AC-C4D8-BFD4C5732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008" y="672229"/>
            <a:ext cx="2698475" cy="2923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58608E-C068-3673-487A-16D7D513C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008" y="3702789"/>
            <a:ext cx="2698475" cy="2947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E885082-05D1-F62E-7604-D7BB880C1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974" y="673889"/>
            <a:ext cx="3282614" cy="59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3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8D7C30-1F20-75BF-F5D0-3424656A6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4542"/>
            <a:ext cx="9144000" cy="466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0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64F7BF-AF11-DF2C-936A-B4C72CB80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39" y="877127"/>
            <a:ext cx="6225625" cy="562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29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4C60CB-6CF2-3109-C308-2EA368567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29" y="796786"/>
            <a:ext cx="2292555" cy="753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360961-7B14-9847-4D99-55D22DC757A1}"/>
              </a:ext>
            </a:extLst>
          </p:cNvPr>
          <p:cNvSpPr txBox="1"/>
          <p:nvPr/>
        </p:nvSpPr>
        <p:spPr>
          <a:xfrm>
            <a:off x="669234" y="1550503"/>
            <a:ext cx="8130209" cy="2600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  <a:t>Trưng bày sản phẩm mĩ thuật</a:t>
            </a:r>
            <a:r>
              <a:rPr lang="en-US" sz="19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  <a:t>và thảo luận:</a:t>
            </a:r>
            <a:b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– Sản phẩm được làm từ những vật liệu sẵn có nào?</a:t>
            </a:r>
            <a:b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– Sản phẩm được khai thác từ ý tưởng nào?</a:t>
            </a:r>
            <a:b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– Tính thẩm mĩ của sản phẩm có phù hợp với công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năng sử dụng không? Vì sao?</a:t>
            </a:r>
            <a:r>
              <a:rPr lang="vi-VN" sz="2800" dirty="0"/>
              <a:t> </a:t>
            </a:r>
            <a:r>
              <a:rPr lang="vi-VN" sz="2000" dirty="0"/>
              <a:t/>
            </a:r>
            <a:br>
              <a:rPr lang="vi-VN" sz="2000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742031-EF51-5977-DB8D-86014A42B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74" y="4108683"/>
            <a:ext cx="8474766" cy="15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AB465A-D4EA-1730-4F45-EF438E0A6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5283"/>
            <a:ext cx="9144000" cy="34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CFE668-072D-7A53-69D1-582D396E3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13" y="204373"/>
            <a:ext cx="8714295" cy="655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0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6ECC38-EB06-72B3-AA77-6110104F8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79" y="1131197"/>
            <a:ext cx="7805530" cy="548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5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00D2D7-B7C1-7BDC-F7B0-432FF5514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28" y="843065"/>
            <a:ext cx="6932505" cy="51718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60FFAF-2DF5-ECA7-E376-9D97412A2181}"/>
              </a:ext>
            </a:extLst>
          </p:cNvPr>
          <p:cNvSpPr/>
          <p:nvPr/>
        </p:nvSpPr>
        <p:spPr>
          <a:xfrm>
            <a:off x="802728" y="5749890"/>
            <a:ext cx="2610678" cy="5300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3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C9018D-176F-399D-2C9D-F883E1271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55" y="1013584"/>
            <a:ext cx="8168089" cy="555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B50B02-6B18-3FBF-C502-906DEC7F9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848" y="722863"/>
            <a:ext cx="5536303" cy="4038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BFA9B2-1A0D-5C83-1E54-88D82A5DFA95}"/>
              </a:ext>
            </a:extLst>
          </p:cNvPr>
          <p:cNvSpPr txBox="1"/>
          <p:nvPr/>
        </p:nvSpPr>
        <p:spPr>
          <a:xfrm>
            <a:off x="818320" y="4856869"/>
            <a:ext cx="803413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  <a:t>Nghệ thuật thiết kế Việt Nam thời kì hiện đại được biết đến với việc thành lập Trường Mĩ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  <a:t>nghệ Thủ Dầu Một (1901); Trường Mĩ nghệ Biên Hoà (1903) và dấu mốc là Trường Quốc gia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  <a:t>Mĩ nghệ, nay là Trường Đại học Mĩ thuật Công nghiệp Hà Nội (1949) với các ngành đào tạo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  <a:t>như: sơn mài, chạm kim, dệt thảm len, nghề mộc,…</a:t>
            </a:r>
            <a:b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  <a:t>Đến thập niên 60 của thế kỉ 20, các cụm từ như “mĩ thuật công nghiệp”, “thiết kế tạo dáng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  <a:t>công nghiệp”, “mĩ thuật ứng dụng” đã bắt đầu xuất hiện và phát triển ở Việt Nam.</a:t>
            </a:r>
            <a:r>
              <a:rPr lang="vi-VN" sz="16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6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D661453-D2D8-A2EA-1D52-CED58FCDC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158115"/>
            <a:ext cx="85915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4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051C03-CD0E-5040-A029-49A8B6DD9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83" y="677309"/>
            <a:ext cx="7292908" cy="59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0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</TotalTime>
  <Words>152</Words>
  <Application>Microsoft Office PowerPoint</Application>
  <PresentationFormat>On-screen Show (4:3)</PresentationFormat>
  <Paragraphs>13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.VnTime</vt:lpstr>
      <vt:lpstr>Arial</vt:lpstr>
      <vt:lpstr>Arial-BoldMT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DRAGON2</cp:lastModifiedBy>
  <cp:revision>173</cp:revision>
  <dcterms:created xsi:type="dcterms:W3CDTF">2021-01-29T04:19:07Z</dcterms:created>
  <dcterms:modified xsi:type="dcterms:W3CDTF">2025-02-16T10:15:44Z</dcterms:modified>
</cp:coreProperties>
</file>