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1" r:id="rId2"/>
    <p:sldId id="311" r:id="rId3"/>
    <p:sldId id="338" r:id="rId4"/>
    <p:sldId id="324" r:id="rId5"/>
    <p:sldId id="374" r:id="rId6"/>
    <p:sldId id="337" r:id="rId7"/>
    <p:sldId id="375" r:id="rId8"/>
    <p:sldId id="376" r:id="rId9"/>
    <p:sldId id="363" r:id="rId10"/>
    <p:sldId id="364" r:id="rId11"/>
    <p:sldId id="336" r:id="rId12"/>
    <p:sldId id="3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file:///I:\T&#7892;NG%20H&#7906;P\NHAC%20MP3\canh%20chim%20bao%20tin%20vui.mp3" TargetMode="External"/><Relationship Id="rId1" Type="http://schemas.openxmlformats.org/officeDocument/2006/relationships/audio" Target="file:///D:\T&#7892;NG%20H&#7906;P\NHAC%20MP3\canh%20chim%20bao%20tin%20vui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943100" y="1028700"/>
            <a:ext cx="51720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CHÀO MỪNG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QUÝ THẦY CÔ VÀ CÁC EM </a:t>
            </a:r>
          </a:p>
          <a:p>
            <a:pPr algn="ctr"/>
            <a:r>
              <a:rPr lang="en-US" sz="27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.VnTime"/>
              </a:rPr>
              <a:t>ĐẾN VỚI TIẾT HỌC </a:t>
            </a:r>
          </a:p>
        </p:txBody>
      </p:sp>
      <p:pic>
        <p:nvPicPr>
          <p:cNvPr id="4102" name="Picture 6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9715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8"/>
          <p:cNvSpPr>
            <a:spLocks noChangeArrowheads="1" noChangeShapeType="1" noTextEdit="1"/>
          </p:cNvSpPr>
          <p:nvPr/>
        </p:nvSpPr>
        <p:spPr bwMode="auto">
          <a:xfrm>
            <a:off x="1943100" y="1714500"/>
            <a:ext cx="52006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90121" name="Picture 9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45" y="3771900"/>
            <a:ext cx="178355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18" y="1076325"/>
            <a:ext cx="135163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71751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86151"/>
            <a:ext cx="3200400" cy="2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4241205"/>
            <a:ext cx="1409969" cy="13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43500"/>
            <a:ext cx="1143000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28" y="4151115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WordArt 18"/>
          <p:cNvSpPr>
            <a:spLocks noChangeArrowheads="1" noChangeShapeType="1" noTextEdit="1"/>
          </p:cNvSpPr>
          <p:nvPr/>
        </p:nvSpPr>
        <p:spPr bwMode="auto">
          <a:xfrm>
            <a:off x="2457450" y="1371600"/>
            <a:ext cx="40290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</p:txBody>
      </p:sp>
      <p:pic>
        <p:nvPicPr>
          <p:cNvPr id="90131" name="Picture 1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22"/>
          <p:cNvSpPr txBox="1">
            <a:spLocks noChangeArrowheads="1"/>
          </p:cNvSpPr>
          <p:nvPr/>
        </p:nvSpPr>
        <p:spPr bwMode="auto">
          <a:xfrm>
            <a:off x="2756298" y="5444729"/>
            <a:ext cx="4684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NGUYỄN THỊ LIÊN NGA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0" y="1028700"/>
            <a:ext cx="4214813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TRƯỜNG THCS LƯƠNG VĂN CHÁNH</a:t>
            </a:r>
            <a:endParaRPr lang="en-US" sz="27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3287" y="5167729"/>
            <a:ext cx="12430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8A4</a:t>
            </a:r>
          </a:p>
        </p:txBody>
      </p:sp>
    </p:spTree>
    <p:extLst>
      <p:ext uri="{BB962C8B-B14F-4D97-AF65-F5344CB8AC3E}">
        <p14:creationId xmlns:p14="http://schemas.microsoft.com/office/powerpoint/2010/main" val="24841234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6596" fill="hold"/>
                                        <p:tgtEl>
                                          <p:spTgt spid="90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1CD5D6-3158-CC4C-A1F4-A979F74B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14" y="1039054"/>
            <a:ext cx="7144142" cy="56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F5D50F-26E1-FA2F-AF69-3F5483830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426"/>
            <a:ext cx="7036904" cy="1857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6C7C72-2725-A289-BAC0-CDD4511E05EB}"/>
              </a:ext>
            </a:extLst>
          </p:cNvPr>
          <p:cNvSpPr txBox="1"/>
          <p:nvPr/>
        </p:nvSpPr>
        <p:spPr>
          <a:xfrm>
            <a:off x="251792" y="2623485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Sản</a:t>
            </a:r>
            <a:r>
              <a:rPr lang="en-US" sz="1800" b="1" dirty="0"/>
              <a:t> </a:t>
            </a:r>
            <a:r>
              <a:rPr lang="en-US" sz="1800" b="1" dirty="0" err="1"/>
              <a:t>phẩm</a:t>
            </a:r>
            <a:r>
              <a:rPr lang="en-US" sz="1800" b="1" dirty="0"/>
              <a:t> </a:t>
            </a:r>
            <a:r>
              <a:rPr lang="en-US" sz="1800" b="1" dirty="0" err="1"/>
              <a:t>mĩ</a:t>
            </a:r>
            <a:r>
              <a:rPr lang="en-US" sz="1800" b="1" dirty="0"/>
              <a:t> </a:t>
            </a:r>
            <a:r>
              <a:rPr lang="en-US" sz="1800" b="1" dirty="0" err="1"/>
              <a:t>thuật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học</a:t>
            </a:r>
            <a:r>
              <a:rPr lang="en-US" sz="1800" b="1" dirty="0"/>
              <a:t> </a:t>
            </a:r>
            <a:r>
              <a:rPr lang="en-US" sz="1800" b="1" dirty="0" err="1"/>
              <a:t>sinh</a:t>
            </a:r>
            <a:endParaRPr lang="en-US" sz="1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4B58C9-743C-28F2-C779-F1E11D95C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1046"/>
            <a:ext cx="9144000" cy="36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12FEDD-40D0-CB45-C159-AFCF888B3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22" y="779600"/>
            <a:ext cx="6162260" cy="4455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4E5A3A-C679-FE95-74D7-1EB5830EB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6" y="5329670"/>
            <a:ext cx="8150087" cy="13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208E67-7F51-9CF1-DB6E-A5B86263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57" y="1106349"/>
            <a:ext cx="7994681" cy="52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1039E2-854B-7D29-91AA-9F58CF75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8" y="1094545"/>
            <a:ext cx="7893923" cy="55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5DE819-5C50-BF15-043D-E9260CEAB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5" y="1115460"/>
            <a:ext cx="82962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F67FF9-9050-FC74-AE89-44B81FD5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73" y="787882"/>
            <a:ext cx="6257510" cy="57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298968-E575-41C5-90E7-E2217AD1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07" y="1172816"/>
            <a:ext cx="6610558" cy="53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6C1053-16DF-2900-8A83-5B2DF85E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8" y="1347167"/>
            <a:ext cx="75057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3E5463-6758-B150-37CF-6A79C414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3" y="722657"/>
            <a:ext cx="7109784" cy="60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4F2944-D9E2-EA67-EB4E-5CC030A0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38451"/>
            <a:ext cx="9144000" cy="917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693E69-C1E7-F0ED-2843-8F6C10577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254" y="1194439"/>
            <a:ext cx="6484667" cy="54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48</Words>
  <Application>Microsoft Office PowerPoint</Application>
  <PresentationFormat>On-screen Show (4:3)</PresentationFormat>
  <Paragraphs>10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DRAGON2</cp:lastModifiedBy>
  <cp:revision>173</cp:revision>
  <dcterms:created xsi:type="dcterms:W3CDTF">2021-01-29T04:19:07Z</dcterms:created>
  <dcterms:modified xsi:type="dcterms:W3CDTF">2025-02-16T10:15:20Z</dcterms:modified>
</cp:coreProperties>
</file>