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4" r:id="rId2"/>
    <p:sldId id="359" r:id="rId3"/>
    <p:sldId id="349" r:id="rId4"/>
    <p:sldId id="348" r:id="rId5"/>
    <p:sldId id="369" r:id="rId6"/>
    <p:sldId id="350" r:id="rId7"/>
    <p:sldId id="351" r:id="rId8"/>
    <p:sldId id="361" r:id="rId9"/>
    <p:sldId id="352" r:id="rId10"/>
    <p:sldId id="356" r:id="rId11"/>
    <p:sldId id="370" r:id="rId12"/>
    <p:sldId id="372" r:id="rId13"/>
    <p:sldId id="3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file:///I:\T&#7892;NG%20H&#7906;P\NHAC%20MP3\canh%20chim%20bao%20tin%20vui.mp3" TargetMode="External"/><Relationship Id="rId1" Type="http://schemas.openxmlformats.org/officeDocument/2006/relationships/audio" Target="file:///D:\T&#7892;NG%20H&#7906;P\NHAC%20MP3\canh%20chim%20bao%20tin%20vui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943100" y="1028700"/>
            <a:ext cx="51720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CHÀO MỪNG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QUÝ THẦY CÔ VÀ CÁC EM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ĐẾN VỚI TIẾT HỌC </a:t>
            </a:r>
          </a:p>
        </p:txBody>
      </p:sp>
      <p:pic>
        <p:nvPicPr>
          <p:cNvPr id="4102" name="Picture 6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9715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8"/>
          <p:cNvSpPr>
            <a:spLocks noChangeArrowheads="1" noChangeShapeType="1" noTextEdit="1"/>
          </p:cNvSpPr>
          <p:nvPr/>
        </p:nvSpPr>
        <p:spPr bwMode="auto">
          <a:xfrm>
            <a:off x="1943100" y="1714500"/>
            <a:ext cx="52006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90121" name="Picture 9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45" y="3771900"/>
            <a:ext cx="178355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18" y="1076325"/>
            <a:ext cx="135163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71751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86151"/>
            <a:ext cx="3200400" cy="2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4241205"/>
            <a:ext cx="1409969" cy="13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43500"/>
            <a:ext cx="1143000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28" y="4151115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WordArt 18"/>
          <p:cNvSpPr>
            <a:spLocks noChangeArrowheads="1" noChangeShapeType="1" noTextEdit="1"/>
          </p:cNvSpPr>
          <p:nvPr/>
        </p:nvSpPr>
        <p:spPr bwMode="auto">
          <a:xfrm>
            <a:off x="2457450" y="1371600"/>
            <a:ext cx="40290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</p:txBody>
      </p:sp>
      <p:pic>
        <p:nvPicPr>
          <p:cNvPr id="90131" name="Picture 1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22"/>
          <p:cNvSpPr txBox="1">
            <a:spLocks noChangeArrowheads="1"/>
          </p:cNvSpPr>
          <p:nvPr/>
        </p:nvSpPr>
        <p:spPr bwMode="auto">
          <a:xfrm>
            <a:off x="2756298" y="5444729"/>
            <a:ext cx="4684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NGUYỄN THỊ LIÊN NGA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0" y="1028700"/>
            <a:ext cx="4214813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TRƯỜNG THCS LƯƠNG VĂN CHÁNH</a:t>
            </a:r>
            <a:endParaRPr lang="en-US" sz="27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3287" y="5167729"/>
            <a:ext cx="12430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8A4</a:t>
            </a:r>
          </a:p>
        </p:txBody>
      </p:sp>
    </p:spTree>
    <p:extLst>
      <p:ext uri="{BB962C8B-B14F-4D97-AF65-F5344CB8AC3E}">
        <p14:creationId xmlns:p14="http://schemas.microsoft.com/office/powerpoint/2010/main" val="755584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6596" fill="hold"/>
                                        <p:tgtEl>
                                          <p:spTgt spid="90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43A8F9-F1AF-4FD5-EDAF-19269550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3" y="1377103"/>
            <a:ext cx="4121219" cy="4103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7270E8-23A5-DF4C-91D7-9B13067AE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503" y="1377103"/>
            <a:ext cx="4756890" cy="41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4C60CB-6CF2-3109-C308-2EA36856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29" y="796786"/>
            <a:ext cx="2292555" cy="75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60961-7B14-9847-4D99-55D22DC757A1}"/>
              </a:ext>
            </a:extLst>
          </p:cNvPr>
          <p:cNvSpPr txBox="1"/>
          <p:nvPr/>
        </p:nvSpPr>
        <p:spPr>
          <a:xfrm>
            <a:off x="669234" y="1550503"/>
            <a:ext cx="7507357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Trưng bày sản phẩm mĩ thuật</a:t>
            </a:r>
            <a:r>
              <a:rPr lang="en-US" sz="19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và thảo luận:</a:t>
            </a:r>
            <a:b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Thông qua sản phẩm thiết kế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áo phông, bạn muốn truyền tải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thông điệp gì đến người xem?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Trong quá trình thiết kế áo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phông (ý tưởng, tạo hình, hoà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sắc…), bạn thấy khó khăn ở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bước nào nhất? Vì sao?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Theo bạn, cần bổ sung chi tiết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hoặc màu sắc như thế nào để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sản phẩm thiết kế áo phông có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tính cô đọng, gây được sự chú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ý của người xem?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1C2CF8-2AEF-25B3-F936-CE3CBC70F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8" y="4687099"/>
            <a:ext cx="8614637" cy="15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238B36-F164-E4E3-6056-C6B7E8E4F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" y="735910"/>
            <a:ext cx="6618206" cy="59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18A07C-B18F-3BCC-969B-FC3AF62C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71" y="874436"/>
            <a:ext cx="7214210" cy="58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285B77-2DE7-B25B-673F-59084D8A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896"/>
            <a:ext cx="9144000" cy="34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8ED13C-870B-6F1C-9B24-7C4E04370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197"/>
            <a:ext cx="9144000" cy="1736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15CB93-82F8-6BC0-3C03-E3412B521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35" y="1859002"/>
            <a:ext cx="60864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70007D9-4D46-3AC6-22B4-12540F70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7" y="143083"/>
            <a:ext cx="8486983" cy="66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581E5E-5363-2E93-0EF9-9269EA80C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2" y="1344267"/>
            <a:ext cx="8088675" cy="48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42D092-C5CE-AAB3-8F2A-F36D649D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297"/>
            <a:ext cx="9144000" cy="48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D1B8C0-60B7-CDDD-5E57-F111913EB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10" y="1205534"/>
            <a:ext cx="7474579" cy="53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6E62CE-1499-14DE-328B-D62BCB06EB81}"/>
              </a:ext>
            </a:extLst>
          </p:cNvPr>
          <p:cNvSpPr txBox="1"/>
          <p:nvPr/>
        </p:nvSpPr>
        <p:spPr>
          <a:xfrm>
            <a:off x="251791" y="216656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8480BA-E72F-FC4E-4D03-05E483F0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5" y="1147387"/>
            <a:ext cx="8058150" cy="1019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749B59-7446-E450-4C99-3B70F977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2143"/>
            <a:ext cx="9144000" cy="40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58F1BD-6AF2-51AD-D29B-E3301469B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7" y="1402866"/>
            <a:ext cx="8363085" cy="48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54</Words>
  <Application>Microsoft Office PowerPoint</Application>
  <PresentationFormat>On-screen Show (4:3)</PresentationFormat>
  <Paragraphs>11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DRAGON2</cp:lastModifiedBy>
  <cp:revision>152</cp:revision>
  <dcterms:created xsi:type="dcterms:W3CDTF">2021-01-29T04:19:07Z</dcterms:created>
  <dcterms:modified xsi:type="dcterms:W3CDTF">2025-02-16T10:12:58Z</dcterms:modified>
</cp:coreProperties>
</file>