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  <p:sldId id="335" r:id="rId3"/>
    <p:sldId id="343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wmf"/><Relationship Id="rId2" Type="http://schemas.openxmlformats.org/officeDocument/2006/relationships/audio" Target="file:///I:\T&#7892;NG%20H&#7906;P\NHAC%20MP3\canh%20chim%20bao%20tin%20vui.mp3" TargetMode="External"/><Relationship Id="rId1" Type="http://schemas.openxmlformats.org/officeDocument/2006/relationships/audio" Target="file:///D:\T&#7892;NG%20H&#7906;P\NHAC%20MP3\canh%20chim%20bao%20tin%20vui.mp3" TargetMode="Externa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canh chim bao tin vu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canh chim bao tin vu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ttt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943100" y="1028700"/>
            <a:ext cx="517207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.VnTime"/>
              </a:rPr>
              <a:t>CHÀO MỪNG </a:t>
            </a:r>
          </a:p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.VnTime"/>
              </a:rPr>
              <a:t>QUÝ THẦY CÔ VÀ CÁC EM </a:t>
            </a:r>
          </a:p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.VnTime"/>
              </a:rPr>
              <a:t>ĐẾN VỚI TIẾT HỌC </a:t>
            </a:r>
          </a:p>
        </p:txBody>
      </p:sp>
      <p:pic>
        <p:nvPicPr>
          <p:cNvPr id="4102" name="Picture 6" descr="ttt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9715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8"/>
          <p:cNvSpPr>
            <a:spLocks noChangeArrowheads="1" noChangeShapeType="1" noTextEdit="1"/>
          </p:cNvSpPr>
          <p:nvPr/>
        </p:nvSpPr>
        <p:spPr bwMode="auto">
          <a:xfrm>
            <a:off x="1943100" y="1714500"/>
            <a:ext cx="52006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</a:t>
            </a:r>
          </a:p>
          <a:p>
            <a:pPr algn="ctr"/>
            <a:r>
              <a:rPr lang="en-US" sz="27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pic>
        <p:nvPicPr>
          <p:cNvPr id="90121" name="Picture 9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45" y="3771900"/>
            <a:ext cx="178355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18" y="1076325"/>
            <a:ext cx="135163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1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3257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2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1028700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3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571751"/>
            <a:ext cx="1028700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14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486151"/>
            <a:ext cx="3200400" cy="29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7" name="Picture 15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4241205"/>
            <a:ext cx="1409969" cy="131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16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143500"/>
            <a:ext cx="1143000" cy="10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Picture 17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28" y="4151115"/>
            <a:ext cx="1028700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WordArt 18"/>
          <p:cNvSpPr>
            <a:spLocks noChangeArrowheads="1" noChangeShapeType="1" noTextEdit="1"/>
          </p:cNvSpPr>
          <p:nvPr/>
        </p:nvSpPr>
        <p:spPr bwMode="auto">
          <a:xfrm>
            <a:off x="2457450" y="1371600"/>
            <a:ext cx="402907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</p:txBody>
      </p:sp>
      <p:pic>
        <p:nvPicPr>
          <p:cNvPr id="90131" name="Picture 19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3257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22"/>
          <p:cNvSpPr txBox="1">
            <a:spLocks noChangeArrowheads="1"/>
          </p:cNvSpPr>
          <p:nvPr/>
        </p:nvSpPr>
        <p:spPr bwMode="auto">
          <a:xfrm>
            <a:off x="2756298" y="5444729"/>
            <a:ext cx="4684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1800" dirty="0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1800" dirty="0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1800" dirty="0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NGUYỄN THỊ LIÊN NGA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286000" y="1028700"/>
            <a:ext cx="4214813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TRƯỜNG THCS LƯƠNG VĂN CHÁNH</a:t>
            </a:r>
            <a:endParaRPr lang="en-US" sz="27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43287" y="5167729"/>
            <a:ext cx="12430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8A4</a:t>
            </a:r>
          </a:p>
        </p:txBody>
      </p:sp>
    </p:spTree>
    <p:extLst>
      <p:ext uri="{BB962C8B-B14F-4D97-AF65-F5344CB8AC3E}">
        <p14:creationId xmlns:p14="http://schemas.microsoft.com/office/powerpoint/2010/main" val="3455470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76596" fill="hold"/>
                                        <p:tgtEl>
                                          <p:spTgt spid="90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5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B3A62EE-B8BC-AE45-61BC-6A7BEA836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45" y="1114632"/>
            <a:ext cx="7630731" cy="552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5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5279D95-3CF2-8B60-5F15-D24705431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5" y="971963"/>
            <a:ext cx="4786498" cy="5375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CC5FC5-B9A3-BE6A-198B-C42DE73BA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702" y="1147761"/>
            <a:ext cx="3256803" cy="520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7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B8FC5D-D8DE-A0F4-9BDF-0C618273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" y="1073010"/>
            <a:ext cx="5993298" cy="2325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7191E4E-72A1-8006-0272-41F76F148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8" y="3789054"/>
            <a:ext cx="8379700" cy="16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ABD1FB-77DA-5A2F-5D5F-3B72C373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222"/>
            <a:ext cx="9144000" cy="35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1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CA7983-26B9-3979-356E-ED4622607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1044230"/>
            <a:ext cx="8467725" cy="2543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A3FC50-6DFF-B325-3BB2-F4176F54E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261" y="3708227"/>
            <a:ext cx="41814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D374A7-83CA-C96D-224F-8620E0367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4" y="1094340"/>
            <a:ext cx="5012003" cy="3507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730C0A6-725B-CC09-DD32-44E624809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57" y="1094340"/>
            <a:ext cx="3681937" cy="5332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012D4C-DAE4-252D-6BE0-9DCA226F7292}"/>
              </a:ext>
            </a:extLst>
          </p:cNvPr>
          <p:cNvSpPr txBox="1"/>
          <p:nvPr/>
        </p:nvSpPr>
        <p:spPr>
          <a:xfrm>
            <a:off x="438661" y="4747997"/>
            <a:ext cx="46250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Những vật liệu sẵn có như hộp nhựa, bìa, chai thuỷ tinh,… sau khi xử lí được sử dụng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làm các sản phẩm mĩ thuật vừa mang vẻ đẹp từ hình dáng, màu sắc tự thân, vừa giúp cho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việc gìn giữ môi trường xanh, sạch, đẹp.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5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9297D9-DE2E-E39D-4DF0-6E33BF407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03" y="869881"/>
            <a:ext cx="7358892" cy="54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58634D-5B69-EA18-70BE-1A4B7099C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75" y="919162"/>
            <a:ext cx="7485640" cy="56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2F3E55-4ED5-3FC8-CCE6-B715983F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47775"/>
            <a:ext cx="78867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6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99A394-B13A-56F8-783C-AD7D49A0A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991840"/>
            <a:ext cx="7410795" cy="5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55114E3-CC36-DF36-EBCF-C17F56D2A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7" y="1091377"/>
            <a:ext cx="8839200" cy="587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C9E4D5-E492-3A34-BF93-3C565EE55144}"/>
              </a:ext>
            </a:extLst>
          </p:cNvPr>
          <p:cNvSpPr txBox="1"/>
          <p:nvPr/>
        </p:nvSpPr>
        <p:spPr>
          <a:xfrm>
            <a:off x="321157" y="167870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AE2386-9D00-A88B-C145-BF994AD7B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279" y="2277624"/>
            <a:ext cx="5573427" cy="44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67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66</Words>
  <Application>Microsoft Office PowerPoint</Application>
  <PresentationFormat>On-screen Show (4:3)</PresentationFormat>
  <Paragraphs>11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.VnTime</vt:lpstr>
      <vt:lpstr>Arial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DRAGON2</cp:lastModifiedBy>
  <cp:revision>93</cp:revision>
  <dcterms:created xsi:type="dcterms:W3CDTF">2021-01-29T04:19:07Z</dcterms:created>
  <dcterms:modified xsi:type="dcterms:W3CDTF">2025-02-16T10:07:43Z</dcterms:modified>
</cp:coreProperties>
</file>