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258" r:id="rId3"/>
    <p:sldId id="311" r:id="rId4"/>
    <p:sldId id="338" r:id="rId5"/>
    <p:sldId id="324" r:id="rId6"/>
    <p:sldId id="337" r:id="rId7"/>
    <p:sldId id="336" r:id="rId8"/>
    <p:sldId id="339" r:id="rId9"/>
    <p:sldId id="344" r:id="rId10"/>
    <p:sldId id="345" r:id="rId11"/>
    <p:sldId id="346" r:id="rId12"/>
    <p:sldId id="347" r:id="rId13"/>
    <p:sldId id="341" r:id="rId14"/>
    <p:sldId id="342" r:id="rId15"/>
    <p:sldId id="340" r:id="rId16"/>
    <p:sldId id="335" r:id="rId17"/>
    <p:sldId id="343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wmf"/><Relationship Id="rId2" Type="http://schemas.openxmlformats.org/officeDocument/2006/relationships/audio" Target="file:///I:\T&#7892;NG%20H&#7906;P\NHAC%20MP3\canh%20chim%20bao%20tin%20vui.mp3" TargetMode="External"/><Relationship Id="rId1" Type="http://schemas.openxmlformats.org/officeDocument/2006/relationships/audio" Target="file:///D:\T&#7892;NG%20H&#7906;P\NHAC%20MP3\canh%20chim%20bao%20tin%20vui.mp3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canh chim bao tin vu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943101" y="1028700"/>
            <a:ext cx="51720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3078" name="Picture 6" descr="ttt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8"/>
          <p:cNvSpPr>
            <a:spLocks noChangeArrowheads="1" noChangeShapeType="1" noTextEdit="1"/>
          </p:cNvSpPr>
          <p:nvPr/>
        </p:nvSpPr>
        <p:spPr bwMode="auto">
          <a:xfrm>
            <a:off x="1943100" y="1714500"/>
            <a:ext cx="520065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VÀ CÁC EM </a:t>
            </a:r>
          </a:p>
          <a:p>
            <a:pPr algn="ctr"/>
            <a:r>
              <a:rPr lang="en-US" sz="27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pic>
        <p:nvPicPr>
          <p:cNvPr id="90121" name="Picture 9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771900"/>
            <a:ext cx="1782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028701"/>
            <a:ext cx="1143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4" name="Picture 12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5717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86151"/>
            <a:ext cx="3200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7" name="Picture 15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005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86351"/>
            <a:ext cx="1143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Firewrk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200651"/>
            <a:ext cx="1028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WordArt 18"/>
          <p:cNvSpPr>
            <a:spLocks noChangeArrowheads="1" noChangeShapeType="1" noTextEdit="1"/>
          </p:cNvSpPr>
          <p:nvPr/>
        </p:nvSpPr>
        <p:spPr bwMode="auto">
          <a:xfrm>
            <a:off x="2457451" y="1371600"/>
            <a:ext cx="40290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</p:txBody>
      </p:sp>
      <p:pic>
        <p:nvPicPr>
          <p:cNvPr id="90131" name="Picture 19" descr="Firewrk8"/>
          <p:cNvPicPr>
            <a:picLocks noChangeAspect="1" noChangeArrowheads="1"/>
          </p:cNvPicPr>
          <p:nvPr/>
        </p:nvPicPr>
        <p:blipFill>
          <a:blip r:embed="rId7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32575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2755900" y="5445125"/>
            <a:ext cx="491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99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 viên thực hiện: NGUYỄN THỊ LIÊN NGA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1" y="1028700"/>
            <a:ext cx="4214813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LƯƠNG VĂN CHÁNH</a:t>
            </a:r>
            <a:endParaRPr lang="en-US" sz="27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501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76596" fill="hold"/>
                                        <p:tgtEl>
                                          <p:spTgt spid="90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5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1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3FD675-BD1D-407C-B449-729FB606B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52" y="1636229"/>
            <a:ext cx="8317296" cy="463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8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153FB6-80A6-C46D-3A26-5A9389A4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68" y="851245"/>
            <a:ext cx="7025947" cy="57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F422EF-938C-E785-03F7-2EB3A331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72" y="968443"/>
            <a:ext cx="7465378" cy="54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7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C0497A-A80B-A51B-2D93-38F8C657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34" y="1029321"/>
            <a:ext cx="8032128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69237E-280D-3B74-D460-362CE9BD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4" y="1170539"/>
            <a:ext cx="7101452" cy="54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108779-26F5-8CE9-B304-854FF996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68969"/>
            <a:ext cx="9144000" cy="2360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0F358-091F-9AF4-0B48-2F797C539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0" y="3509990"/>
            <a:ext cx="2451653" cy="9879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5B8C5-FB95-9172-1493-8E82C2BB2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49" y="4578959"/>
            <a:ext cx="7400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ABD1FB-77DA-5A2F-5D5F-3B72C373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2222"/>
            <a:ext cx="9144000" cy="3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0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CA7983-26B9-3979-356E-ED46226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044230"/>
            <a:ext cx="8467725" cy="2543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A3FC50-6DFF-B325-3BB2-F4176F54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261" y="3708227"/>
            <a:ext cx="41814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3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D374A7-83CA-C96D-224F-8620E0367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4" y="1094340"/>
            <a:ext cx="5012003" cy="3507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30C0A6-725B-CC09-DD32-44E62480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57" y="1094340"/>
            <a:ext cx="3681937" cy="53329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012D4C-DAE4-252D-6BE0-9DCA226F7292}"/>
              </a:ext>
            </a:extLst>
          </p:cNvPr>
          <p:cNvSpPr txBox="1"/>
          <p:nvPr/>
        </p:nvSpPr>
        <p:spPr>
          <a:xfrm>
            <a:off x="438661" y="4747997"/>
            <a:ext cx="46250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Những vật liệu sẵn có như hộp nhựa, bìa, chai thuỷ tinh,… sau khi xử lí được sử dụng</a:t>
            </a:r>
            <a:b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làm các sản phẩm mĩ thuật vừa mang vẻ đẹp từ hình dáng, màu sắc tự thân, vừa giúp cho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việc gìn giữ môi trường xanh, sạch, đẹp.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9297D9-DE2E-E39D-4DF0-6E33BF40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3" y="869881"/>
            <a:ext cx="7358892" cy="54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58634D-5B69-EA18-70BE-1A4B7099C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75" y="919162"/>
            <a:ext cx="7485640" cy="56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2F3E55-4ED5-3FC8-CCE6-B715983F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247775"/>
            <a:ext cx="7886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99A394-B13A-56F8-783C-AD7D49A0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991840"/>
            <a:ext cx="7410795" cy="5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5114E3-CC36-DF36-EBCF-C17F56D2A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7" y="1091377"/>
            <a:ext cx="8839200" cy="587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C9E4D5-E492-3A34-BF93-3C565EE55144}"/>
              </a:ext>
            </a:extLst>
          </p:cNvPr>
          <p:cNvSpPr txBox="1"/>
          <p:nvPr/>
        </p:nvSpPr>
        <p:spPr>
          <a:xfrm>
            <a:off x="321157" y="16787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AE2386-9D00-A88B-C145-BF994AD7B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279" y="2277624"/>
            <a:ext cx="5573427" cy="44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3A62EE-B8BC-AE45-61BC-6A7BEA83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" y="1114632"/>
            <a:ext cx="7630731" cy="55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5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279D95-3CF2-8B60-5F15-D24705431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5" y="971963"/>
            <a:ext cx="4786498" cy="5375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CC5FC5-B9A3-BE6A-198B-C42DE73BA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702" y="1147761"/>
            <a:ext cx="3256803" cy="52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B8FC5D-D8DE-A0F4-9BDF-0C618273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073010"/>
            <a:ext cx="5993298" cy="2325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191E4E-72A1-8006-0272-41F76F148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8" y="3789054"/>
            <a:ext cx="8379700" cy="163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8F45CB-AAAE-5B09-F078-2C630F56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23" y="1198844"/>
            <a:ext cx="8721393" cy="552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9905" y="1103326"/>
            <a:ext cx="1957270" cy="521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9905" y="1738115"/>
            <a:ext cx="7693050" cy="4171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gợi</a:t>
            </a:r>
            <a:r>
              <a:rPr lang="en-US" b="1" dirty="0"/>
              <a:t> ý 1:</a:t>
            </a:r>
          </a:p>
          <a:p>
            <a:r>
              <a:rPr lang="en-US" dirty="0"/>
              <a:t>(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video clip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/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Trong </a:t>
            </a:r>
            <a:r>
              <a:rPr lang="en-US" dirty="0" err="1"/>
              <a:t>vòng</a:t>
            </a:r>
            <a:r>
              <a:rPr lang="en-US" dirty="0"/>
              <a:t> 2 </a:t>
            </a:r>
            <a:r>
              <a:rPr lang="en-US" dirty="0" err="1"/>
              <a:t>phút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? Trong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,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).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Chọn</a:t>
            </a:r>
            <a:r>
              <a:rPr lang="en-US" dirty="0"/>
              <a:t> 5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khen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.</a:t>
            </a:r>
          </a:p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</a:t>
            </a:r>
            <a:r>
              <a:rPr lang="en-US" b="1" dirty="0" err="1"/>
              <a:t>gợi</a:t>
            </a:r>
            <a:r>
              <a:rPr lang="en-US" b="1" dirty="0"/>
              <a:t> ý 2:</a:t>
            </a:r>
          </a:p>
          <a:p>
            <a:r>
              <a:rPr lang="en-US" dirty="0"/>
              <a:t>-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cử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,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phúc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đoàn</a:t>
            </a:r>
            <a:r>
              <a:rPr lang="en-US" dirty="0"/>
              <a:t> </a:t>
            </a:r>
            <a:r>
              <a:rPr lang="en-US" dirty="0" err="1"/>
              <a:t>trúng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.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7C1A8E-C6B9-DB9E-6F7D-5DF0B2FAA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95" y="1061734"/>
            <a:ext cx="6791709" cy="534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9C67A9-0DE4-DAB3-49A1-BC5AF41F3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5" y="1161733"/>
            <a:ext cx="3338317" cy="3267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E45A70-125E-B979-C24F-581787FA9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545" y="1161733"/>
            <a:ext cx="5449060" cy="4534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7765F6-B94D-5D90-8C3F-597F8E679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835" y="4690982"/>
            <a:ext cx="3320720" cy="17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DADD54-0DAD-BCBC-3FB1-A01AE4B0B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483" y="1018825"/>
            <a:ext cx="5077534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A717E0-5ADF-0E0D-5634-E2B251907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7" y="3266948"/>
            <a:ext cx="7688380" cy="2771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20B671-854F-6207-E971-298058053932}"/>
              </a:ext>
            </a:extLst>
          </p:cNvPr>
          <p:cNvSpPr/>
          <p:nvPr/>
        </p:nvSpPr>
        <p:spPr>
          <a:xfrm>
            <a:off x="623452" y="1125998"/>
            <a:ext cx="7897091" cy="223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gợi</a:t>
            </a:r>
            <a:r>
              <a:rPr lang="en-US" sz="2400" b="1" dirty="0"/>
              <a:t> ý </a:t>
            </a:r>
            <a:r>
              <a:rPr lang="en-US" sz="2400" b="1" dirty="0" err="1"/>
              <a:t>thảo</a:t>
            </a:r>
            <a:r>
              <a:rPr lang="en-US" sz="2400" b="1" dirty="0"/>
              <a:t> </a:t>
            </a:r>
            <a:r>
              <a:rPr lang="en-US" sz="2400" b="1" dirty="0" err="1"/>
              <a:t>luận</a:t>
            </a:r>
            <a:r>
              <a:rPr lang="en-US" sz="2400" b="1" dirty="0"/>
              <a:t>: </a:t>
            </a:r>
          </a:p>
          <a:p>
            <a:r>
              <a:rPr lang="vi-VN" sz="2400" dirty="0"/>
              <a:t>+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vi-VN" sz="2400" dirty="0"/>
              <a:t>trong hình minh hoạ được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vi-VN" sz="2400" dirty="0"/>
              <a:t>?</a:t>
            </a:r>
          </a:p>
          <a:p>
            <a:r>
              <a:rPr lang="vi-VN" sz="2400" dirty="0"/>
              <a:t>+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?</a:t>
            </a:r>
            <a:r>
              <a:rPr lang="vi-VN" sz="2400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0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B444B0-707F-9F89-C982-E819AF31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0" y="1603513"/>
            <a:ext cx="7800312" cy="4704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5D4B06-984A-42B2-A6E6-C5BA748ABEC8}"/>
              </a:ext>
            </a:extLst>
          </p:cNvPr>
          <p:cNvSpPr txBox="1"/>
          <p:nvPr/>
        </p:nvSpPr>
        <p:spPr>
          <a:xfrm>
            <a:off x="347661" y="85062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5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306</Words>
  <Application>Microsoft Office PowerPoint</Application>
  <PresentationFormat>On-screen Show (4:3)</PresentationFormat>
  <Paragraphs>30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2021-01-29T04:19:07Z</dcterms:created>
  <dcterms:modified xsi:type="dcterms:W3CDTF">2023-10-29T13:29:39Z</dcterms:modified>
</cp:coreProperties>
</file>