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68" r:id="rId2"/>
    <p:sldId id="348" r:id="rId3"/>
    <p:sldId id="349" r:id="rId4"/>
    <p:sldId id="350" r:id="rId5"/>
    <p:sldId id="351" r:id="rId6"/>
    <p:sldId id="352" r:id="rId7"/>
    <p:sldId id="353" r:id="rId8"/>
    <p:sldId id="354" r:id="rId9"/>
    <p:sldId id="355" r:id="rId10"/>
    <p:sldId id="356" r:id="rId11"/>
    <p:sldId id="357" r:id="rId12"/>
    <p:sldId id="358" r:id="rId13"/>
    <p:sldId id="35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6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wmf"/><Relationship Id="rId2" Type="http://schemas.openxmlformats.org/officeDocument/2006/relationships/audio" Target="file:///I:\T&#7892;NG%20H&#7906;P\NHAC%20MP3\canh%20chim%20bao%20tin%20vui.mp3" TargetMode="External"/><Relationship Id="rId1" Type="http://schemas.openxmlformats.org/officeDocument/2006/relationships/audio" Target="file:///D:\T&#7892;NG%20H&#7906;P\NHAC%20MP3\canh%20chim%20bao%20tin%20vui.mp3" TargetMode="External"/><Relationship Id="rId6" Type="http://schemas.openxmlformats.org/officeDocument/2006/relationships/image" Target="../media/image3.wmf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canh chim bao tin vu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33147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5" name="canh chim bao tin vui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33147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ttt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1943101" y="1028700"/>
            <a:ext cx="5172075" cy="1200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/>
            <a:r>
              <a:rPr lang="en-US" sz="27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 CÔ VÀ CÁC EM </a:t>
            </a:r>
          </a:p>
          <a:p>
            <a:pPr algn="ctr"/>
            <a:r>
              <a:rPr lang="en-US" sz="27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 </a:t>
            </a:r>
          </a:p>
        </p:txBody>
      </p:sp>
      <p:pic>
        <p:nvPicPr>
          <p:cNvPr id="3078" name="Picture 6" descr="ttt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85725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WordArt 8"/>
          <p:cNvSpPr>
            <a:spLocks noChangeArrowheads="1" noChangeShapeType="1" noTextEdit="1"/>
          </p:cNvSpPr>
          <p:nvPr/>
        </p:nvSpPr>
        <p:spPr bwMode="auto">
          <a:xfrm>
            <a:off x="1943100" y="1714500"/>
            <a:ext cx="5200650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 CÔ VÀ CÁC EM </a:t>
            </a:r>
          </a:p>
          <a:p>
            <a:pPr algn="ctr"/>
            <a:r>
              <a:rPr lang="en-US" sz="27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 </a:t>
            </a:r>
          </a:p>
        </p:txBody>
      </p:sp>
      <p:pic>
        <p:nvPicPr>
          <p:cNvPr id="90121" name="Picture 9" descr="Firewrk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38" y="3771900"/>
            <a:ext cx="1782762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2" name="Picture 10" descr="Firewrk8"/>
          <p:cNvPicPr>
            <a:picLocks noChangeAspect="1" noChangeArrowheads="1"/>
          </p:cNvPicPr>
          <p:nvPr/>
        </p:nvPicPr>
        <p:blipFill>
          <a:blip r:embed="rId7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028701"/>
            <a:ext cx="11430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3" name="Picture 11" descr="Firewrk8"/>
          <p:cNvPicPr>
            <a:picLocks noChangeAspect="1" noChangeArrowheads="1"/>
          </p:cNvPicPr>
          <p:nvPr/>
        </p:nvPicPr>
        <p:blipFill>
          <a:blip r:embed="rId7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28800"/>
            <a:ext cx="325755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4" name="Picture 12" descr="Firewrk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1"/>
            <a:ext cx="10287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5" name="Picture 13" descr="Firewrk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2571751"/>
            <a:ext cx="10287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6" name="Picture 14" descr="Firewrk8"/>
          <p:cNvPicPr>
            <a:picLocks noChangeAspect="1" noChangeArrowheads="1"/>
          </p:cNvPicPr>
          <p:nvPr/>
        </p:nvPicPr>
        <p:blipFill>
          <a:blip r:embed="rId7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3486151"/>
            <a:ext cx="3200400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7" name="Picture 15" descr="Firewrk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400551"/>
            <a:ext cx="10287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8" name="Picture 16" descr="Firewrk8"/>
          <p:cNvPicPr>
            <a:picLocks noChangeAspect="1" noChangeArrowheads="1"/>
          </p:cNvPicPr>
          <p:nvPr/>
        </p:nvPicPr>
        <p:blipFill>
          <a:blip r:embed="rId7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086351"/>
            <a:ext cx="11430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9" name="Picture 17" descr="Firewrk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5200651"/>
            <a:ext cx="10287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9" name="WordArt 18"/>
          <p:cNvSpPr>
            <a:spLocks noChangeArrowheads="1" noChangeShapeType="1" noTextEdit="1"/>
          </p:cNvSpPr>
          <p:nvPr/>
        </p:nvSpPr>
        <p:spPr bwMode="auto">
          <a:xfrm>
            <a:off x="2457451" y="1371600"/>
            <a:ext cx="4029075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499">
                      <a:srgbClr val="EE3F17"/>
                    </a:gs>
                    <a:gs pos="24001">
                      <a:srgbClr val="FFFF00"/>
                    </a:gs>
                    <a:gs pos="32500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0">
                      <a:srgbClr val="1A8D48"/>
                    </a:gs>
                    <a:gs pos="75999">
                      <a:srgbClr val="FFFF00"/>
                    </a:gs>
                    <a:gs pos="86501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</p:txBody>
      </p:sp>
      <p:pic>
        <p:nvPicPr>
          <p:cNvPr id="90131" name="Picture 19" descr="Firewrk8"/>
          <p:cNvPicPr>
            <a:picLocks noChangeAspect="1" noChangeArrowheads="1"/>
          </p:cNvPicPr>
          <p:nvPr/>
        </p:nvPicPr>
        <p:blipFill>
          <a:blip r:embed="rId7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28800"/>
            <a:ext cx="325755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1" name="Text Box 22"/>
          <p:cNvSpPr txBox="1">
            <a:spLocks noChangeArrowheads="1"/>
          </p:cNvSpPr>
          <p:nvPr/>
        </p:nvSpPr>
        <p:spPr bwMode="auto">
          <a:xfrm>
            <a:off x="2755900" y="5445125"/>
            <a:ext cx="4916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b="1">
                <a:solidFill>
                  <a:srgbClr val="FF99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Giáo viên thực hiện: NGUYỄN THỊ LIÊN NGA</a:t>
            </a:r>
          </a:p>
        </p:txBody>
      </p:sp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2286001" y="1028700"/>
            <a:ext cx="4214813" cy="17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7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LƯƠNG VĂN CHÁNH</a:t>
            </a:r>
            <a:endParaRPr lang="en-US" sz="27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5508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90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90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90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90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90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90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90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90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90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90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90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90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90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90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90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90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90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76596" fill="hold"/>
                                        <p:tgtEl>
                                          <p:spTgt spid="901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90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90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90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90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115"/>
                </p:tgtEl>
              </p:cMediaNode>
            </p:audio>
            <p:audio>
              <p:cMediaNode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114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18CD2FD-A913-2380-C3B8-F38BB6F9D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446" y="717689"/>
            <a:ext cx="6469108" cy="604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76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1D8B205-4AF4-D153-E8AD-84BB2F439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1085850"/>
            <a:ext cx="90487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127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2D70571-EC6B-6EED-E2AF-58199C98A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770" y="703194"/>
            <a:ext cx="6372460" cy="598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793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1AC027E-F084-8CB3-47CD-71ABBCCA0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4244"/>
            <a:ext cx="9144000" cy="32117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B6BBAE3-51C5-229D-BA8A-FC44F286DB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08756"/>
            <a:ext cx="9144000" cy="174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72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E6B36C1-478A-125C-BCB0-B20492F8D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62" y="1671637"/>
            <a:ext cx="8677275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444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79387AB-6E8A-B0F3-7AA4-D1C4B9507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60" y="1266825"/>
            <a:ext cx="8753475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549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1256CA3-D8D9-0C19-DD76-69AE5E5E0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8" y="2123453"/>
            <a:ext cx="807720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374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BF51EA0-3B92-BCB0-FE01-9DF40160E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6704"/>
            <a:ext cx="9144000" cy="384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760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A5D5F2C-830A-CEB2-E7C0-A861EA9EC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6378"/>
            <a:ext cx="9144000" cy="364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664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3B5BED8-D06E-012C-CFBC-59C88883E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979" y="1309895"/>
            <a:ext cx="8668042" cy="514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480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3F9210E-CBA6-F21E-0366-27E55123B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286" y="1007372"/>
            <a:ext cx="7168052" cy="523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768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2D746FD-FEF4-35FE-6274-5C04A1DBF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750" y="1337020"/>
            <a:ext cx="7308500" cy="490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673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724</TotalTime>
  <Words>38</Words>
  <Application>Microsoft Office PowerPoint</Application>
  <PresentationFormat>On-screen Show (4:3)</PresentationFormat>
  <Paragraphs>8</Paragraphs>
  <Slides>13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DRAGON2</cp:lastModifiedBy>
  <cp:revision>104</cp:revision>
  <dcterms:created xsi:type="dcterms:W3CDTF">2021-01-29T04:19:07Z</dcterms:created>
  <dcterms:modified xsi:type="dcterms:W3CDTF">2025-02-16T10:05:45Z</dcterms:modified>
</cp:coreProperties>
</file>