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6"/>
  </p:notesMasterIdLst>
  <p:sldIdLst>
    <p:sldId id="303" r:id="rId3"/>
    <p:sldId id="271" r:id="rId4"/>
    <p:sldId id="310" r:id="rId5"/>
    <p:sldId id="311" r:id="rId6"/>
    <p:sldId id="334" r:id="rId7"/>
    <p:sldId id="346" r:id="rId8"/>
    <p:sldId id="357" r:id="rId9"/>
    <p:sldId id="362" r:id="rId10"/>
    <p:sldId id="360" r:id="rId11"/>
    <p:sldId id="363" r:id="rId12"/>
    <p:sldId id="365" r:id="rId13"/>
    <p:sldId id="366" r:id="rId14"/>
    <p:sldId id="301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8BB7"/>
    <a:srgbClr val="000000"/>
    <a:srgbClr val="B4CBA5"/>
    <a:srgbClr val="E59782"/>
    <a:srgbClr val="FEFCFD"/>
    <a:srgbClr val="D1DCDE"/>
    <a:srgbClr val="F9F9F9"/>
    <a:srgbClr val="F5F5F5"/>
    <a:srgbClr val="8D8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873A8-C79A-4045-9637-33E683802127}" v="301" dt="2023-07-09T15:52:4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5274" autoAdjust="0"/>
  </p:normalViewPr>
  <p:slideViewPr>
    <p:cSldViewPr>
      <p:cViewPr>
        <p:scale>
          <a:sx n="70" d="100"/>
          <a:sy n="70" d="100"/>
        </p:scale>
        <p:origin x="-156" y="-1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oatuan1989@gmail.com" userId="8f87ba699b520547" providerId="LiveId" clId="{CA3873A8-C79A-4045-9637-33E683802127}"/>
    <pc:docChg chg="undo custSel addSld delSld modSld sldOrd">
      <pc:chgData name="khoatuan1989@gmail.com" userId="8f87ba699b520547" providerId="LiveId" clId="{CA3873A8-C79A-4045-9637-33E683802127}" dt="2023-07-09T15:52:42.533" v="710"/>
      <pc:docMkLst>
        <pc:docMk/>
      </pc:docMkLst>
      <pc:sldChg chg="modSp del mod ord">
        <pc:chgData name="khoatuan1989@gmail.com" userId="8f87ba699b520547" providerId="LiveId" clId="{CA3873A8-C79A-4045-9637-33E683802127}" dt="2023-07-09T15:16:56.778" v="217" actId="47"/>
        <pc:sldMkLst>
          <pc:docMk/>
          <pc:sldMk cId="3649088343" sldId="257"/>
        </pc:sldMkLst>
        <pc:spChg chg="mod">
          <ac:chgData name="khoatuan1989@gmail.com" userId="8f87ba699b520547" providerId="LiveId" clId="{CA3873A8-C79A-4045-9637-33E683802127}" dt="2023-07-09T15:16:36.064" v="215" actId="1076"/>
          <ac:spMkLst>
            <pc:docMk/>
            <pc:sldMk cId="3649088343" sldId="257"/>
            <ac:spMk id="9" creationId="{00000000-0000-0000-0000-000000000000}"/>
          </ac:spMkLst>
        </pc:spChg>
        <pc:picChg chg="mod">
          <ac:chgData name="khoatuan1989@gmail.com" userId="8f87ba699b520547" providerId="LiveId" clId="{CA3873A8-C79A-4045-9637-33E683802127}" dt="2023-07-09T15:16:40.507" v="216" actId="1076"/>
          <ac:picMkLst>
            <pc:docMk/>
            <pc:sldMk cId="3649088343" sldId="257"/>
            <ac:picMk id="2" creationId="{00000000-0000-0000-0000-000000000000}"/>
          </ac:picMkLst>
        </pc:picChg>
      </pc:sldChg>
      <pc:sldChg chg="modAnim">
        <pc:chgData name="khoatuan1989@gmail.com" userId="8f87ba699b520547" providerId="LiveId" clId="{CA3873A8-C79A-4045-9637-33E683802127}" dt="2023-07-09T15:52:42.533" v="710"/>
        <pc:sldMkLst>
          <pc:docMk/>
          <pc:sldMk cId="393702939" sldId="258"/>
        </pc:sldMkLst>
      </pc:sldChg>
      <pc:sldChg chg="addSp delSp modSp add del mod ord modTransition setBg delDesignElem">
        <pc:chgData name="khoatuan1989@gmail.com" userId="8f87ba699b520547" providerId="LiveId" clId="{CA3873A8-C79A-4045-9637-33E683802127}" dt="2023-07-09T15:01:54.418" v="78"/>
        <pc:sldMkLst>
          <pc:docMk/>
          <pc:sldMk cId="233595570" sldId="260"/>
        </pc:sldMkLst>
        <pc:spChg chg="mod">
          <ac:chgData name="khoatuan1989@gmail.com" userId="8f87ba699b520547" providerId="LiveId" clId="{CA3873A8-C79A-4045-9637-33E683802127}" dt="2023-07-09T15:01:47.284" v="71" actId="1076"/>
          <ac:spMkLst>
            <pc:docMk/>
            <pc:sldMk cId="233595570" sldId="260"/>
            <ac:spMk id="4" creationId="{09EC2E0D-CABB-924A-BDF1-F17C9DFAEBB7}"/>
          </ac:spMkLst>
        </pc:spChg>
        <pc:spChg chg="add del">
          <ac:chgData name="khoatuan1989@gmail.com" userId="8f87ba699b520547" providerId="LiveId" clId="{CA3873A8-C79A-4045-9637-33E683802127}" dt="2023-07-09T15:01:54.418" v="78"/>
          <ac:spMkLst>
            <pc:docMk/>
            <pc:sldMk cId="233595570" sldId="260"/>
            <ac:spMk id="4106" creationId="{B4D3D850-2041-4B7C-AED9-54DA385B14F7}"/>
          </ac:spMkLst>
        </pc:spChg>
        <pc:spChg chg="add del">
          <ac:chgData name="khoatuan1989@gmail.com" userId="8f87ba699b520547" providerId="LiveId" clId="{CA3873A8-C79A-4045-9637-33E683802127}" dt="2023-07-09T15:01:54.418" v="78"/>
          <ac:spMkLst>
            <pc:docMk/>
            <pc:sldMk cId="233595570" sldId="260"/>
            <ac:spMk id="4107" creationId="{B497CCB5-5FC2-473C-AFCC-2430CEF1DF71}"/>
          </ac:spMkLst>
        </pc:spChg>
        <pc:spChg chg="add del">
          <ac:chgData name="khoatuan1989@gmail.com" userId="8f87ba699b520547" providerId="LiveId" clId="{CA3873A8-C79A-4045-9637-33E683802127}" dt="2023-07-09T15:01:54.418" v="78"/>
          <ac:spMkLst>
            <pc:docMk/>
            <pc:sldMk cId="233595570" sldId="260"/>
            <ac:spMk id="4108" creationId="{599C8C75-BFDF-44E7-A028-EEB5EDD58817}"/>
          </ac:spMkLst>
        </pc:spChg>
        <pc:picChg chg="add del">
          <ac:chgData name="khoatuan1989@gmail.com" userId="8f87ba699b520547" providerId="LiveId" clId="{CA3873A8-C79A-4045-9637-33E683802127}" dt="2023-07-09T15:01:51.790" v="75" actId="478"/>
          <ac:picMkLst>
            <pc:docMk/>
            <pc:sldMk cId="233595570" sldId="260"/>
            <ac:picMk id="4098" creationId="{543CC673-FA79-854E-86EA-0BC3E13552C9}"/>
          </ac:picMkLst>
        </pc:picChg>
        <pc:picChg chg="add del mod">
          <ac:chgData name="khoatuan1989@gmail.com" userId="8f87ba699b520547" providerId="LiveId" clId="{CA3873A8-C79A-4045-9637-33E683802127}" dt="2023-07-09T15:01:53.689" v="77" actId="1076"/>
          <ac:picMkLst>
            <pc:docMk/>
            <pc:sldMk cId="233595570" sldId="260"/>
            <ac:picMk id="4104" creationId="{39152878-3DDA-5649-A619-A54EDB21AE1B}"/>
          </ac:picMkLst>
        </pc:picChg>
      </pc:sldChg>
      <pc:sldChg chg="del">
        <pc:chgData name="khoatuan1989@gmail.com" userId="8f87ba699b520547" providerId="LiveId" clId="{CA3873A8-C79A-4045-9637-33E683802127}" dt="2023-07-09T15:17:10.598" v="218" actId="47"/>
        <pc:sldMkLst>
          <pc:docMk/>
          <pc:sldMk cId="3123400372" sldId="262"/>
        </pc:sldMkLst>
      </pc:sldChg>
      <pc:sldChg chg="del">
        <pc:chgData name="khoatuan1989@gmail.com" userId="8f87ba699b520547" providerId="LiveId" clId="{CA3873A8-C79A-4045-9637-33E683802127}" dt="2023-07-09T15:17:35.553" v="222" actId="47"/>
        <pc:sldMkLst>
          <pc:docMk/>
          <pc:sldMk cId="3399930915" sldId="279"/>
        </pc:sldMkLst>
      </pc:sldChg>
      <pc:sldChg chg="del">
        <pc:chgData name="khoatuan1989@gmail.com" userId="8f87ba699b520547" providerId="LiveId" clId="{CA3873A8-C79A-4045-9637-33E683802127}" dt="2023-07-09T15:17:36.796" v="223" actId="47"/>
        <pc:sldMkLst>
          <pc:docMk/>
          <pc:sldMk cId="3622384923" sldId="280"/>
        </pc:sldMkLst>
      </pc:sldChg>
      <pc:sldChg chg="del">
        <pc:chgData name="khoatuan1989@gmail.com" userId="8f87ba699b520547" providerId="LiveId" clId="{CA3873A8-C79A-4045-9637-33E683802127}" dt="2023-07-09T15:17:22.246" v="219" actId="47"/>
        <pc:sldMkLst>
          <pc:docMk/>
          <pc:sldMk cId="703393568" sldId="284"/>
        </pc:sldMkLst>
      </pc:sldChg>
      <pc:sldChg chg="del">
        <pc:chgData name="khoatuan1989@gmail.com" userId="8f87ba699b520547" providerId="LiveId" clId="{CA3873A8-C79A-4045-9637-33E683802127}" dt="2023-07-09T15:17:29.559" v="221" actId="47"/>
        <pc:sldMkLst>
          <pc:docMk/>
          <pc:sldMk cId="2872604154" sldId="285"/>
        </pc:sldMkLst>
      </pc:sldChg>
      <pc:sldChg chg="addSp delSp modSp mod delAnim modAnim">
        <pc:chgData name="khoatuan1989@gmail.com" userId="8f87ba699b520547" providerId="LiveId" clId="{CA3873A8-C79A-4045-9637-33E683802127}" dt="2023-07-09T15:28:27.364" v="321" actId="1076"/>
        <pc:sldMkLst>
          <pc:docMk/>
          <pc:sldMk cId="3189299124" sldId="286"/>
        </pc:sldMkLst>
        <pc:spChg chg="del">
          <ac:chgData name="khoatuan1989@gmail.com" userId="8f87ba699b520547" providerId="LiveId" clId="{CA3873A8-C79A-4045-9637-33E683802127}" dt="2023-07-09T15:19:49.753" v="247" actId="478"/>
          <ac:spMkLst>
            <pc:docMk/>
            <pc:sldMk cId="3189299124" sldId="286"/>
            <ac:spMk id="2" creationId="{43259FC2-8480-410A-9A12-5BB0BECFB675}"/>
          </ac:spMkLst>
        </pc:spChg>
        <pc:spChg chg="mod">
          <ac:chgData name="khoatuan1989@gmail.com" userId="8f87ba699b520547" providerId="LiveId" clId="{CA3873A8-C79A-4045-9637-33E683802127}" dt="2023-07-09T15:25:05.760" v="295" actId="14100"/>
          <ac:spMkLst>
            <pc:docMk/>
            <pc:sldMk cId="3189299124" sldId="286"/>
            <ac:spMk id="8" creationId="{49C21186-C5DC-48DD-8A2A-243873FB7C2F}"/>
          </ac:spMkLst>
        </pc:spChg>
        <pc:spChg chg="mod">
          <ac:chgData name="khoatuan1989@gmail.com" userId="8f87ba699b520547" providerId="LiveId" clId="{CA3873A8-C79A-4045-9637-33E683802127}" dt="2023-07-09T15:25:24.844" v="298" actId="1076"/>
          <ac:spMkLst>
            <pc:docMk/>
            <pc:sldMk cId="3189299124" sldId="286"/>
            <ac:spMk id="9" creationId="{80E41969-0E91-46EF-86BD-9D01A348CFE0}"/>
          </ac:spMkLst>
        </pc:spChg>
        <pc:spChg chg="mod">
          <ac:chgData name="khoatuan1989@gmail.com" userId="8f87ba699b520547" providerId="LiveId" clId="{CA3873A8-C79A-4045-9637-33E683802127}" dt="2023-07-09T15:25:32.212" v="300" actId="1076"/>
          <ac:spMkLst>
            <pc:docMk/>
            <pc:sldMk cId="3189299124" sldId="286"/>
            <ac:spMk id="10" creationId="{E8047B4E-8D55-42E3-A46A-B24B50024CFF}"/>
          </ac:spMkLst>
        </pc:spChg>
        <pc:spChg chg="add mod">
          <ac:chgData name="khoatuan1989@gmail.com" userId="8f87ba699b520547" providerId="LiveId" clId="{CA3873A8-C79A-4045-9637-33E683802127}" dt="2023-07-09T15:23:37.413" v="280" actId="2711"/>
          <ac:spMkLst>
            <pc:docMk/>
            <pc:sldMk cId="3189299124" sldId="286"/>
            <ac:spMk id="11" creationId="{608FDB00-7BCE-684D-2D9F-BAA849953364}"/>
          </ac:spMkLst>
        </pc:spChg>
        <pc:spChg chg="add mod">
          <ac:chgData name="khoatuan1989@gmail.com" userId="8f87ba699b520547" providerId="LiveId" clId="{CA3873A8-C79A-4045-9637-33E683802127}" dt="2023-07-09T15:25:28.476" v="299" actId="1076"/>
          <ac:spMkLst>
            <pc:docMk/>
            <pc:sldMk cId="3189299124" sldId="286"/>
            <ac:spMk id="14" creationId="{88AEE6F0-7BAC-2077-0E84-D9C7909B1C67}"/>
          </ac:spMkLst>
        </pc:spChg>
        <pc:spChg chg="add mod">
          <ac:chgData name="khoatuan1989@gmail.com" userId="8f87ba699b520547" providerId="LiveId" clId="{CA3873A8-C79A-4045-9637-33E683802127}" dt="2023-07-09T15:24:11.625" v="285" actId="571"/>
          <ac:spMkLst>
            <pc:docMk/>
            <pc:sldMk cId="3189299124" sldId="286"/>
            <ac:spMk id="15" creationId="{8E1035F2-1DD2-BB88-DFE6-635322B1C19C}"/>
          </ac:spMkLst>
        </pc:spChg>
        <pc:spChg chg="del">
          <ac:chgData name="khoatuan1989@gmail.com" userId="8f87ba699b520547" providerId="LiveId" clId="{CA3873A8-C79A-4045-9637-33E683802127}" dt="2023-07-09T15:19:56.883" v="249" actId="478"/>
          <ac:spMkLst>
            <pc:docMk/>
            <pc:sldMk cId="3189299124" sldId="286"/>
            <ac:spMk id="16" creationId="{2F1231D0-2C47-43FD-94AD-7E76BA744831}"/>
          </ac:spMkLst>
        </pc:spChg>
        <pc:spChg chg="add mod">
          <ac:chgData name="khoatuan1989@gmail.com" userId="8f87ba699b520547" providerId="LiveId" clId="{CA3873A8-C79A-4045-9637-33E683802127}" dt="2023-07-09T15:24:11.625" v="285" actId="571"/>
          <ac:spMkLst>
            <pc:docMk/>
            <pc:sldMk cId="3189299124" sldId="286"/>
            <ac:spMk id="17" creationId="{CF4C5E8D-D882-B5B3-4AAF-6EBE23937FC4}"/>
          </ac:spMkLst>
        </pc:spChg>
        <pc:spChg chg="add mod">
          <ac:chgData name="khoatuan1989@gmail.com" userId="8f87ba699b520547" providerId="LiveId" clId="{CA3873A8-C79A-4045-9637-33E683802127}" dt="2023-07-09T15:24:19.472" v="288" actId="571"/>
          <ac:spMkLst>
            <pc:docMk/>
            <pc:sldMk cId="3189299124" sldId="286"/>
            <ac:spMk id="18" creationId="{782FB6E8-9B98-51E7-8C1E-4F6ABADDA534}"/>
          </ac:spMkLst>
        </pc:spChg>
        <pc:spChg chg="add mod">
          <ac:chgData name="khoatuan1989@gmail.com" userId="8f87ba699b520547" providerId="LiveId" clId="{CA3873A8-C79A-4045-9637-33E683802127}" dt="2023-07-09T15:24:19.472" v="288" actId="571"/>
          <ac:spMkLst>
            <pc:docMk/>
            <pc:sldMk cId="3189299124" sldId="286"/>
            <ac:spMk id="19" creationId="{B109BCF0-A5A6-73CD-5DC8-C0F242630B1C}"/>
          </ac:spMkLst>
        </pc:spChg>
        <pc:picChg chg="add mod">
          <ac:chgData name="khoatuan1989@gmail.com" userId="8f87ba699b520547" providerId="LiveId" clId="{CA3873A8-C79A-4045-9637-33E683802127}" dt="2023-07-09T15:25:40.809" v="301" actId="1076"/>
          <ac:picMkLst>
            <pc:docMk/>
            <pc:sldMk cId="3189299124" sldId="286"/>
            <ac:picMk id="3" creationId="{EDEC99EA-56B9-CA30-F464-48F3DF412C36}"/>
          </ac:picMkLst>
        </pc:picChg>
        <pc:picChg chg="mod">
          <ac:chgData name="khoatuan1989@gmail.com" userId="8f87ba699b520547" providerId="LiveId" clId="{CA3873A8-C79A-4045-9637-33E683802127}" dt="2023-07-09T15:23:00.612" v="276" actId="2711"/>
          <ac:picMkLst>
            <pc:docMk/>
            <pc:sldMk cId="3189299124" sldId="286"/>
            <ac:picMk id="4" creationId="{69C9F767-51E0-423A-B1D9-04BBCBECCACF}"/>
          </ac:picMkLst>
        </pc:picChg>
        <pc:picChg chg="mod">
          <ac:chgData name="khoatuan1989@gmail.com" userId="8f87ba699b520547" providerId="LiveId" clId="{CA3873A8-C79A-4045-9637-33E683802127}" dt="2023-07-09T15:23:00.612" v="276" actId="2711"/>
          <ac:picMkLst>
            <pc:docMk/>
            <pc:sldMk cId="3189299124" sldId="286"/>
            <ac:picMk id="5" creationId="{6FDA6C78-823F-4BC0-96E5-2EC35A637D1E}"/>
          </ac:picMkLst>
        </pc:picChg>
        <pc:picChg chg="mod">
          <ac:chgData name="khoatuan1989@gmail.com" userId="8f87ba699b520547" providerId="LiveId" clId="{CA3873A8-C79A-4045-9637-33E683802127}" dt="2023-07-09T15:23:00.612" v="276" actId="2711"/>
          <ac:picMkLst>
            <pc:docMk/>
            <pc:sldMk cId="3189299124" sldId="286"/>
            <ac:picMk id="6" creationId="{04739CE5-A2F4-4EF7-9640-904E75A2257C}"/>
          </ac:picMkLst>
        </pc:picChg>
        <pc:picChg chg="del mod">
          <ac:chgData name="khoatuan1989@gmail.com" userId="8f87ba699b520547" providerId="LiveId" clId="{CA3873A8-C79A-4045-9637-33E683802127}" dt="2023-07-09T15:18:22.560" v="232" actId="478"/>
          <ac:picMkLst>
            <pc:docMk/>
            <pc:sldMk cId="3189299124" sldId="286"/>
            <ac:picMk id="7" creationId="{7A1E9A99-30A7-3B02-9AC2-D94EF13BAADF}"/>
          </ac:picMkLst>
        </pc:picChg>
        <pc:picChg chg="add mod">
          <ac:chgData name="khoatuan1989@gmail.com" userId="8f87ba699b520547" providerId="LiveId" clId="{CA3873A8-C79A-4045-9637-33E683802127}" dt="2023-07-09T15:23:00.612" v="276" actId="2711"/>
          <ac:picMkLst>
            <pc:docMk/>
            <pc:sldMk cId="3189299124" sldId="286"/>
            <ac:picMk id="12" creationId="{6A1580FE-4223-1232-881C-9C34F1F85B79}"/>
          </ac:picMkLst>
        </pc:picChg>
        <pc:picChg chg="add del mod">
          <ac:chgData name="khoatuan1989@gmail.com" userId="8f87ba699b520547" providerId="LiveId" clId="{CA3873A8-C79A-4045-9637-33E683802127}" dt="2023-07-09T15:26:36.254" v="311"/>
          <ac:picMkLst>
            <pc:docMk/>
            <pc:sldMk cId="3189299124" sldId="286"/>
            <ac:picMk id="20" creationId="{4456F2CF-7B4E-E8A2-458D-9A487DF470CC}"/>
          </ac:picMkLst>
        </pc:picChg>
        <pc:picChg chg="add del mod">
          <ac:chgData name="khoatuan1989@gmail.com" userId="8f87ba699b520547" providerId="LiveId" clId="{CA3873A8-C79A-4045-9637-33E683802127}" dt="2023-07-09T15:26:36.254" v="311"/>
          <ac:picMkLst>
            <pc:docMk/>
            <pc:sldMk cId="3189299124" sldId="286"/>
            <ac:picMk id="21" creationId="{ED041C90-664C-6BCF-56F4-41F8CD69A62D}"/>
          </ac:picMkLst>
        </pc:picChg>
        <pc:picChg chg="add mod">
          <ac:chgData name="khoatuan1989@gmail.com" userId="8f87ba699b520547" providerId="LiveId" clId="{CA3873A8-C79A-4045-9637-33E683802127}" dt="2023-07-09T15:28:27.364" v="321" actId="1076"/>
          <ac:picMkLst>
            <pc:docMk/>
            <pc:sldMk cId="3189299124" sldId="286"/>
            <ac:picMk id="22" creationId="{F7740F75-E60B-4AB2-2C6D-3D1F32ACA321}"/>
          </ac:picMkLst>
        </pc:picChg>
        <pc:picChg chg="add mod">
          <ac:chgData name="khoatuan1989@gmail.com" userId="8f87ba699b520547" providerId="LiveId" clId="{CA3873A8-C79A-4045-9637-33E683802127}" dt="2023-07-09T15:27:16.987" v="316" actId="1076"/>
          <ac:picMkLst>
            <pc:docMk/>
            <pc:sldMk cId="3189299124" sldId="286"/>
            <ac:picMk id="23" creationId="{32D91137-E1C6-86AA-0433-4922DC15A3CC}"/>
          </ac:picMkLst>
        </pc:picChg>
        <pc:picChg chg="add mod">
          <ac:chgData name="khoatuan1989@gmail.com" userId="8f87ba699b520547" providerId="LiveId" clId="{CA3873A8-C79A-4045-9637-33E683802127}" dt="2023-07-09T15:27:06.314" v="314" actId="1076"/>
          <ac:picMkLst>
            <pc:docMk/>
            <pc:sldMk cId="3189299124" sldId="286"/>
            <ac:picMk id="24" creationId="{74BDC144-18CE-2543-AF76-3604ABF247DF}"/>
          </ac:picMkLst>
        </pc:picChg>
      </pc:sldChg>
      <pc:sldChg chg="del">
        <pc:chgData name="khoatuan1989@gmail.com" userId="8f87ba699b520547" providerId="LiveId" clId="{CA3873A8-C79A-4045-9637-33E683802127}" dt="2023-07-09T15:17:41.606" v="227" actId="47"/>
        <pc:sldMkLst>
          <pc:docMk/>
          <pc:sldMk cId="3418702710" sldId="288"/>
        </pc:sldMkLst>
      </pc:sldChg>
      <pc:sldChg chg="del">
        <pc:chgData name="khoatuan1989@gmail.com" userId="8f87ba699b520547" providerId="LiveId" clId="{CA3873A8-C79A-4045-9637-33E683802127}" dt="2023-07-09T15:17:40.150" v="226" actId="47"/>
        <pc:sldMkLst>
          <pc:docMk/>
          <pc:sldMk cId="1210270705" sldId="289"/>
        </pc:sldMkLst>
      </pc:sldChg>
      <pc:sldChg chg="del">
        <pc:chgData name="khoatuan1989@gmail.com" userId="8f87ba699b520547" providerId="LiveId" clId="{CA3873A8-C79A-4045-9637-33E683802127}" dt="2023-07-09T15:17:39.065" v="225" actId="47"/>
        <pc:sldMkLst>
          <pc:docMk/>
          <pc:sldMk cId="1222443234" sldId="293"/>
        </pc:sldMkLst>
      </pc:sldChg>
      <pc:sldChg chg="del">
        <pc:chgData name="khoatuan1989@gmail.com" userId="8f87ba699b520547" providerId="LiveId" clId="{CA3873A8-C79A-4045-9637-33E683802127}" dt="2023-07-09T15:17:28.097" v="220" actId="47"/>
        <pc:sldMkLst>
          <pc:docMk/>
          <pc:sldMk cId="3291001271" sldId="297"/>
        </pc:sldMkLst>
      </pc:sldChg>
      <pc:sldChg chg="add del">
        <pc:chgData name="khoatuan1989@gmail.com" userId="8f87ba699b520547" providerId="LiveId" clId="{CA3873A8-C79A-4045-9637-33E683802127}" dt="2023-07-09T15:50:21.963" v="613" actId="47"/>
        <pc:sldMkLst>
          <pc:docMk/>
          <pc:sldMk cId="784383312" sldId="298"/>
        </pc:sldMkLst>
      </pc:sldChg>
      <pc:sldChg chg="del">
        <pc:chgData name="khoatuan1989@gmail.com" userId="8f87ba699b520547" providerId="LiveId" clId="{CA3873A8-C79A-4045-9637-33E683802127}" dt="2023-07-09T15:17:38.054" v="224" actId="47"/>
        <pc:sldMkLst>
          <pc:docMk/>
          <pc:sldMk cId="255955840" sldId="300"/>
        </pc:sldMkLst>
      </pc:sldChg>
      <pc:sldChg chg="addSp modSp mod ord modAnim">
        <pc:chgData name="khoatuan1989@gmail.com" userId="8f87ba699b520547" providerId="LiveId" clId="{CA3873A8-C79A-4045-9637-33E683802127}" dt="2023-07-09T15:12:13.643" v="166"/>
        <pc:sldMkLst>
          <pc:docMk/>
          <pc:sldMk cId="950295184" sldId="307"/>
        </pc:sldMkLst>
        <pc:spChg chg="add mod">
          <ac:chgData name="khoatuan1989@gmail.com" userId="8f87ba699b520547" providerId="LiveId" clId="{CA3873A8-C79A-4045-9637-33E683802127}" dt="2023-07-09T14:53:50.573" v="15" actId="1076"/>
          <ac:spMkLst>
            <pc:docMk/>
            <pc:sldMk cId="950295184" sldId="307"/>
            <ac:spMk id="9" creationId="{9A6C6355-ED19-6087-80D2-52FF536E6662}"/>
          </ac:spMkLst>
        </pc:spChg>
        <pc:picChg chg="mod">
          <ac:chgData name="khoatuan1989@gmail.com" userId="8f87ba699b520547" providerId="LiveId" clId="{CA3873A8-C79A-4045-9637-33E683802127}" dt="2023-07-09T14:54:15.661" v="17" actId="1076"/>
          <ac:picMkLst>
            <pc:docMk/>
            <pc:sldMk cId="950295184" sldId="307"/>
            <ac:picMk id="2" creationId="{2D63E0FA-1807-94AD-45B9-38228C8EDA65}"/>
          </ac:picMkLst>
        </pc:picChg>
        <pc:picChg chg="mod">
          <ac:chgData name="khoatuan1989@gmail.com" userId="8f87ba699b520547" providerId="LiveId" clId="{CA3873A8-C79A-4045-9637-33E683802127}" dt="2023-07-09T14:52:40.051" v="1" actId="1076"/>
          <ac:picMkLst>
            <pc:docMk/>
            <pc:sldMk cId="950295184" sldId="307"/>
            <ac:picMk id="5" creationId="{F116DD46-6140-83DB-C60B-BD4056B8A28D}"/>
          </ac:picMkLst>
        </pc:picChg>
        <pc:picChg chg="add mod">
          <ac:chgData name="khoatuan1989@gmail.com" userId="8f87ba699b520547" providerId="LiveId" clId="{CA3873A8-C79A-4045-9637-33E683802127}" dt="2023-07-09T14:52:37.639" v="0"/>
          <ac:picMkLst>
            <pc:docMk/>
            <pc:sldMk cId="950295184" sldId="307"/>
            <ac:picMk id="6" creationId="{43C9B854-0439-5DD9-FA50-0A130678DF9A}"/>
          </ac:picMkLst>
        </pc:picChg>
        <pc:picChg chg="add mod">
          <ac:chgData name="khoatuan1989@gmail.com" userId="8f87ba699b520547" providerId="LiveId" clId="{CA3873A8-C79A-4045-9637-33E683802127}" dt="2023-07-09T14:52:37.639" v="0"/>
          <ac:picMkLst>
            <pc:docMk/>
            <pc:sldMk cId="950295184" sldId="307"/>
            <ac:picMk id="7" creationId="{721682A3-E509-082A-C442-EDA9FE1A5FE1}"/>
          </ac:picMkLst>
        </pc:picChg>
      </pc:sldChg>
      <pc:sldChg chg="modSp add del mod modTransition">
        <pc:chgData name="khoatuan1989@gmail.com" userId="8f87ba699b520547" providerId="LiveId" clId="{CA3873A8-C79A-4045-9637-33E683802127}" dt="2023-07-09T15:12:41.516" v="174" actId="20577"/>
        <pc:sldMkLst>
          <pc:docMk/>
          <pc:sldMk cId="78301896" sldId="316"/>
        </pc:sldMkLst>
        <pc:spChg chg="mod">
          <ac:chgData name="khoatuan1989@gmail.com" userId="8f87ba699b520547" providerId="LiveId" clId="{CA3873A8-C79A-4045-9637-33E683802127}" dt="2023-07-09T15:12:41.516" v="174" actId="20577"/>
          <ac:spMkLst>
            <pc:docMk/>
            <pc:sldMk cId="78301896" sldId="316"/>
            <ac:spMk id="5" creationId="{5F090221-859D-4949-9148-3196A863D897}"/>
          </ac:spMkLst>
        </pc:spChg>
      </pc:sldChg>
      <pc:sldChg chg="addSp delSp modSp add mod modTransition delAnim modAnim">
        <pc:chgData name="khoatuan1989@gmail.com" userId="8f87ba699b520547" providerId="LiveId" clId="{CA3873A8-C79A-4045-9637-33E683802127}" dt="2023-07-09T15:12:35.069" v="172" actId="478"/>
        <pc:sldMkLst>
          <pc:docMk/>
          <pc:sldMk cId="1908129812" sldId="321"/>
        </pc:sldMkLst>
        <pc:spChg chg="mod">
          <ac:chgData name="khoatuan1989@gmail.com" userId="8f87ba699b520547" providerId="LiveId" clId="{CA3873A8-C79A-4045-9637-33E683802127}" dt="2023-07-09T15:12:30.198" v="171" actId="403"/>
          <ac:spMkLst>
            <pc:docMk/>
            <pc:sldMk cId="1908129812" sldId="321"/>
            <ac:spMk id="3" creationId="{3CADB7C8-D9DA-BE8E-06B6-2D15764A09B7}"/>
          </ac:spMkLst>
        </pc:spChg>
        <pc:spChg chg="mod">
          <ac:chgData name="khoatuan1989@gmail.com" userId="8f87ba699b520547" providerId="LiveId" clId="{CA3873A8-C79A-4045-9637-33E683802127}" dt="2023-07-09T14:57:25.772" v="55" actId="1076"/>
          <ac:spMkLst>
            <pc:docMk/>
            <pc:sldMk cId="1908129812" sldId="321"/>
            <ac:spMk id="8" creationId="{9C573064-A1A5-1342-A868-629CD757346C}"/>
          </ac:spMkLst>
        </pc:spChg>
        <pc:spChg chg="mod">
          <ac:chgData name="khoatuan1989@gmail.com" userId="8f87ba699b520547" providerId="LiveId" clId="{CA3873A8-C79A-4045-9637-33E683802127}" dt="2023-07-09T15:12:30.198" v="171" actId="403"/>
          <ac:spMkLst>
            <pc:docMk/>
            <pc:sldMk cId="1908129812" sldId="321"/>
            <ac:spMk id="9" creationId="{DC3F46E8-3839-2F7E-23B9-4C2A39AF7D5A}"/>
          </ac:spMkLst>
        </pc:spChg>
        <pc:spChg chg="add del mod">
          <ac:chgData name="khoatuan1989@gmail.com" userId="8f87ba699b520547" providerId="LiveId" clId="{CA3873A8-C79A-4045-9637-33E683802127}" dt="2023-07-09T15:12:35.069" v="172" actId="478"/>
          <ac:spMkLst>
            <pc:docMk/>
            <pc:sldMk cId="1908129812" sldId="321"/>
            <ac:spMk id="10" creationId="{02EA9494-247E-AB9D-F229-D28DF2F4EEF9}"/>
          </ac:spMkLst>
        </pc:spChg>
        <pc:grpChg chg="add mod">
          <ac:chgData name="khoatuan1989@gmail.com" userId="8f87ba699b520547" providerId="LiveId" clId="{CA3873A8-C79A-4045-9637-33E683802127}" dt="2023-07-09T15:12:30.198" v="171" actId="403"/>
          <ac:grpSpMkLst>
            <pc:docMk/>
            <pc:sldMk cId="1908129812" sldId="321"/>
            <ac:grpSpMk id="2" creationId="{A49FA72E-6004-3DB5-9112-54532831A96F}"/>
          </ac:grpSpMkLst>
        </pc:grpChg>
        <pc:grpChg chg="mod">
          <ac:chgData name="khoatuan1989@gmail.com" userId="8f87ba699b520547" providerId="LiveId" clId="{CA3873A8-C79A-4045-9637-33E683802127}" dt="2023-07-09T14:56:57.414" v="31" actId="1076"/>
          <ac:grpSpMkLst>
            <pc:docMk/>
            <pc:sldMk cId="1908129812" sldId="321"/>
            <ac:grpSpMk id="4" creationId="{B71235E4-B129-CB4D-8B08-87565BC07882}"/>
          </ac:grpSpMkLst>
        </pc:grpChg>
      </pc:sldChg>
      <pc:sldChg chg="new del">
        <pc:chgData name="khoatuan1989@gmail.com" userId="8f87ba699b520547" providerId="LiveId" clId="{CA3873A8-C79A-4045-9637-33E683802127}" dt="2023-07-09T14:56:00.478" v="19" actId="47"/>
        <pc:sldMkLst>
          <pc:docMk/>
          <pc:sldMk cId="1014891428" sldId="334"/>
        </pc:sldMkLst>
      </pc:sldChg>
      <pc:sldChg chg="addSp delSp modSp new mod ord modAnim">
        <pc:chgData name="khoatuan1989@gmail.com" userId="8f87ba699b520547" providerId="LiveId" clId="{CA3873A8-C79A-4045-9637-33E683802127}" dt="2023-07-09T15:12:46.295" v="176"/>
        <pc:sldMkLst>
          <pc:docMk/>
          <pc:sldMk cId="4233433761" sldId="334"/>
        </pc:sldMkLst>
        <pc:spChg chg="del">
          <ac:chgData name="khoatuan1989@gmail.com" userId="8f87ba699b520547" providerId="LiveId" clId="{CA3873A8-C79A-4045-9637-33E683802127}" dt="2023-07-09T15:00:22.205" v="61" actId="26606"/>
          <ac:spMkLst>
            <pc:docMk/>
            <pc:sldMk cId="4233433761" sldId="334"/>
            <ac:spMk id="2" creationId="{F4B05322-0D4A-8C1D-AA3B-DEBECB27757D}"/>
          </ac:spMkLst>
        </pc:spChg>
        <pc:spChg chg="del">
          <ac:chgData name="khoatuan1989@gmail.com" userId="8f87ba699b520547" providerId="LiveId" clId="{CA3873A8-C79A-4045-9637-33E683802127}" dt="2023-07-09T15:00:22.205" v="61" actId="26606"/>
          <ac:spMkLst>
            <pc:docMk/>
            <pc:sldMk cId="4233433761" sldId="334"/>
            <ac:spMk id="3" creationId="{178B54B1-441D-37D1-156A-F403D5BA3F9C}"/>
          </ac:spMkLst>
        </pc:spChg>
        <pc:spChg chg="add mod">
          <ac:chgData name="khoatuan1989@gmail.com" userId="8f87ba699b520547" providerId="LiveId" clId="{CA3873A8-C79A-4045-9637-33E683802127}" dt="2023-07-09T15:09:02.276" v="164" actId="1076"/>
          <ac:spMkLst>
            <pc:docMk/>
            <pc:sldMk cId="4233433761" sldId="334"/>
            <ac:spMk id="4" creationId="{13A5236D-1DDB-F284-762A-5A4EB3F1D6DE}"/>
          </ac:spMkLst>
        </pc:spChg>
        <pc:picChg chg="add mod">
          <ac:chgData name="khoatuan1989@gmail.com" userId="8f87ba699b520547" providerId="LiveId" clId="{CA3873A8-C79A-4045-9637-33E683802127}" dt="2023-07-09T15:08:59.220" v="163" actId="1076"/>
          <ac:picMkLst>
            <pc:docMk/>
            <pc:sldMk cId="4233433761" sldId="334"/>
            <ac:picMk id="1026" creationId="{A9BDA482-168F-694E-0A5A-0D9596DCD5F4}"/>
          </ac:picMkLst>
        </pc:picChg>
      </pc:sldChg>
      <pc:sldChg chg="addSp delSp add del modTransition setBg delDesignElem">
        <pc:chgData name="khoatuan1989@gmail.com" userId="8f87ba699b520547" providerId="LiveId" clId="{CA3873A8-C79A-4045-9637-33E683802127}" dt="2023-07-09T15:01:51.430" v="74"/>
        <pc:sldMkLst>
          <pc:docMk/>
          <pc:sldMk cId="2412568298" sldId="335"/>
        </pc:sldMkLst>
        <pc:spChg chg="add del">
          <ac:chgData name="khoatuan1989@gmail.com" userId="8f87ba699b520547" providerId="LiveId" clId="{CA3873A8-C79A-4045-9637-33E683802127}" dt="2023-07-09T15:01:51.430" v="74"/>
          <ac:spMkLst>
            <pc:docMk/>
            <pc:sldMk cId="2412568298" sldId="335"/>
            <ac:spMk id="4106" creationId="{B4D3D850-2041-4B7C-AED9-54DA385B14F7}"/>
          </ac:spMkLst>
        </pc:spChg>
        <pc:spChg chg="add del">
          <ac:chgData name="khoatuan1989@gmail.com" userId="8f87ba699b520547" providerId="LiveId" clId="{CA3873A8-C79A-4045-9637-33E683802127}" dt="2023-07-09T15:01:51.430" v="74"/>
          <ac:spMkLst>
            <pc:docMk/>
            <pc:sldMk cId="2412568298" sldId="335"/>
            <ac:spMk id="4107" creationId="{B497CCB5-5FC2-473C-AFCC-2430CEF1DF71}"/>
          </ac:spMkLst>
        </pc:spChg>
        <pc:spChg chg="add del">
          <ac:chgData name="khoatuan1989@gmail.com" userId="8f87ba699b520547" providerId="LiveId" clId="{CA3873A8-C79A-4045-9637-33E683802127}" dt="2023-07-09T15:01:51.430" v="74"/>
          <ac:spMkLst>
            <pc:docMk/>
            <pc:sldMk cId="2412568298" sldId="335"/>
            <ac:spMk id="4108" creationId="{599C8C75-BFDF-44E7-A028-EEB5EDD58817}"/>
          </ac:spMkLst>
        </pc:spChg>
      </pc:sldChg>
      <pc:sldChg chg="add del">
        <pc:chgData name="khoatuan1989@gmail.com" userId="8f87ba699b520547" providerId="LiveId" clId="{CA3873A8-C79A-4045-9637-33E683802127}" dt="2023-07-09T15:13:24.178" v="179"/>
        <pc:sldMkLst>
          <pc:docMk/>
          <pc:sldMk cId="3999754577" sldId="344"/>
        </pc:sldMkLst>
      </pc:sldChg>
      <pc:sldChg chg="modSp add mod">
        <pc:chgData name="khoatuan1989@gmail.com" userId="8f87ba699b520547" providerId="LiveId" clId="{CA3873A8-C79A-4045-9637-33E683802127}" dt="2023-07-09T15:15:37.874" v="211" actId="1036"/>
        <pc:sldMkLst>
          <pc:docMk/>
          <pc:sldMk cId="2098952820" sldId="345"/>
        </pc:sldMkLst>
        <pc:spChg chg="mod">
          <ac:chgData name="khoatuan1989@gmail.com" userId="8f87ba699b520547" providerId="LiveId" clId="{CA3873A8-C79A-4045-9637-33E683802127}" dt="2023-07-09T15:15:37.874" v="211" actId="1036"/>
          <ac:spMkLst>
            <pc:docMk/>
            <pc:sldMk cId="2098952820" sldId="345"/>
            <ac:spMk id="5" creationId="{409572D5-2A3E-4CA9-907E-53556DB3E93B}"/>
          </ac:spMkLst>
        </pc:spChg>
        <pc:spChg chg="mod">
          <ac:chgData name="khoatuan1989@gmail.com" userId="8f87ba699b520547" providerId="LiveId" clId="{CA3873A8-C79A-4045-9637-33E683802127}" dt="2023-07-09T15:15:37.874" v="211" actId="1036"/>
          <ac:spMkLst>
            <pc:docMk/>
            <pc:sldMk cId="2098952820" sldId="345"/>
            <ac:spMk id="6" creationId="{650CC70A-07B3-BB35-717A-A250DCA144C3}"/>
          </ac:spMkLst>
        </pc:spChg>
        <pc:grpChg chg="mod">
          <ac:chgData name="khoatuan1989@gmail.com" userId="8f87ba699b520547" providerId="LiveId" clId="{CA3873A8-C79A-4045-9637-33E683802127}" dt="2023-07-09T15:15:37.874" v="211" actId="1036"/>
          <ac:grpSpMkLst>
            <pc:docMk/>
            <pc:sldMk cId="2098952820" sldId="345"/>
            <ac:grpSpMk id="4" creationId="{C78440CC-C4ED-061E-BE2B-8D4242291050}"/>
          </ac:grpSpMkLst>
        </pc:grpChg>
      </pc:sldChg>
      <pc:sldChg chg="addSp delSp modSp add mod delAnim modAnim">
        <pc:chgData name="khoatuan1989@gmail.com" userId="8f87ba699b520547" providerId="LiveId" clId="{CA3873A8-C79A-4045-9637-33E683802127}" dt="2023-07-09T15:34:49.176" v="410" actId="1076"/>
        <pc:sldMkLst>
          <pc:docMk/>
          <pc:sldMk cId="2473331655" sldId="346"/>
        </pc:sldMkLst>
        <pc:spChg chg="mod">
          <ac:chgData name="khoatuan1989@gmail.com" userId="8f87ba699b520547" providerId="LiveId" clId="{CA3873A8-C79A-4045-9637-33E683802127}" dt="2023-07-09T15:26:17.033" v="309" actId="1076"/>
          <ac:spMkLst>
            <pc:docMk/>
            <pc:sldMk cId="2473331655" sldId="346"/>
            <ac:spMk id="4" creationId="{13A5236D-1DDB-F284-762A-5A4EB3F1D6DE}"/>
          </ac:spMkLst>
        </pc:spChg>
        <pc:spChg chg="add mod">
          <ac:chgData name="khoatuan1989@gmail.com" userId="8f87ba699b520547" providerId="LiveId" clId="{CA3873A8-C79A-4045-9637-33E683802127}" dt="2023-07-09T15:33:46.641" v="394" actId="14100"/>
          <ac:spMkLst>
            <pc:docMk/>
            <pc:sldMk cId="2473331655" sldId="346"/>
            <ac:spMk id="5" creationId="{53382FB2-4C28-933E-643B-44D0B4D0F138}"/>
          </ac:spMkLst>
        </pc:spChg>
        <pc:spChg chg="add mod">
          <ac:chgData name="khoatuan1989@gmail.com" userId="8f87ba699b520547" providerId="LiveId" clId="{CA3873A8-C79A-4045-9637-33E683802127}" dt="2023-07-09T15:34:43.382" v="409" actId="1076"/>
          <ac:spMkLst>
            <pc:docMk/>
            <pc:sldMk cId="2473331655" sldId="346"/>
            <ac:spMk id="12" creationId="{B104720B-8E8F-EA11-CE17-282B31996FDF}"/>
          </ac:spMkLst>
        </pc:spChg>
        <pc:picChg chg="add del mod">
          <ac:chgData name="khoatuan1989@gmail.com" userId="8f87ba699b520547" providerId="LiveId" clId="{CA3873A8-C79A-4045-9637-33E683802127}" dt="2023-07-09T15:33:28.727" v="388" actId="478"/>
          <ac:picMkLst>
            <pc:docMk/>
            <pc:sldMk cId="2473331655" sldId="346"/>
            <ac:picMk id="2" creationId="{EE9BF68E-134A-5E98-B10A-15DE49C46696}"/>
          </ac:picMkLst>
        </pc:picChg>
        <pc:picChg chg="add del mod">
          <ac:chgData name="khoatuan1989@gmail.com" userId="8f87ba699b520547" providerId="LiveId" clId="{CA3873A8-C79A-4045-9637-33E683802127}" dt="2023-07-09T15:33:27.135" v="387" actId="478"/>
          <ac:picMkLst>
            <pc:docMk/>
            <pc:sldMk cId="2473331655" sldId="346"/>
            <ac:picMk id="6" creationId="{2A4BBD26-9751-F3D8-BF67-EF8DDD446CEB}"/>
          </ac:picMkLst>
        </pc:picChg>
        <pc:picChg chg="add mod">
          <ac:chgData name="khoatuan1989@gmail.com" userId="8f87ba699b520547" providerId="LiveId" clId="{CA3873A8-C79A-4045-9637-33E683802127}" dt="2023-07-09T15:32:48.795" v="384" actId="1076"/>
          <ac:picMkLst>
            <pc:docMk/>
            <pc:sldMk cId="2473331655" sldId="346"/>
            <ac:picMk id="7" creationId="{9E7C4961-7529-A3B1-5655-3B96D43FC2EA}"/>
          </ac:picMkLst>
        </pc:picChg>
        <pc:picChg chg="add mod">
          <ac:chgData name="khoatuan1989@gmail.com" userId="8f87ba699b520547" providerId="LiveId" clId="{CA3873A8-C79A-4045-9637-33E683802127}" dt="2023-07-09T15:32:41.033" v="383"/>
          <ac:picMkLst>
            <pc:docMk/>
            <pc:sldMk cId="2473331655" sldId="346"/>
            <ac:picMk id="8" creationId="{6739AE9A-BC8A-6F49-98D1-62AEC12AD377}"/>
          </ac:picMkLst>
        </pc:picChg>
        <pc:picChg chg="add mod">
          <ac:chgData name="khoatuan1989@gmail.com" userId="8f87ba699b520547" providerId="LiveId" clId="{CA3873A8-C79A-4045-9637-33E683802127}" dt="2023-07-09T15:32:41.033" v="383"/>
          <ac:picMkLst>
            <pc:docMk/>
            <pc:sldMk cId="2473331655" sldId="346"/>
            <ac:picMk id="9" creationId="{65D80827-610D-7CEE-F417-81CA74BE3C4B}"/>
          </ac:picMkLst>
        </pc:picChg>
        <pc:picChg chg="add mod">
          <ac:chgData name="khoatuan1989@gmail.com" userId="8f87ba699b520547" providerId="LiveId" clId="{CA3873A8-C79A-4045-9637-33E683802127}" dt="2023-07-09T15:34:49.176" v="410" actId="1076"/>
          <ac:picMkLst>
            <pc:docMk/>
            <pc:sldMk cId="2473331655" sldId="346"/>
            <ac:picMk id="10" creationId="{21D9D5B3-9E6F-225B-DBC2-CF65FEE96AAB}"/>
          </ac:picMkLst>
        </pc:picChg>
        <pc:picChg chg="add mod">
          <ac:chgData name="khoatuan1989@gmail.com" userId="8f87ba699b520547" providerId="LiveId" clId="{CA3873A8-C79A-4045-9637-33E683802127}" dt="2023-07-09T15:33:33.161" v="390" actId="1076"/>
          <ac:picMkLst>
            <pc:docMk/>
            <pc:sldMk cId="2473331655" sldId="346"/>
            <ac:picMk id="11" creationId="{C8814217-7894-BA6F-796F-42D9531A8D54}"/>
          </ac:picMkLst>
        </pc:picChg>
        <pc:picChg chg="add del mod">
          <ac:chgData name="khoatuan1989@gmail.com" userId="8f87ba699b520547" providerId="LiveId" clId="{CA3873A8-C79A-4045-9637-33E683802127}" dt="2023-07-09T15:26:08.881" v="307" actId="478"/>
          <ac:picMkLst>
            <pc:docMk/>
            <pc:sldMk cId="2473331655" sldId="346"/>
            <ac:picMk id="1026" creationId="{A9BDA482-168F-694E-0A5A-0D9596DCD5F4}"/>
          </ac:picMkLst>
        </pc:picChg>
      </pc:sldChg>
      <pc:sldChg chg="addSp delSp new del mod">
        <pc:chgData name="khoatuan1989@gmail.com" userId="8f87ba699b520547" providerId="LiveId" clId="{CA3873A8-C79A-4045-9637-33E683802127}" dt="2023-07-09T15:29:47.575" v="328" actId="47"/>
        <pc:sldMkLst>
          <pc:docMk/>
          <pc:sldMk cId="2053294476" sldId="347"/>
        </pc:sldMkLst>
        <pc:spChg chg="add del">
          <ac:chgData name="khoatuan1989@gmail.com" userId="8f87ba699b520547" providerId="LiveId" clId="{CA3873A8-C79A-4045-9637-33E683802127}" dt="2023-07-09T15:29:22.779" v="324" actId="22"/>
          <ac:spMkLst>
            <pc:docMk/>
            <pc:sldMk cId="2053294476" sldId="347"/>
            <ac:spMk id="3" creationId="{B809E980-5181-3733-2B76-AAEA6ECA0D96}"/>
          </ac:spMkLst>
        </pc:spChg>
      </pc:sldChg>
      <pc:sldChg chg="add del">
        <pc:chgData name="khoatuan1989@gmail.com" userId="8f87ba699b520547" providerId="LiveId" clId="{CA3873A8-C79A-4045-9637-33E683802127}" dt="2023-07-09T15:26:05.710" v="305"/>
        <pc:sldMkLst>
          <pc:docMk/>
          <pc:sldMk cId="2486651593" sldId="347"/>
        </pc:sldMkLst>
      </pc:sldChg>
      <pc:sldChg chg="delSp modSp add del mod modAnim">
        <pc:chgData name="khoatuan1989@gmail.com" userId="8f87ba699b520547" providerId="LiveId" clId="{CA3873A8-C79A-4045-9637-33E683802127}" dt="2023-07-09T15:39:57.282" v="443" actId="47"/>
        <pc:sldMkLst>
          <pc:docMk/>
          <pc:sldMk cId="1590848490" sldId="353"/>
        </pc:sldMkLst>
        <pc:spChg chg="mod">
          <ac:chgData name="khoatuan1989@gmail.com" userId="8f87ba699b520547" providerId="LiveId" clId="{CA3873A8-C79A-4045-9637-33E683802127}" dt="2023-07-09T15:38:49.678" v="436" actId="1076"/>
          <ac:spMkLst>
            <pc:docMk/>
            <pc:sldMk cId="1590848490" sldId="353"/>
            <ac:spMk id="2917" creationId="{827EA164-2935-4C0E-4281-AFBFF2B69897}"/>
          </ac:spMkLst>
        </pc:spChg>
        <pc:spChg chg="mod">
          <ac:chgData name="khoatuan1989@gmail.com" userId="8f87ba699b520547" providerId="LiveId" clId="{CA3873A8-C79A-4045-9637-33E683802127}" dt="2023-07-09T15:39:16.943" v="439" actId="1076"/>
          <ac:spMkLst>
            <pc:docMk/>
            <pc:sldMk cId="1590848490" sldId="353"/>
            <ac:spMk id="2919" creationId="{BE328268-D1DE-57DD-B7F1-5740B88D4A5F}"/>
          </ac:spMkLst>
        </pc:spChg>
        <pc:grpChg chg="del">
          <ac:chgData name="khoatuan1989@gmail.com" userId="8f87ba699b520547" providerId="LiveId" clId="{CA3873A8-C79A-4045-9637-33E683802127}" dt="2023-07-09T15:38:19.239" v="433" actId="478"/>
          <ac:grpSpMkLst>
            <pc:docMk/>
            <pc:sldMk cId="1590848490" sldId="353"/>
            <ac:grpSpMk id="4" creationId="{C78440CC-C4ED-061E-BE2B-8D4242291050}"/>
          </ac:grpSpMkLst>
        </pc:grpChg>
        <pc:graphicFrameChg chg="mod modGraphic">
          <ac:chgData name="khoatuan1989@gmail.com" userId="8f87ba699b520547" providerId="LiveId" clId="{CA3873A8-C79A-4045-9637-33E683802127}" dt="2023-07-09T15:38:43.083" v="435" actId="14100"/>
          <ac:graphicFrameMkLst>
            <pc:docMk/>
            <pc:sldMk cId="1590848490" sldId="353"/>
            <ac:graphicFrameMk id="2915" creationId="{D2BDD7EF-A8C8-58ED-3E20-549AB383BA95}"/>
          </ac:graphicFrameMkLst>
        </pc:graphicFrameChg>
      </pc:sldChg>
      <pc:sldChg chg="addSp delSp modSp add del mod delAnim">
        <pc:chgData name="khoatuan1989@gmail.com" userId="8f87ba699b520547" providerId="LiveId" clId="{CA3873A8-C79A-4045-9637-33E683802127}" dt="2023-07-09T15:30:47.499" v="363" actId="122"/>
        <pc:sldMkLst>
          <pc:docMk/>
          <pc:sldMk cId="1076377889" sldId="355"/>
        </pc:sldMkLst>
        <pc:spChg chg="mod">
          <ac:chgData name="khoatuan1989@gmail.com" userId="8f87ba699b520547" providerId="LiveId" clId="{CA3873A8-C79A-4045-9637-33E683802127}" dt="2023-07-09T15:30:02.003" v="348" actId="20577"/>
          <ac:spMkLst>
            <pc:docMk/>
            <pc:sldMk cId="1076377889" sldId="355"/>
            <ac:spMk id="5" creationId="{409572D5-2A3E-4CA9-907E-53556DB3E93B}"/>
          </ac:spMkLst>
        </pc:spChg>
        <pc:spChg chg="del mod">
          <ac:chgData name="khoatuan1989@gmail.com" userId="8f87ba699b520547" providerId="LiveId" clId="{CA3873A8-C79A-4045-9637-33E683802127}" dt="2023-07-09T15:30:05.897" v="350" actId="478"/>
          <ac:spMkLst>
            <pc:docMk/>
            <pc:sldMk cId="1076377889" sldId="355"/>
            <ac:spMk id="2445" creationId="{20218712-5F7D-9C5C-10A7-1ADA87B74998}"/>
          </ac:spMkLst>
        </pc:spChg>
        <pc:spChg chg="add mod">
          <ac:chgData name="khoatuan1989@gmail.com" userId="8f87ba699b520547" providerId="LiveId" clId="{CA3873A8-C79A-4045-9637-33E683802127}" dt="2023-07-09T15:30:47.499" v="363" actId="122"/>
          <ac:spMkLst>
            <pc:docMk/>
            <pc:sldMk cId="1076377889" sldId="355"/>
            <ac:spMk id="2547" creationId="{A7CFD6A8-3C84-8F27-A7F7-E9C76B8EF871}"/>
          </ac:spMkLst>
        </pc:spChg>
      </pc:sldChg>
      <pc:sldChg chg="add del">
        <pc:chgData name="khoatuan1989@gmail.com" userId="8f87ba699b520547" providerId="LiveId" clId="{CA3873A8-C79A-4045-9637-33E683802127}" dt="2023-07-09T15:32:14.838" v="382"/>
        <pc:sldMkLst>
          <pc:docMk/>
          <pc:sldMk cId="579820964" sldId="356"/>
        </pc:sldMkLst>
      </pc:sldChg>
      <pc:sldChg chg="addSp delSp modSp new del mod">
        <pc:chgData name="khoatuan1989@gmail.com" userId="8f87ba699b520547" providerId="LiveId" clId="{CA3873A8-C79A-4045-9637-33E683802127}" dt="2023-07-09T15:38:14.090" v="432" actId="47"/>
        <pc:sldMkLst>
          <pc:docMk/>
          <pc:sldMk cId="1631987280" sldId="356"/>
        </pc:sldMkLst>
        <pc:spChg chg="del">
          <ac:chgData name="khoatuan1989@gmail.com" userId="8f87ba699b520547" providerId="LiveId" clId="{CA3873A8-C79A-4045-9637-33E683802127}" dt="2023-07-09T15:37:18.872" v="429" actId="478"/>
          <ac:spMkLst>
            <pc:docMk/>
            <pc:sldMk cId="1631987280" sldId="356"/>
            <ac:spMk id="2" creationId="{6B91089C-331E-CDE9-64EB-843140DF3F22}"/>
          </ac:spMkLst>
        </pc:spChg>
        <pc:spChg chg="del">
          <ac:chgData name="khoatuan1989@gmail.com" userId="8f87ba699b520547" providerId="LiveId" clId="{CA3873A8-C79A-4045-9637-33E683802127}" dt="2023-07-09T15:37:22.289" v="430" actId="478"/>
          <ac:spMkLst>
            <pc:docMk/>
            <pc:sldMk cId="1631987280" sldId="356"/>
            <ac:spMk id="3" creationId="{E2C52519-3FA4-BB8F-1368-0B867CCB1022}"/>
          </ac:spMkLst>
        </pc:spChg>
        <pc:spChg chg="add mod">
          <ac:chgData name="khoatuan1989@gmail.com" userId="8f87ba699b520547" providerId="LiveId" clId="{CA3873A8-C79A-4045-9637-33E683802127}" dt="2023-07-09T15:37:17.272" v="428" actId="1076"/>
          <ac:spMkLst>
            <pc:docMk/>
            <pc:sldMk cId="1631987280" sldId="356"/>
            <ac:spMk id="5" creationId="{3C82B159-B467-97BA-58FD-4FBB2D82C2E7}"/>
          </ac:spMkLst>
        </pc:spChg>
        <pc:picChg chg="add del mod">
          <ac:chgData name="khoatuan1989@gmail.com" userId="8f87ba699b520547" providerId="LiveId" clId="{CA3873A8-C79A-4045-9637-33E683802127}" dt="2023-07-09T15:37:07.740" v="426" actId="478"/>
          <ac:picMkLst>
            <pc:docMk/>
            <pc:sldMk cId="1631987280" sldId="356"/>
            <ac:picMk id="4" creationId="{73832088-393D-CCF0-8AE9-7621BD39AF14}"/>
          </ac:picMkLst>
        </pc:picChg>
      </pc:sldChg>
      <pc:sldChg chg="addSp delSp modSp add mod ord delAnim">
        <pc:chgData name="khoatuan1989@gmail.com" userId="8f87ba699b520547" providerId="LiveId" clId="{CA3873A8-C79A-4045-9637-33E683802127}" dt="2023-07-09T15:41:01.851" v="460" actId="1076"/>
        <pc:sldMkLst>
          <pc:docMk/>
          <pc:sldMk cId="1557132905" sldId="357"/>
        </pc:sldMkLst>
        <pc:spChg chg="del">
          <ac:chgData name="khoatuan1989@gmail.com" userId="8f87ba699b520547" providerId="LiveId" clId="{CA3873A8-C79A-4045-9637-33E683802127}" dt="2023-07-09T15:40:58.272" v="459" actId="478"/>
          <ac:spMkLst>
            <pc:docMk/>
            <pc:sldMk cId="1557132905" sldId="357"/>
            <ac:spMk id="4" creationId="{13A5236D-1DDB-F284-762A-5A4EB3F1D6DE}"/>
          </ac:spMkLst>
        </pc:spChg>
        <pc:spChg chg="del">
          <ac:chgData name="khoatuan1989@gmail.com" userId="8f87ba699b520547" providerId="LiveId" clId="{CA3873A8-C79A-4045-9637-33E683802127}" dt="2023-07-09T15:40:46.785" v="455" actId="478"/>
          <ac:spMkLst>
            <pc:docMk/>
            <pc:sldMk cId="1557132905" sldId="357"/>
            <ac:spMk id="5" creationId="{53382FB2-4C28-933E-643B-44D0B4D0F138}"/>
          </ac:spMkLst>
        </pc:spChg>
        <pc:spChg chg="del mod">
          <ac:chgData name="khoatuan1989@gmail.com" userId="8f87ba699b520547" providerId="LiveId" clId="{CA3873A8-C79A-4045-9637-33E683802127}" dt="2023-07-09T15:40:41.169" v="453" actId="478"/>
          <ac:spMkLst>
            <pc:docMk/>
            <pc:sldMk cId="1557132905" sldId="357"/>
            <ac:spMk id="12" creationId="{B104720B-8E8F-EA11-CE17-282B31996FDF}"/>
          </ac:spMkLst>
        </pc:spChg>
        <pc:picChg chg="add mod">
          <ac:chgData name="khoatuan1989@gmail.com" userId="8f87ba699b520547" providerId="LiveId" clId="{CA3873A8-C79A-4045-9637-33E683802127}" dt="2023-07-09T15:41:01.851" v="460" actId="1076"/>
          <ac:picMkLst>
            <pc:docMk/>
            <pc:sldMk cId="1557132905" sldId="357"/>
            <ac:picMk id="2" creationId="{8EB54C59-EB02-39E2-6284-6DF2B04999C3}"/>
          </ac:picMkLst>
        </pc:picChg>
        <pc:picChg chg="del mod">
          <ac:chgData name="khoatuan1989@gmail.com" userId="8f87ba699b520547" providerId="LiveId" clId="{CA3873A8-C79A-4045-9637-33E683802127}" dt="2023-07-09T15:40:35.464" v="452" actId="478"/>
          <ac:picMkLst>
            <pc:docMk/>
            <pc:sldMk cId="1557132905" sldId="357"/>
            <ac:picMk id="10" creationId="{21D9D5B3-9E6F-225B-DBC2-CF65FEE96AAB}"/>
          </ac:picMkLst>
        </pc:picChg>
        <pc:picChg chg="del">
          <ac:chgData name="khoatuan1989@gmail.com" userId="8f87ba699b520547" providerId="LiveId" clId="{CA3873A8-C79A-4045-9637-33E683802127}" dt="2023-07-09T15:36:06.593" v="414" actId="478"/>
          <ac:picMkLst>
            <pc:docMk/>
            <pc:sldMk cId="1557132905" sldId="357"/>
            <ac:picMk id="11" creationId="{C8814217-7894-BA6F-796F-42D9531A8D54}"/>
          </ac:picMkLst>
        </pc:picChg>
      </pc:sldChg>
      <pc:sldChg chg="new del">
        <pc:chgData name="khoatuan1989@gmail.com" userId="8f87ba699b520547" providerId="LiveId" clId="{CA3873A8-C79A-4045-9637-33E683802127}" dt="2023-07-09T15:40:07.566" v="447" actId="47"/>
        <pc:sldMkLst>
          <pc:docMk/>
          <pc:sldMk cId="1764235260" sldId="358"/>
        </pc:sldMkLst>
      </pc:sldChg>
      <pc:sldChg chg="modSp add mod">
        <pc:chgData name="khoatuan1989@gmail.com" userId="8f87ba699b520547" providerId="LiveId" clId="{CA3873A8-C79A-4045-9637-33E683802127}" dt="2023-07-09T15:47:20.699" v="586" actId="2711"/>
        <pc:sldMkLst>
          <pc:docMk/>
          <pc:sldMk cId="3335083249" sldId="360"/>
        </pc:sldMkLst>
        <pc:spChg chg="mod">
          <ac:chgData name="khoatuan1989@gmail.com" userId="8f87ba699b520547" providerId="LiveId" clId="{CA3873A8-C79A-4045-9637-33E683802127}" dt="2023-07-09T15:46:04.682" v="574" actId="20577"/>
          <ac:spMkLst>
            <pc:docMk/>
            <pc:sldMk cId="3335083249" sldId="360"/>
            <ac:spMk id="5" creationId="{409572D5-2A3E-4CA9-907E-53556DB3E93B}"/>
          </ac:spMkLst>
        </pc:spChg>
        <pc:spChg chg="mod">
          <ac:chgData name="khoatuan1989@gmail.com" userId="8f87ba699b520547" providerId="LiveId" clId="{CA3873A8-C79A-4045-9637-33E683802127}" dt="2023-07-09T15:45:55.410" v="548" actId="1076"/>
          <ac:spMkLst>
            <pc:docMk/>
            <pc:sldMk cId="3335083249" sldId="360"/>
            <ac:spMk id="6" creationId="{650CC70A-07B3-BB35-717A-A250DCA144C3}"/>
          </ac:spMkLst>
        </pc:spChg>
        <pc:spChg chg="mod">
          <ac:chgData name="khoatuan1989@gmail.com" userId="8f87ba699b520547" providerId="LiveId" clId="{CA3873A8-C79A-4045-9637-33E683802127}" dt="2023-07-09T15:46:40.190" v="580" actId="2711"/>
          <ac:spMkLst>
            <pc:docMk/>
            <pc:sldMk cId="3335083249" sldId="360"/>
            <ac:spMk id="2544" creationId="{A057D843-CE6E-403A-7CEA-924EF8B089E9}"/>
          </ac:spMkLst>
        </pc:spChg>
        <pc:spChg chg="mod">
          <ac:chgData name="khoatuan1989@gmail.com" userId="8f87ba699b520547" providerId="LiveId" clId="{CA3873A8-C79A-4045-9637-33E683802127}" dt="2023-07-09T15:47:20.699" v="586" actId="2711"/>
          <ac:spMkLst>
            <pc:docMk/>
            <pc:sldMk cId="3335083249" sldId="360"/>
            <ac:spMk id="2545" creationId="{1C69FCF9-4552-C1BA-395A-9DB1B3D7ED09}"/>
          </ac:spMkLst>
        </pc:spChg>
        <pc:grpChg chg="mod">
          <ac:chgData name="khoatuan1989@gmail.com" userId="8f87ba699b520547" providerId="LiveId" clId="{CA3873A8-C79A-4045-9637-33E683802127}" dt="2023-07-09T15:45:55.410" v="548" actId="1076"/>
          <ac:grpSpMkLst>
            <pc:docMk/>
            <pc:sldMk cId="3335083249" sldId="360"/>
            <ac:grpSpMk id="4" creationId="{C78440CC-C4ED-061E-BE2B-8D4242291050}"/>
          </ac:grpSpMkLst>
        </pc:grpChg>
        <pc:cxnChg chg="mod">
          <ac:chgData name="khoatuan1989@gmail.com" userId="8f87ba699b520547" providerId="LiveId" clId="{CA3873A8-C79A-4045-9637-33E683802127}" dt="2023-07-09T15:46:58.568" v="583" actId="1076"/>
          <ac:cxnSpMkLst>
            <pc:docMk/>
            <pc:sldMk cId="3335083249" sldId="360"/>
            <ac:cxnSpMk id="2546" creationId="{05F16214-4AC1-E000-A9E1-499ED57B1277}"/>
          </ac:cxnSpMkLst>
        </pc:cxnChg>
      </pc:sldChg>
      <pc:sldChg chg="addSp delSp modSp add del mod delAnim modAnim">
        <pc:chgData name="khoatuan1989@gmail.com" userId="8f87ba699b520547" providerId="LiveId" clId="{CA3873A8-C79A-4045-9637-33E683802127}" dt="2023-07-09T15:45:32.199" v="546" actId="1076"/>
        <pc:sldMkLst>
          <pc:docMk/>
          <pc:sldMk cId="346510553" sldId="362"/>
        </pc:sldMkLst>
        <pc:spChg chg="add mod">
          <ac:chgData name="khoatuan1989@gmail.com" userId="8f87ba699b520547" providerId="LiveId" clId="{CA3873A8-C79A-4045-9637-33E683802127}" dt="2023-07-09T15:42:16.360" v="470" actId="1076"/>
          <ac:spMkLst>
            <pc:docMk/>
            <pc:sldMk cId="346510553" sldId="362"/>
            <ac:spMk id="2" creationId="{F433419E-133D-98E8-EDEC-DDD0F9908609}"/>
          </ac:spMkLst>
        </pc:spChg>
        <pc:spChg chg="add mod">
          <ac:chgData name="khoatuan1989@gmail.com" userId="8f87ba699b520547" providerId="LiveId" clId="{CA3873A8-C79A-4045-9637-33E683802127}" dt="2023-07-09T15:45:24.619" v="544" actId="404"/>
          <ac:spMkLst>
            <pc:docMk/>
            <pc:sldMk cId="346510553" sldId="362"/>
            <ac:spMk id="4" creationId="{944CA416-6188-9400-6767-7674076BB579}"/>
          </ac:spMkLst>
        </pc:spChg>
        <pc:spChg chg="del">
          <ac:chgData name="khoatuan1989@gmail.com" userId="8f87ba699b520547" providerId="LiveId" clId="{CA3873A8-C79A-4045-9637-33E683802127}" dt="2023-07-09T15:40:23.343" v="448" actId="478"/>
          <ac:spMkLst>
            <pc:docMk/>
            <pc:sldMk cId="346510553" sldId="362"/>
            <ac:spMk id="11" creationId="{6B117EB5-7BD7-855C-77A0-E0ADC121470A}"/>
          </ac:spMkLst>
        </pc:spChg>
        <pc:spChg chg="del mod">
          <ac:chgData name="khoatuan1989@gmail.com" userId="8f87ba699b520547" providerId="LiveId" clId="{CA3873A8-C79A-4045-9637-33E683802127}" dt="2023-07-09T15:42:35.104" v="477" actId="478"/>
          <ac:spMkLst>
            <pc:docMk/>
            <pc:sldMk cId="346510553" sldId="362"/>
            <ac:spMk id="12" creationId="{C77AB225-3D18-76D8-9260-FF49C7389B4B}"/>
          </ac:spMkLst>
        </pc:spChg>
        <pc:spChg chg="mod">
          <ac:chgData name="khoatuan1989@gmail.com" userId="8f87ba699b520547" providerId="LiveId" clId="{CA3873A8-C79A-4045-9637-33E683802127}" dt="2023-07-09T15:45:32.199" v="546" actId="1076"/>
          <ac:spMkLst>
            <pc:docMk/>
            <pc:sldMk cId="346510553" sldId="362"/>
            <ac:spMk id="3869" creationId="{468C1831-248E-C23E-D02F-C494BDAA8DF6}"/>
          </ac:spMkLst>
        </pc:spChg>
        <pc:spChg chg="mod">
          <ac:chgData name="khoatuan1989@gmail.com" userId="8f87ba699b520547" providerId="LiveId" clId="{CA3873A8-C79A-4045-9637-33E683802127}" dt="2023-07-09T15:44:56.769" v="537" actId="1076"/>
          <ac:spMkLst>
            <pc:docMk/>
            <pc:sldMk cId="346510553" sldId="362"/>
            <ac:spMk id="3870" creationId="{90489275-F178-2166-421E-A854FED099AF}"/>
          </ac:spMkLst>
        </pc:spChg>
        <pc:spChg chg="del">
          <ac:chgData name="khoatuan1989@gmail.com" userId="8f87ba699b520547" providerId="LiveId" clId="{CA3873A8-C79A-4045-9637-33E683802127}" dt="2023-07-09T15:42:42.154" v="479" actId="478"/>
          <ac:spMkLst>
            <pc:docMk/>
            <pc:sldMk cId="346510553" sldId="362"/>
            <ac:spMk id="3871" creationId="{A87C418C-0B3B-5D03-EAD5-490E258C7FF4}"/>
          </ac:spMkLst>
        </pc:spChg>
        <pc:grpChg chg="del mod">
          <ac:chgData name="khoatuan1989@gmail.com" userId="8f87ba699b520547" providerId="LiveId" clId="{CA3873A8-C79A-4045-9637-33E683802127}" dt="2023-07-09T15:40:23.343" v="448" actId="478"/>
          <ac:grpSpMkLst>
            <pc:docMk/>
            <pc:sldMk cId="346510553" sldId="362"/>
            <ac:grpSpMk id="10" creationId="{ED99EE96-2EA7-732A-2D93-FF7A507B3C92}"/>
          </ac:grpSpMkLst>
        </pc:grpChg>
        <pc:grpChg chg="del">
          <ac:chgData name="khoatuan1989@gmail.com" userId="8f87ba699b520547" providerId="LiveId" clId="{CA3873A8-C79A-4045-9637-33E683802127}" dt="2023-07-09T15:42:33.644" v="476" actId="478"/>
          <ac:grpSpMkLst>
            <pc:docMk/>
            <pc:sldMk cId="346510553" sldId="362"/>
            <ac:grpSpMk id="13" creationId="{DEC84A09-7E81-4B5C-3C86-2DAF65275547}"/>
          </ac:grpSpMkLst>
        </pc:grpChg>
      </pc:sldChg>
      <pc:sldChg chg="modSp add mod">
        <pc:chgData name="khoatuan1989@gmail.com" userId="8f87ba699b520547" providerId="LiveId" clId="{CA3873A8-C79A-4045-9637-33E683802127}" dt="2023-07-09T15:49:50.248" v="608" actId="2711"/>
        <pc:sldMkLst>
          <pc:docMk/>
          <pc:sldMk cId="2022365240" sldId="363"/>
        </pc:sldMkLst>
        <pc:spChg chg="mod">
          <ac:chgData name="khoatuan1989@gmail.com" userId="8f87ba699b520547" providerId="LiveId" clId="{CA3873A8-C79A-4045-9637-33E683802127}" dt="2023-07-09T15:48:34.563" v="600" actId="255"/>
          <ac:spMkLst>
            <pc:docMk/>
            <pc:sldMk cId="2022365240" sldId="363"/>
            <ac:spMk id="5" creationId="{409572D5-2A3E-4CA9-907E-53556DB3E93B}"/>
          </ac:spMkLst>
        </pc:spChg>
        <pc:spChg chg="mod">
          <ac:chgData name="khoatuan1989@gmail.com" userId="8f87ba699b520547" providerId="LiveId" clId="{CA3873A8-C79A-4045-9637-33E683802127}" dt="2023-07-09T15:49:50.248" v="608" actId="2711"/>
          <ac:spMkLst>
            <pc:docMk/>
            <pc:sldMk cId="2022365240" sldId="363"/>
            <ac:spMk id="2544" creationId="{A057D843-CE6E-403A-7CEA-924EF8B089E9}"/>
          </ac:spMkLst>
        </pc:spChg>
        <pc:spChg chg="mod">
          <ac:chgData name="khoatuan1989@gmail.com" userId="8f87ba699b520547" providerId="LiveId" clId="{CA3873A8-C79A-4045-9637-33E683802127}" dt="2023-07-09T15:49:43.692" v="607" actId="2711"/>
          <ac:spMkLst>
            <pc:docMk/>
            <pc:sldMk cId="2022365240" sldId="363"/>
            <ac:spMk id="2545" creationId="{1C69FCF9-4552-C1BA-395A-9DB1B3D7ED09}"/>
          </ac:spMkLst>
        </pc:spChg>
        <pc:cxnChg chg="mod">
          <ac:chgData name="khoatuan1989@gmail.com" userId="8f87ba699b520547" providerId="LiveId" clId="{CA3873A8-C79A-4045-9637-33E683802127}" dt="2023-07-09T15:49:38.096" v="606" actId="1076"/>
          <ac:cxnSpMkLst>
            <pc:docMk/>
            <pc:sldMk cId="2022365240" sldId="363"/>
            <ac:cxnSpMk id="2546" creationId="{05F16214-4AC1-E000-A9E1-499ED57B1277}"/>
          </ac:cxnSpMkLst>
        </pc:cxnChg>
      </pc:sldChg>
      <pc:sldChg chg="add del">
        <pc:chgData name="khoatuan1989@gmail.com" userId="8f87ba699b520547" providerId="LiveId" clId="{CA3873A8-C79A-4045-9637-33E683802127}" dt="2023-07-09T15:50:25.004" v="614" actId="47"/>
        <pc:sldMkLst>
          <pc:docMk/>
          <pc:sldMk cId="2745287967" sldId="364"/>
        </pc:sldMkLst>
      </pc:sldChg>
      <pc:sldChg chg="modSp add">
        <pc:chgData name="khoatuan1989@gmail.com" userId="8f87ba699b520547" providerId="LiveId" clId="{CA3873A8-C79A-4045-9637-33E683802127}" dt="2023-07-09T15:50:42.628" v="616" actId="20577"/>
        <pc:sldMkLst>
          <pc:docMk/>
          <pc:sldMk cId="1411196409" sldId="365"/>
        </pc:sldMkLst>
        <pc:spChg chg="mod">
          <ac:chgData name="khoatuan1989@gmail.com" userId="8f87ba699b520547" providerId="LiveId" clId="{CA3873A8-C79A-4045-9637-33E683802127}" dt="2023-07-09T15:50:42.628" v="616" actId="20577"/>
          <ac:spMkLst>
            <pc:docMk/>
            <pc:sldMk cId="1411196409" sldId="365"/>
            <ac:spMk id="4736" creationId="{1BAB6502-3451-5E2D-2EE7-DA0DC6AA17EA}"/>
          </ac:spMkLst>
        </pc:spChg>
      </pc:sldChg>
      <pc:sldChg chg="modSp add mod">
        <pc:chgData name="khoatuan1989@gmail.com" userId="8f87ba699b520547" providerId="LiveId" clId="{CA3873A8-C79A-4045-9637-33E683802127}" dt="2023-07-09T15:52:31.627" v="709" actId="1076"/>
        <pc:sldMkLst>
          <pc:docMk/>
          <pc:sldMk cId="2297999880" sldId="366"/>
        </pc:sldMkLst>
        <pc:spChg chg="mod">
          <ac:chgData name="khoatuan1989@gmail.com" userId="8f87ba699b520547" providerId="LiveId" clId="{CA3873A8-C79A-4045-9637-33E683802127}" dt="2023-07-09T15:51:59.700" v="700" actId="1076"/>
          <ac:spMkLst>
            <pc:docMk/>
            <pc:sldMk cId="2297999880" sldId="366"/>
            <ac:spMk id="5" creationId="{409572D5-2A3E-4CA9-907E-53556DB3E93B}"/>
          </ac:spMkLst>
        </pc:spChg>
        <pc:spChg chg="mod">
          <ac:chgData name="khoatuan1989@gmail.com" userId="8f87ba699b520547" providerId="LiveId" clId="{CA3873A8-C79A-4045-9637-33E683802127}" dt="2023-07-09T15:51:59.700" v="700" actId="1076"/>
          <ac:spMkLst>
            <pc:docMk/>
            <pc:sldMk cId="2297999880" sldId="366"/>
            <ac:spMk id="6" creationId="{650CC70A-07B3-BB35-717A-A250DCA144C3}"/>
          </ac:spMkLst>
        </pc:spChg>
        <pc:spChg chg="mod">
          <ac:chgData name="khoatuan1989@gmail.com" userId="8f87ba699b520547" providerId="LiveId" clId="{CA3873A8-C79A-4045-9637-33E683802127}" dt="2023-07-09T15:52:30.343" v="708" actId="403"/>
          <ac:spMkLst>
            <pc:docMk/>
            <pc:sldMk cId="2297999880" sldId="366"/>
            <ac:spMk id="2437" creationId="{C3EEBA65-FCFC-D523-D387-D6107F9833EF}"/>
          </ac:spMkLst>
        </pc:spChg>
        <pc:grpChg chg="mod">
          <ac:chgData name="khoatuan1989@gmail.com" userId="8f87ba699b520547" providerId="LiveId" clId="{CA3873A8-C79A-4045-9637-33E683802127}" dt="2023-07-09T15:51:59.700" v="700" actId="1076"/>
          <ac:grpSpMkLst>
            <pc:docMk/>
            <pc:sldMk cId="2297999880" sldId="366"/>
            <ac:grpSpMk id="4" creationId="{C78440CC-C4ED-061E-BE2B-8D4242291050}"/>
          </ac:grpSpMkLst>
        </pc:grpChg>
        <pc:picChg chg="mod">
          <ac:chgData name="khoatuan1989@gmail.com" userId="8f87ba699b520547" providerId="LiveId" clId="{CA3873A8-C79A-4045-9637-33E683802127}" dt="2023-07-09T15:52:31.627" v="709" actId="1076"/>
          <ac:picMkLst>
            <pc:docMk/>
            <pc:sldMk cId="2297999880" sldId="366"/>
            <ac:picMk id="2" creationId="{C50FDE24-A07D-2C8B-7911-652805D42F07}"/>
          </ac:picMkLst>
        </pc:picChg>
        <pc:picChg chg="mod">
          <ac:chgData name="khoatuan1989@gmail.com" userId="8f87ba699b520547" providerId="LiveId" clId="{CA3873A8-C79A-4045-9637-33E683802127}" dt="2023-07-09T15:52:03.103" v="701" actId="1076"/>
          <ac:picMkLst>
            <pc:docMk/>
            <pc:sldMk cId="2297999880" sldId="366"/>
            <ac:picMk id="3" creationId="{1B927CD8-91D1-5E44-641A-68FDE23A971A}"/>
          </ac:picMkLst>
        </pc:picChg>
      </pc:sldChg>
      <pc:sldMasterChg chg="delSldLayout">
        <pc:chgData name="khoatuan1989@gmail.com" userId="8f87ba699b520547" providerId="LiveId" clId="{CA3873A8-C79A-4045-9637-33E683802127}" dt="2023-07-09T15:50:25.004" v="614" actId="47"/>
        <pc:sldMasterMkLst>
          <pc:docMk/>
          <pc:sldMasterMk cId="0" sldId="2147483648"/>
        </pc:sldMasterMkLst>
        <pc:sldLayoutChg chg="del">
          <pc:chgData name="khoatuan1989@gmail.com" userId="8f87ba699b520547" providerId="LiveId" clId="{CA3873A8-C79A-4045-9637-33E683802127}" dt="2023-07-09T15:39:59.198" v="444" actId="47"/>
          <pc:sldLayoutMkLst>
            <pc:docMk/>
            <pc:sldMasterMk cId="0" sldId="2147483648"/>
            <pc:sldLayoutMk cId="686497211" sldId="2147483693"/>
          </pc:sldLayoutMkLst>
        </pc:sldLayoutChg>
        <pc:sldLayoutChg chg="del">
          <pc:chgData name="khoatuan1989@gmail.com" userId="8f87ba699b520547" providerId="LiveId" clId="{CA3873A8-C79A-4045-9637-33E683802127}" dt="2023-07-09T15:50:25.004" v="614" actId="47"/>
          <pc:sldLayoutMkLst>
            <pc:docMk/>
            <pc:sldMasterMk cId="0" sldId="2147483648"/>
            <pc:sldLayoutMk cId="859753416" sldId="214748369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06B79-93F6-4B4B-96E2-204533529FB5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7574E-7EDA-47C7-A177-609015E859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84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" name="Google Shape;4302;g1557c5ba4f9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3" name="Google Shape;4303;g1557c5ba4f9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226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1" name="Google Shape;3751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63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99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37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0" name="Google Shape;4790;g1557c5ba4f9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1" name="Google Shape;4791;g1557c5ba4f9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590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833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56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15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15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4" name="Google Shape;484;p15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85" name="Google Shape;485;p15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7" name="Google Shape;487;p15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5"/>
          <p:cNvSpPr txBox="1">
            <a:spLocks noGrp="1"/>
          </p:cNvSpPr>
          <p:nvPr>
            <p:ph type="title"/>
          </p:nvPr>
        </p:nvSpPr>
        <p:spPr>
          <a:xfrm>
            <a:off x="2526400" y="3649701"/>
            <a:ext cx="7139200" cy="8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9" name="Google Shape;489;p15"/>
          <p:cNvSpPr txBox="1">
            <a:spLocks noGrp="1"/>
          </p:cNvSpPr>
          <p:nvPr>
            <p:ph type="subTitle" idx="1"/>
          </p:nvPr>
        </p:nvSpPr>
        <p:spPr>
          <a:xfrm>
            <a:off x="2526400" y="1910800"/>
            <a:ext cx="7139200" cy="17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92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13" name="Google Shape;13;p2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76833" y="1299000"/>
            <a:ext cx="7838000" cy="29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177000" y="4214447"/>
            <a:ext cx="7838000" cy="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65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8773896" y="-1975068"/>
            <a:ext cx="5135345" cy="4840773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-1829100" y="-3231563"/>
            <a:ext cx="6895975" cy="6501757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 rot="1203577" flipH="1">
            <a:off x="-2138668" y="4770348"/>
            <a:ext cx="5775149" cy="4132213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/>
          <p:nvPr/>
        </p:nvSpPr>
        <p:spPr>
          <a:xfrm flipH="1">
            <a:off x="9010085" y="4289208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" name="Google Shape;23;p3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24" name="Google Shape;24;p3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662587" y="3313251"/>
            <a:ext cx="4866800" cy="1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3761920" y="2247833"/>
            <a:ext cx="13336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662587" y="4341184"/>
            <a:ext cx="48668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8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2" name="Google Shape;112;p5"/>
          <p:cNvGrpSpPr/>
          <p:nvPr/>
        </p:nvGrpSpPr>
        <p:grpSpPr>
          <a:xfrm flipH="1">
            <a:off x="-161999" y="1741090"/>
            <a:ext cx="1121995" cy="1140255"/>
            <a:chOff x="5967275" y="1212450"/>
            <a:chExt cx="1139775" cy="1158325"/>
          </a:xfrm>
        </p:grpSpPr>
        <p:sp>
          <p:nvSpPr>
            <p:cNvPr id="113" name="Google Shape;113;p5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7891789">
            <a:off x="10696541" y="-9179"/>
            <a:ext cx="1855307" cy="2313400"/>
            <a:chOff x="2386975" y="3180875"/>
            <a:chExt cx="1391500" cy="1735075"/>
          </a:xfrm>
        </p:grpSpPr>
        <p:sp>
          <p:nvSpPr>
            <p:cNvPr id="121" name="Google Shape;121;p5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" name="Google Shape;143;p5"/>
          <p:cNvGrpSpPr/>
          <p:nvPr/>
        </p:nvGrpSpPr>
        <p:grpSpPr>
          <a:xfrm flipH="1">
            <a:off x="10600046" y="1194049"/>
            <a:ext cx="2298293" cy="2878681"/>
            <a:chOff x="610625" y="938625"/>
            <a:chExt cx="1230350" cy="1541050"/>
          </a:xfrm>
        </p:grpSpPr>
        <p:sp>
          <p:nvSpPr>
            <p:cNvPr id="144" name="Google Shape;144;p5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" name="Google Shape;162;p5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5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5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5" name="Google Shape;165;p5"/>
          <p:cNvGrpSpPr/>
          <p:nvPr/>
        </p:nvGrpSpPr>
        <p:grpSpPr>
          <a:xfrm rot="-8247978">
            <a:off x="648052" y="-423442"/>
            <a:ext cx="1206528" cy="2541443"/>
            <a:chOff x="4458800" y="2953350"/>
            <a:chExt cx="842025" cy="1773650"/>
          </a:xfrm>
        </p:grpSpPr>
        <p:sp>
          <p:nvSpPr>
            <p:cNvPr id="166" name="Google Shape;166;p5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" name="Google Shape;187;p5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8" name="Google Shape;188;p5"/>
          <p:cNvGrpSpPr/>
          <p:nvPr/>
        </p:nvGrpSpPr>
        <p:grpSpPr>
          <a:xfrm rot="3626901">
            <a:off x="10730811" y="4690111"/>
            <a:ext cx="894431" cy="1419255"/>
            <a:chOff x="4491600" y="1128725"/>
            <a:chExt cx="911950" cy="1447225"/>
          </a:xfrm>
        </p:grpSpPr>
        <p:sp>
          <p:nvSpPr>
            <p:cNvPr id="189" name="Google Shape;189;p5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" name="Google Shape;191;p5"/>
          <p:cNvGrpSpPr/>
          <p:nvPr/>
        </p:nvGrpSpPr>
        <p:grpSpPr>
          <a:xfrm flipH="1">
            <a:off x="148600" y="4431500"/>
            <a:ext cx="1717933" cy="2187133"/>
            <a:chOff x="659300" y="3268175"/>
            <a:chExt cx="1288450" cy="1640350"/>
          </a:xfrm>
        </p:grpSpPr>
        <p:sp>
          <p:nvSpPr>
            <p:cNvPr id="192" name="Google Shape;192;p5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title" idx="2"/>
          </p:nvPr>
        </p:nvSpPr>
        <p:spPr>
          <a:xfrm>
            <a:off x="2278684" y="3521671"/>
            <a:ext cx="3450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 idx="3"/>
          </p:nvPr>
        </p:nvSpPr>
        <p:spPr>
          <a:xfrm>
            <a:off x="6463333" y="3521567"/>
            <a:ext cx="3450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subTitle" idx="1"/>
          </p:nvPr>
        </p:nvSpPr>
        <p:spPr>
          <a:xfrm>
            <a:off x="6470657" y="3997803"/>
            <a:ext cx="3450000" cy="1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4"/>
          </p:nvPr>
        </p:nvSpPr>
        <p:spPr>
          <a:xfrm>
            <a:off x="2286017" y="3997803"/>
            <a:ext cx="3450000" cy="1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86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/>
          <p:nvPr/>
        </p:nvSpPr>
        <p:spPr>
          <a:xfrm rot="10800000" flipH="1">
            <a:off x="-929933" y="-2064065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6"/>
          <p:cNvSpPr/>
          <p:nvPr/>
        </p:nvSpPr>
        <p:spPr>
          <a:xfrm rot="10800000" flipH="1">
            <a:off x="8288398" y="-2107346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6"/>
          <p:cNvSpPr/>
          <p:nvPr/>
        </p:nvSpPr>
        <p:spPr>
          <a:xfrm rot="10800000" flipH="1">
            <a:off x="7773076" y="3390092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6"/>
          <p:cNvSpPr/>
          <p:nvPr/>
        </p:nvSpPr>
        <p:spPr>
          <a:xfrm rot="10800000" flipH="1">
            <a:off x="-1161869" y="4032091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5" name="Google Shape;225;p6"/>
          <p:cNvGrpSpPr/>
          <p:nvPr/>
        </p:nvGrpSpPr>
        <p:grpSpPr>
          <a:xfrm rot="8248085" flipH="1">
            <a:off x="10417671" y="4840865"/>
            <a:ext cx="1122699" cy="2364864"/>
            <a:chOff x="4458800" y="2953350"/>
            <a:chExt cx="842025" cy="1773650"/>
          </a:xfrm>
        </p:grpSpPr>
        <p:sp>
          <p:nvSpPr>
            <p:cNvPr id="226" name="Google Shape;226;p6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7" name="Google Shape;247;p6"/>
          <p:cNvGrpSpPr/>
          <p:nvPr/>
        </p:nvGrpSpPr>
        <p:grpSpPr>
          <a:xfrm>
            <a:off x="11141685" y="3915568"/>
            <a:ext cx="1519700" cy="1544433"/>
            <a:chOff x="5967275" y="1212450"/>
            <a:chExt cx="1139775" cy="1158325"/>
          </a:xfrm>
        </p:grpSpPr>
        <p:sp>
          <p:nvSpPr>
            <p:cNvPr id="248" name="Google Shape;248;p6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" name="Google Shape;255;p6"/>
          <p:cNvGrpSpPr/>
          <p:nvPr/>
        </p:nvGrpSpPr>
        <p:grpSpPr>
          <a:xfrm rot="3626901">
            <a:off x="296411" y="1474511"/>
            <a:ext cx="894431" cy="1419255"/>
            <a:chOff x="4491600" y="1128725"/>
            <a:chExt cx="911950" cy="1447225"/>
          </a:xfrm>
        </p:grpSpPr>
        <p:sp>
          <p:nvSpPr>
            <p:cNvPr id="256" name="Google Shape;256;p6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6"/>
          <p:cNvGrpSpPr/>
          <p:nvPr/>
        </p:nvGrpSpPr>
        <p:grpSpPr>
          <a:xfrm>
            <a:off x="-405537" y="-55051"/>
            <a:ext cx="2298293" cy="2878681"/>
            <a:chOff x="610625" y="938625"/>
            <a:chExt cx="1230350" cy="1541050"/>
          </a:xfrm>
        </p:grpSpPr>
        <p:sp>
          <p:nvSpPr>
            <p:cNvPr id="259" name="Google Shape;259;p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7" name="Google Shape;277;p6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3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7"/>
          <p:cNvGrpSpPr/>
          <p:nvPr/>
        </p:nvGrpSpPr>
        <p:grpSpPr>
          <a:xfrm rot="-3626901" flipH="1">
            <a:off x="390630" y="4916111"/>
            <a:ext cx="894431" cy="1419255"/>
            <a:chOff x="4491600" y="1128725"/>
            <a:chExt cx="911950" cy="1447225"/>
          </a:xfrm>
        </p:grpSpPr>
        <p:sp>
          <p:nvSpPr>
            <p:cNvPr id="281" name="Google Shape;281;p7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" name="Google Shape;283;p7"/>
          <p:cNvGrpSpPr/>
          <p:nvPr/>
        </p:nvGrpSpPr>
        <p:grpSpPr>
          <a:xfrm rot="2883859" flipH="1">
            <a:off x="23136" y="-290362"/>
            <a:ext cx="1855344" cy="2313447"/>
            <a:chOff x="2386975" y="3180875"/>
            <a:chExt cx="1391500" cy="1735075"/>
          </a:xfrm>
        </p:grpSpPr>
        <p:sp>
          <p:nvSpPr>
            <p:cNvPr id="284" name="Google Shape;284;p7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6" name="Google Shape;306;p7"/>
          <p:cNvGrpSpPr/>
          <p:nvPr/>
        </p:nvGrpSpPr>
        <p:grpSpPr>
          <a:xfrm>
            <a:off x="9747714" y="-51851"/>
            <a:ext cx="2298293" cy="2878681"/>
            <a:chOff x="610625" y="938625"/>
            <a:chExt cx="1230350" cy="1541050"/>
          </a:xfrm>
        </p:grpSpPr>
        <p:sp>
          <p:nvSpPr>
            <p:cNvPr id="307" name="Google Shape;307;p7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7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7"/>
          <p:cNvSpPr txBox="1">
            <a:spLocks noGrp="1"/>
          </p:cNvSpPr>
          <p:nvPr>
            <p:ph type="body" idx="1"/>
          </p:nvPr>
        </p:nvSpPr>
        <p:spPr>
          <a:xfrm>
            <a:off x="1281017" y="2688033"/>
            <a:ext cx="4762800" cy="3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7" name="Google Shape;327;p7"/>
          <p:cNvSpPr txBox="1">
            <a:spLocks noGrp="1"/>
          </p:cNvSpPr>
          <p:nvPr>
            <p:ph type="title"/>
          </p:nvPr>
        </p:nvSpPr>
        <p:spPr>
          <a:xfrm>
            <a:off x="1281017" y="949567"/>
            <a:ext cx="4172000" cy="1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7"/>
          <p:cNvSpPr>
            <a:spLocks noGrp="1"/>
          </p:cNvSpPr>
          <p:nvPr>
            <p:ph type="pic" idx="2"/>
          </p:nvPr>
        </p:nvSpPr>
        <p:spPr>
          <a:xfrm>
            <a:off x="6458984" y="1320633"/>
            <a:ext cx="4452000" cy="4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329" name="Google Shape;329;p7"/>
          <p:cNvGrpSpPr/>
          <p:nvPr/>
        </p:nvGrpSpPr>
        <p:grpSpPr>
          <a:xfrm rot="-7687149" flipH="1">
            <a:off x="10275296" y="4049721"/>
            <a:ext cx="1243101" cy="2618483"/>
            <a:chOff x="4458800" y="2953350"/>
            <a:chExt cx="842025" cy="1773650"/>
          </a:xfrm>
        </p:grpSpPr>
        <p:sp>
          <p:nvSpPr>
            <p:cNvPr id="330" name="Google Shape;330;p7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712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"/>
          <p:cNvSpPr/>
          <p:nvPr/>
        </p:nvSpPr>
        <p:spPr>
          <a:xfrm rot="10800000" flipH="1">
            <a:off x="-999466" y="-2481132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9"/>
          <p:cNvSpPr/>
          <p:nvPr/>
        </p:nvSpPr>
        <p:spPr>
          <a:xfrm rot="10800000" flipH="1">
            <a:off x="8218864" y="-2385379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9"/>
          <p:cNvSpPr/>
          <p:nvPr/>
        </p:nvSpPr>
        <p:spPr>
          <a:xfrm rot="10800000" flipH="1">
            <a:off x="7703543" y="311205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9"/>
          <p:cNvSpPr/>
          <p:nvPr/>
        </p:nvSpPr>
        <p:spPr>
          <a:xfrm rot="10800000" flipH="1">
            <a:off x="-1231402" y="3754057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5" name="Google Shape;365;p9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366" name="Google Shape;366;p9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8" name="Google Shape;368;p9"/>
          <p:cNvSpPr txBox="1">
            <a:spLocks noGrp="1"/>
          </p:cNvSpPr>
          <p:nvPr>
            <p:ph type="title"/>
          </p:nvPr>
        </p:nvSpPr>
        <p:spPr>
          <a:xfrm>
            <a:off x="2887184" y="1538567"/>
            <a:ext cx="64268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9" name="Google Shape;369;p9"/>
          <p:cNvSpPr txBox="1">
            <a:spLocks noGrp="1"/>
          </p:cNvSpPr>
          <p:nvPr>
            <p:ph type="subTitle" idx="1"/>
          </p:nvPr>
        </p:nvSpPr>
        <p:spPr>
          <a:xfrm>
            <a:off x="2887184" y="2635467"/>
            <a:ext cx="64268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31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1"/>
          <p:cNvSpPr/>
          <p:nvPr/>
        </p:nvSpPr>
        <p:spPr>
          <a:xfrm flipH="1">
            <a:off x="9953333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11"/>
          <p:cNvSpPr/>
          <p:nvPr/>
        </p:nvSpPr>
        <p:spPr>
          <a:xfrm flipH="1">
            <a:off x="-912176" y="-2385396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11"/>
          <p:cNvSpPr/>
          <p:nvPr/>
        </p:nvSpPr>
        <p:spPr>
          <a:xfrm flipH="1">
            <a:off x="8360475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11"/>
          <p:cNvSpPr/>
          <p:nvPr/>
        </p:nvSpPr>
        <p:spPr>
          <a:xfrm flipH="1">
            <a:off x="-1231402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2" name="Google Shape;442;p11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43" name="Google Shape;443;p11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5" name="Google Shape;445;p11"/>
          <p:cNvSpPr txBox="1">
            <a:spLocks noGrp="1"/>
          </p:cNvSpPr>
          <p:nvPr>
            <p:ph type="title" hasCustomPrompt="1"/>
          </p:nvPr>
        </p:nvSpPr>
        <p:spPr>
          <a:xfrm>
            <a:off x="2933033" y="1427900"/>
            <a:ext cx="6325600" cy="23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46" name="Google Shape;446;p11"/>
          <p:cNvSpPr txBox="1">
            <a:spLocks noGrp="1"/>
          </p:cNvSpPr>
          <p:nvPr>
            <p:ph type="subTitle" idx="1"/>
          </p:nvPr>
        </p:nvSpPr>
        <p:spPr>
          <a:xfrm>
            <a:off x="2933033" y="3747833"/>
            <a:ext cx="63256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5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4"/>
          <p:cNvSpPr/>
          <p:nvPr/>
        </p:nvSpPr>
        <p:spPr>
          <a:xfrm>
            <a:off x="7135999" y="-3231563"/>
            <a:ext cx="6895975" cy="6501757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14"/>
          <p:cNvSpPr/>
          <p:nvPr/>
        </p:nvSpPr>
        <p:spPr>
          <a:xfrm>
            <a:off x="-1706365" y="-1975068"/>
            <a:ext cx="5135345" cy="4840773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14"/>
          <p:cNvSpPr/>
          <p:nvPr/>
        </p:nvSpPr>
        <p:spPr>
          <a:xfrm rot="-1203577">
            <a:off x="8566392" y="4770348"/>
            <a:ext cx="5775149" cy="4132213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14"/>
          <p:cNvSpPr/>
          <p:nvPr/>
        </p:nvSpPr>
        <p:spPr>
          <a:xfrm>
            <a:off x="-2208766" y="4289208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5" name="Google Shape;475;p14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76" name="Google Shape;476;p14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14"/>
          <p:cNvSpPr txBox="1">
            <a:spLocks noGrp="1"/>
          </p:cNvSpPr>
          <p:nvPr>
            <p:ph type="title"/>
          </p:nvPr>
        </p:nvSpPr>
        <p:spPr>
          <a:xfrm>
            <a:off x="3192800" y="1775896"/>
            <a:ext cx="5806400" cy="1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4"/>
          <p:cNvSpPr txBox="1">
            <a:spLocks noGrp="1"/>
          </p:cNvSpPr>
          <p:nvPr>
            <p:ph type="subTitle" idx="1"/>
          </p:nvPr>
        </p:nvSpPr>
        <p:spPr>
          <a:xfrm>
            <a:off x="3192800" y="3622217"/>
            <a:ext cx="5806400" cy="10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2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15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15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4" name="Google Shape;484;p15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85" name="Google Shape;485;p15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7" name="Google Shape;487;p15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5"/>
          <p:cNvSpPr txBox="1">
            <a:spLocks noGrp="1"/>
          </p:cNvSpPr>
          <p:nvPr>
            <p:ph type="title"/>
          </p:nvPr>
        </p:nvSpPr>
        <p:spPr>
          <a:xfrm>
            <a:off x="2526400" y="3649701"/>
            <a:ext cx="7139200" cy="8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9" name="Google Shape;489;p15"/>
          <p:cNvSpPr txBox="1">
            <a:spLocks noGrp="1"/>
          </p:cNvSpPr>
          <p:nvPr>
            <p:ph type="subTitle" idx="1"/>
          </p:nvPr>
        </p:nvSpPr>
        <p:spPr>
          <a:xfrm>
            <a:off x="2526400" y="1910800"/>
            <a:ext cx="7139200" cy="17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84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33"/>
          <p:cNvSpPr/>
          <p:nvPr/>
        </p:nvSpPr>
        <p:spPr>
          <a:xfrm rot="10800000">
            <a:off x="8986075" y="-2310465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33"/>
          <p:cNvSpPr/>
          <p:nvPr/>
        </p:nvSpPr>
        <p:spPr>
          <a:xfrm rot="10800000">
            <a:off x="-2104803" y="-1829312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33"/>
          <p:cNvSpPr/>
          <p:nvPr/>
        </p:nvSpPr>
        <p:spPr>
          <a:xfrm rot="10800000">
            <a:off x="-1918076" y="3830325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33"/>
          <p:cNvSpPr/>
          <p:nvPr/>
        </p:nvSpPr>
        <p:spPr>
          <a:xfrm rot="10800000">
            <a:off x="9791200" y="4680824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2" name="Google Shape;1842;p33"/>
          <p:cNvGrpSpPr/>
          <p:nvPr/>
        </p:nvGrpSpPr>
        <p:grpSpPr>
          <a:xfrm rot="1063801">
            <a:off x="10715511" y="447441"/>
            <a:ext cx="2093957" cy="2401316"/>
            <a:chOff x="3056825" y="-2290075"/>
            <a:chExt cx="1465250" cy="1680325"/>
          </a:xfrm>
        </p:grpSpPr>
        <p:sp>
          <p:nvSpPr>
            <p:cNvPr id="1843" name="Google Shape;1843;p33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3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33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33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8" name="Google Shape;1858;p33"/>
          <p:cNvGrpSpPr/>
          <p:nvPr/>
        </p:nvGrpSpPr>
        <p:grpSpPr>
          <a:xfrm rot="-5400000">
            <a:off x="9991503" y="-251067"/>
            <a:ext cx="1717933" cy="2187133"/>
            <a:chOff x="659300" y="3268175"/>
            <a:chExt cx="1288450" cy="1640350"/>
          </a:xfrm>
        </p:grpSpPr>
        <p:sp>
          <p:nvSpPr>
            <p:cNvPr id="1859" name="Google Shape;1859;p33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33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2" name="Google Shape;1882;p33"/>
          <p:cNvGrpSpPr/>
          <p:nvPr/>
        </p:nvGrpSpPr>
        <p:grpSpPr>
          <a:xfrm rot="3087821" flipH="1">
            <a:off x="-44519" y="4006645"/>
            <a:ext cx="1122681" cy="2364827"/>
            <a:chOff x="4458800" y="2953350"/>
            <a:chExt cx="842025" cy="1773650"/>
          </a:xfrm>
        </p:grpSpPr>
        <p:sp>
          <p:nvSpPr>
            <p:cNvPr id="1883" name="Google Shape;1883;p33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33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33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33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33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33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33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33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33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33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33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33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33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33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4" name="Google Shape;1904;p33"/>
          <p:cNvGrpSpPr/>
          <p:nvPr/>
        </p:nvGrpSpPr>
        <p:grpSpPr>
          <a:xfrm rot="-2166787" flipH="1">
            <a:off x="-438003" y="5075348"/>
            <a:ext cx="2087395" cy="2602793"/>
            <a:chOff x="2386975" y="3180875"/>
            <a:chExt cx="1391500" cy="1735075"/>
          </a:xfrm>
        </p:grpSpPr>
        <p:sp>
          <p:nvSpPr>
            <p:cNvPr id="1905" name="Google Shape;1905;p33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3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3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3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33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3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3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3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7" name="Google Shape;1927;p33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162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34"/>
          <p:cNvSpPr/>
          <p:nvPr/>
        </p:nvSpPr>
        <p:spPr>
          <a:xfrm rot="10800000" flipH="1">
            <a:off x="7135999" y="3265898"/>
            <a:ext cx="6895975" cy="6501757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0" name="Google Shape;1930;p34"/>
          <p:cNvSpPr/>
          <p:nvPr/>
        </p:nvSpPr>
        <p:spPr>
          <a:xfrm rot="10800000" flipH="1">
            <a:off x="-1706365" y="3670387"/>
            <a:ext cx="5135345" cy="4840773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1" name="Google Shape;1931;p34"/>
          <p:cNvSpPr/>
          <p:nvPr/>
        </p:nvSpPr>
        <p:spPr>
          <a:xfrm rot="-9596423" flipH="1">
            <a:off x="8566392" y="-2366469"/>
            <a:ext cx="5775149" cy="4132213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2" name="Google Shape;1932;p34"/>
          <p:cNvSpPr/>
          <p:nvPr/>
        </p:nvSpPr>
        <p:spPr>
          <a:xfrm rot="10800000" flipH="1">
            <a:off x="-2208766" y="-2847611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33" name="Google Shape;1933;p34"/>
          <p:cNvGrpSpPr/>
          <p:nvPr/>
        </p:nvGrpSpPr>
        <p:grpSpPr>
          <a:xfrm flipH="1">
            <a:off x="235235" y="5194307"/>
            <a:ext cx="1121995" cy="1140255"/>
            <a:chOff x="5967275" y="1212450"/>
            <a:chExt cx="1139775" cy="1158325"/>
          </a:xfrm>
        </p:grpSpPr>
        <p:sp>
          <p:nvSpPr>
            <p:cNvPr id="1934" name="Google Shape;1934;p34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4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4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4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4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4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4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1" name="Google Shape;1941;p34"/>
          <p:cNvGrpSpPr/>
          <p:nvPr/>
        </p:nvGrpSpPr>
        <p:grpSpPr>
          <a:xfrm>
            <a:off x="10248470" y="4670867"/>
            <a:ext cx="1717933" cy="2187133"/>
            <a:chOff x="659300" y="3268175"/>
            <a:chExt cx="1288450" cy="1640350"/>
          </a:xfrm>
        </p:grpSpPr>
        <p:sp>
          <p:nvSpPr>
            <p:cNvPr id="1942" name="Google Shape;1942;p34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34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4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4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34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34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4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34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34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4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4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4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4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4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4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4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4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4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4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4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4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4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34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65" name="Google Shape;1965;p34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6" name="Google Shape;1966;p34"/>
          <p:cNvGrpSpPr/>
          <p:nvPr/>
        </p:nvGrpSpPr>
        <p:grpSpPr>
          <a:xfrm rot="9044330" flipH="1">
            <a:off x="10389080" y="-306133"/>
            <a:ext cx="1436705" cy="3026289"/>
            <a:chOff x="4458800" y="2953350"/>
            <a:chExt cx="842025" cy="1773650"/>
          </a:xfrm>
        </p:grpSpPr>
        <p:sp>
          <p:nvSpPr>
            <p:cNvPr id="1967" name="Google Shape;1967;p34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4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4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4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4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4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4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4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4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4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34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34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4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4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4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4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34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34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4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4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4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8" name="Google Shape;1988;p34"/>
          <p:cNvGrpSpPr/>
          <p:nvPr/>
        </p:nvGrpSpPr>
        <p:grpSpPr>
          <a:xfrm flipH="1">
            <a:off x="-77187" y="-464167"/>
            <a:ext cx="2298293" cy="2878681"/>
            <a:chOff x="610625" y="938625"/>
            <a:chExt cx="1230350" cy="1541050"/>
          </a:xfrm>
        </p:grpSpPr>
        <p:sp>
          <p:nvSpPr>
            <p:cNvPr id="1989" name="Google Shape;1989;p34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4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4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4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4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4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4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4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4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34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34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4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4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4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4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4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4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4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025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0386">
            <a:off x="234792" y="116632"/>
            <a:ext cx="1058571" cy="1080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5464086"/>
            <a:ext cx="983432" cy="13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60B">
            <a:alpha val="372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tma"/>
              <a:buNone/>
              <a:defRPr sz="3500">
                <a:solidFill>
                  <a:schemeClr val="dk2"/>
                </a:solidFill>
                <a:latin typeface="Atma"/>
                <a:ea typeface="Atma"/>
                <a:cs typeface="Atma"/>
                <a:sym typeface="At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3614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="" xmlns:a16="http://schemas.microsoft.com/office/drawing/2014/main" id="{2D63E0FA-1807-94AD-45B9-38228C8ED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-1677699" y="3946436"/>
            <a:ext cx="5540814" cy="4211407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="" xmlns:a16="http://schemas.microsoft.com/office/drawing/2014/main" id="{C055A8ED-8C2B-6E48-11CB-854490909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="" xmlns:a16="http://schemas.microsoft.com/office/drawing/2014/main" id="{9749943C-D6C0-8E3D-5ACC-E15D327FC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111" y="4725144"/>
            <a:ext cx="1905561" cy="194435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F116DD46-6140-83DB-C60B-BD4056B8A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-12681"/>
            <a:ext cx="1645784" cy="2121233"/>
          </a:xfrm>
          <a:prstGeom prst="rect">
            <a:avLst/>
          </a:prstGeom>
        </p:spPr>
      </p:pic>
      <p:pic>
        <p:nvPicPr>
          <p:cNvPr id="874" name="Picture 873">
            <a:extLst>
              <a:ext uri="{FF2B5EF4-FFF2-40B4-BE49-F238E27FC236}">
                <a16:creationId xmlns="" xmlns:a16="http://schemas.microsoft.com/office/drawing/2014/main" id="{90B1CAA8-103A-ECDA-2567-001684464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472" y="777392"/>
            <a:ext cx="8593341" cy="4794538"/>
          </a:xfrm>
          <a:prstGeom prst="rect">
            <a:avLst/>
          </a:prstGeom>
        </p:spPr>
      </p:pic>
      <p:sp>
        <p:nvSpPr>
          <p:cNvPr id="876" name="TextBox 875">
            <a:extLst>
              <a:ext uri="{FF2B5EF4-FFF2-40B4-BE49-F238E27FC236}">
                <a16:creationId xmlns="" xmlns:a16="http://schemas.microsoft.com/office/drawing/2014/main" id="{8E1DF110-DB9B-2C14-48DA-605B09BE0491}"/>
              </a:ext>
            </a:extLst>
          </p:cNvPr>
          <p:cNvSpPr txBox="1"/>
          <p:nvPr/>
        </p:nvSpPr>
        <p:spPr>
          <a:xfrm>
            <a:off x="4079776" y="2363729"/>
            <a:ext cx="48965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 động </a:t>
            </a:r>
          </a:p>
          <a:p>
            <a:r>
              <a:rPr lang="e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  <a:endParaRPr lang="en-US" sz="6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="" xmlns:a16="http://schemas.microsoft.com/office/drawing/2014/main" id="{C78440CC-C4ED-061E-BE2B-8D4242291050}"/>
              </a:ext>
            </a:extLst>
          </p:cNvPr>
          <p:cNvGrpSpPr/>
          <p:nvPr/>
        </p:nvGrpSpPr>
        <p:grpSpPr>
          <a:xfrm>
            <a:off x="1540587" y="587627"/>
            <a:ext cx="9250075" cy="892552"/>
            <a:chOff x="1497330" y="452241"/>
            <a:chExt cx="14964237" cy="1136869"/>
          </a:xfrm>
        </p:grpSpPr>
        <p:sp>
          <p:nvSpPr>
            <p:cNvPr id="5" name="TextBox 8">
              <a:extLst>
                <a:ext uri="{FF2B5EF4-FFF2-40B4-BE49-F238E27FC236}">
                  <a16:creationId xmlns="" xmlns:a16="http://schemas.microsoft.com/office/drawing/2014/main" id="{409572D5-2A3E-4CA9-907E-53556DB3E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6444" y="452241"/>
              <a:ext cx="14505123" cy="11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just"/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32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hiểu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tình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cảm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cảm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xúc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cảm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hứng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chủ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đạo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viết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qua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văn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bản</a:t>
              </a:r>
              <a:endParaRPr lang="en-US" sz="2600" dirty="0">
                <a:solidFill>
                  <a:srgbClr val="C00000"/>
                </a:solidFill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="" xmlns:a16="http://schemas.microsoft.com/office/drawing/2014/main" id="{650CC70A-07B3-BB35-717A-A250DCA144C3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Google Shape;4475;p36">
            <a:extLst>
              <a:ext uri="{FF2B5EF4-FFF2-40B4-BE49-F238E27FC236}">
                <a16:creationId xmlns="" xmlns:a16="http://schemas.microsoft.com/office/drawing/2014/main" id="{696EAB0F-4B10-4C84-C39A-E30B07E31ED3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8" name="Google Shape;4476;p36">
              <a:extLst>
                <a:ext uri="{FF2B5EF4-FFF2-40B4-BE49-F238E27FC236}">
                  <a16:creationId xmlns="" xmlns:a16="http://schemas.microsoft.com/office/drawing/2014/main" id="{232024A3-6585-6775-57E5-3602ADA76BA9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Google Shape;4477;p36">
              <a:extLst>
                <a:ext uri="{FF2B5EF4-FFF2-40B4-BE49-F238E27FC236}">
                  <a16:creationId xmlns="" xmlns:a16="http://schemas.microsoft.com/office/drawing/2014/main" id="{A0111DF1-66F3-6A58-AA6C-DF0535F2F4B5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Google Shape;4478;p36">
              <a:extLst>
                <a:ext uri="{FF2B5EF4-FFF2-40B4-BE49-F238E27FC236}">
                  <a16:creationId xmlns="" xmlns:a16="http://schemas.microsoft.com/office/drawing/2014/main" id="{3D24D42F-5713-C934-AF5D-B5CFBF60E77C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Google Shape;4479;p36">
              <a:extLst>
                <a:ext uri="{FF2B5EF4-FFF2-40B4-BE49-F238E27FC236}">
                  <a16:creationId xmlns="" xmlns:a16="http://schemas.microsoft.com/office/drawing/2014/main" id="{82781E29-C13A-6C77-0C75-587681AA6F5D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4480;p36">
              <a:extLst>
                <a:ext uri="{FF2B5EF4-FFF2-40B4-BE49-F238E27FC236}">
                  <a16:creationId xmlns="" xmlns:a16="http://schemas.microsoft.com/office/drawing/2014/main" id="{77BFBE4C-E763-13A9-CDE3-67EDE8A3C81C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4481;p36">
              <a:extLst>
                <a:ext uri="{FF2B5EF4-FFF2-40B4-BE49-F238E27FC236}">
                  <a16:creationId xmlns="" xmlns:a16="http://schemas.microsoft.com/office/drawing/2014/main" id="{046668C7-3AD0-EA28-A7E9-4612B0EF3237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4482;p36">
              <a:extLst>
                <a:ext uri="{FF2B5EF4-FFF2-40B4-BE49-F238E27FC236}">
                  <a16:creationId xmlns="" xmlns:a16="http://schemas.microsoft.com/office/drawing/2014/main" id="{47198095-D5C8-06E4-7713-DA206BB697D9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4483;p36">
              <a:extLst>
                <a:ext uri="{FF2B5EF4-FFF2-40B4-BE49-F238E27FC236}">
                  <a16:creationId xmlns="" xmlns:a16="http://schemas.microsoft.com/office/drawing/2014/main" id="{6068108B-F46F-DD39-FA14-BE875CE92473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4484;p36">
              <a:extLst>
                <a:ext uri="{FF2B5EF4-FFF2-40B4-BE49-F238E27FC236}">
                  <a16:creationId xmlns="" xmlns:a16="http://schemas.microsoft.com/office/drawing/2014/main" id="{C77D37FA-F7E1-D4DD-ABC2-9E81A629817A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Google Shape;4485;p36">
              <a:extLst>
                <a:ext uri="{FF2B5EF4-FFF2-40B4-BE49-F238E27FC236}">
                  <a16:creationId xmlns="" xmlns:a16="http://schemas.microsoft.com/office/drawing/2014/main" id="{C2BF6148-0E12-F47A-CB56-95FA11FE4B8A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4486;p36">
              <a:extLst>
                <a:ext uri="{FF2B5EF4-FFF2-40B4-BE49-F238E27FC236}">
                  <a16:creationId xmlns="" xmlns:a16="http://schemas.microsoft.com/office/drawing/2014/main" id="{7052746E-5762-37A3-7139-15338C767AD8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4487;p36">
              <a:extLst>
                <a:ext uri="{FF2B5EF4-FFF2-40B4-BE49-F238E27FC236}">
                  <a16:creationId xmlns="" xmlns:a16="http://schemas.microsoft.com/office/drawing/2014/main" id="{93CE6A2C-E863-8A8B-DBB3-63359214B40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4488;p36">
              <a:extLst>
                <a:ext uri="{FF2B5EF4-FFF2-40B4-BE49-F238E27FC236}">
                  <a16:creationId xmlns="" xmlns:a16="http://schemas.microsoft.com/office/drawing/2014/main" id="{52EFB6AB-2D57-CDC8-6F4C-A0182877BB84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4489;p36">
              <a:extLst>
                <a:ext uri="{FF2B5EF4-FFF2-40B4-BE49-F238E27FC236}">
                  <a16:creationId xmlns="" xmlns:a16="http://schemas.microsoft.com/office/drawing/2014/main" id="{828DF586-0096-38B7-5846-485FE9A6B273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4490;p36">
              <a:extLst>
                <a:ext uri="{FF2B5EF4-FFF2-40B4-BE49-F238E27FC236}">
                  <a16:creationId xmlns="" xmlns:a16="http://schemas.microsoft.com/office/drawing/2014/main" id="{BB7507D8-10E4-C399-8A87-3A5809819A0C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4491;p36">
              <a:extLst>
                <a:ext uri="{FF2B5EF4-FFF2-40B4-BE49-F238E27FC236}">
                  <a16:creationId xmlns="" xmlns:a16="http://schemas.microsoft.com/office/drawing/2014/main" id="{BAD9259A-8A70-8291-ADD0-03DCAD59E77E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4492;p36">
              <a:extLst>
                <a:ext uri="{FF2B5EF4-FFF2-40B4-BE49-F238E27FC236}">
                  <a16:creationId xmlns="" xmlns:a16="http://schemas.microsoft.com/office/drawing/2014/main" id="{7DD2313B-7E6B-2EDD-774B-9B9884BF7FA4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4493;p36">
              <a:extLst>
                <a:ext uri="{FF2B5EF4-FFF2-40B4-BE49-F238E27FC236}">
                  <a16:creationId xmlns="" xmlns:a16="http://schemas.microsoft.com/office/drawing/2014/main" id="{C8A7E1DD-B831-909A-EB42-0D6CA054FC12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4494;p36">
              <a:extLst>
                <a:ext uri="{FF2B5EF4-FFF2-40B4-BE49-F238E27FC236}">
                  <a16:creationId xmlns="" xmlns:a16="http://schemas.microsoft.com/office/drawing/2014/main" id="{893C485F-F0D3-91F4-A2D2-E7C5A333D6C8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4495;p36">
              <a:extLst>
                <a:ext uri="{FF2B5EF4-FFF2-40B4-BE49-F238E27FC236}">
                  <a16:creationId xmlns="" xmlns:a16="http://schemas.microsoft.com/office/drawing/2014/main" id="{515B1CDA-E450-4F50-0618-4CA9406AD657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4496;p36">
              <a:extLst>
                <a:ext uri="{FF2B5EF4-FFF2-40B4-BE49-F238E27FC236}">
                  <a16:creationId xmlns="" xmlns:a16="http://schemas.microsoft.com/office/drawing/2014/main" id="{3324D6FA-A63D-9904-D33A-AD5431BF4D1C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4497;p36">
              <a:extLst>
                <a:ext uri="{FF2B5EF4-FFF2-40B4-BE49-F238E27FC236}">
                  <a16:creationId xmlns="" xmlns:a16="http://schemas.microsoft.com/office/drawing/2014/main" id="{90627B56-AA7A-0057-A30E-DBB3665C0EC5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4498;p36">
              <a:extLst>
                <a:ext uri="{FF2B5EF4-FFF2-40B4-BE49-F238E27FC236}">
                  <a16:creationId xmlns="" xmlns:a16="http://schemas.microsoft.com/office/drawing/2014/main" id="{2CDE2F18-71A9-2B0E-E870-4A8A7C58F820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4499;p36">
              <a:extLst>
                <a:ext uri="{FF2B5EF4-FFF2-40B4-BE49-F238E27FC236}">
                  <a16:creationId xmlns="" xmlns:a16="http://schemas.microsoft.com/office/drawing/2014/main" id="{E2916169-8628-0E19-9A3C-1625DFE75F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4500;p36">
              <a:extLst>
                <a:ext uri="{FF2B5EF4-FFF2-40B4-BE49-F238E27FC236}">
                  <a16:creationId xmlns="" xmlns:a16="http://schemas.microsoft.com/office/drawing/2014/main" id="{C312C686-8805-207A-9067-1DF6CCB6C160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4501;p36">
              <a:extLst>
                <a:ext uri="{FF2B5EF4-FFF2-40B4-BE49-F238E27FC236}">
                  <a16:creationId xmlns="" xmlns:a16="http://schemas.microsoft.com/office/drawing/2014/main" id="{5DB4FD24-B5D0-E6DB-8D49-8A178985F982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4502;p36">
              <a:extLst>
                <a:ext uri="{FF2B5EF4-FFF2-40B4-BE49-F238E27FC236}">
                  <a16:creationId xmlns="" xmlns:a16="http://schemas.microsoft.com/office/drawing/2014/main" id="{0EACBB78-EAB8-97D5-2D5E-7BC5C209C05C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4503;p36">
              <a:extLst>
                <a:ext uri="{FF2B5EF4-FFF2-40B4-BE49-F238E27FC236}">
                  <a16:creationId xmlns="" xmlns:a16="http://schemas.microsoft.com/office/drawing/2014/main" id="{33DFCF83-5C21-4889-5257-4F806426ADB0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4504;p36">
              <a:extLst>
                <a:ext uri="{FF2B5EF4-FFF2-40B4-BE49-F238E27FC236}">
                  <a16:creationId xmlns="" xmlns:a16="http://schemas.microsoft.com/office/drawing/2014/main" id="{40BF2B8E-41AA-148C-4260-1722D05F8F58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4505;p36">
              <a:extLst>
                <a:ext uri="{FF2B5EF4-FFF2-40B4-BE49-F238E27FC236}">
                  <a16:creationId xmlns="" xmlns:a16="http://schemas.microsoft.com/office/drawing/2014/main" id="{1928644E-FF5C-9CD1-FBF8-B3AF79004250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4506;p36">
              <a:extLst>
                <a:ext uri="{FF2B5EF4-FFF2-40B4-BE49-F238E27FC236}">
                  <a16:creationId xmlns="" xmlns:a16="http://schemas.microsoft.com/office/drawing/2014/main" id="{AC3A9E81-150D-AA84-342E-C409F189C05A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4507;p36">
              <a:extLst>
                <a:ext uri="{FF2B5EF4-FFF2-40B4-BE49-F238E27FC236}">
                  <a16:creationId xmlns="" xmlns:a16="http://schemas.microsoft.com/office/drawing/2014/main" id="{3ED1BF24-1469-49DB-4745-29B64597431E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4508;p36">
              <a:extLst>
                <a:ext uri="{FF2B5EF4-FFF2-40B4-BE49-F238E27FC236}">
                  <a16:creationId xmlns="" xmlns:a16="http://schemas.microsoft.com/office/drawing/2014/main" id="{08CC22A8-FED9-7509-0CAD-2A6CE0C22980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4509;p36">
              <a:extLst>
                <a:ext uri="{FF2B5EF4-FFF2-40B4-BE49-F238E27FC236}">
                  <a16:creationId xmlns="" xmlns:a16="http://schemas.microsoft.com/office/drawing/2014/main" id="{F37EB1AD-59A2-797E-847E-1701EE01A543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4510;p36">
              <a:extLst>
                <a:ext uri="{FF2B5EF4-FFF2-40B4-BE49-F238E27FC236}">
                  <a16:creationId xmlns="" xmlns:a16="http://schemas.microsoft.com/office/drawing/2014/main" id="{74A34B0C-C5F6-AAA2-B520-C195AC38948D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4511;p36">
              <a:extLst>
                <a:ext uri="{FF2B5EF4-FFF2-40B4-BE49-F238E27FC236}">
                  <a16:creationId xmlns="" xmlns:a16="http://schemas.microsoft.com/office/drawing/2014/main" id="{8F67E338-C5AF-9A19-013C-38C3E4C0829B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4512;p36">
              <a:extLst>
                <a:ext uri="{FF2B5EF4-FFF2-40B4-BE49-F238E27FC236}">
                  <a16:creationId xmlns="" xmlns:a16="http://schemas.microsoft.com/office/drawing/2014/main" id="{BA5E677F-B01F-B1D1-A8B4-87E0911BEE4F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4513;p36">
              <a:extLst>
                <a:ext uri="{FF2B5EF4-FFF2-40B4-BE49-F238E27FC236}">
                  <a16:creationId xmlns="" xmlns:a16="http://schemas.microsoft.com/office/drawing/2014/main" id="{ADC558CB-D890-E92A-41E6-80F1FDEF5244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4514;p36">
              <a:extLst>
                <a:ext uri="{FF2B5EF4-FFF2-40B4-BE49-F238E27FC236}">
                  <a16:creationId xmlns="" xmlns:a16="http://schemas.microsoft.com/office/drawing/2014/main" id="{90D55D8E-0CBB-035A-2C11-CA2608B0CEC7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4515;p36">
              <a:extLst>
                <a:ext uri="{FF2B5EF4-FFF2-40B4-BE49-F238E27FC236}">
                  <a16:creationId xmlns="" xmlns:a16="http://schemas.microsoft.com/office/drawing/2014/main" id="{6A8F3732-83AB-EB7F-C189-04B5A6EC000A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4516;p36">
              <a:extLst>
                <a:ext uri="{FF2B5EF4-FFF2-40B4-BE49-F238E27FC236}">
                  <a16:creationId xmlns="" xmlns:a16="http://schemas.microsoft.com/office/drawing/2014/main" id="{3458BE56-2868-2213-F260-BEA47702B14E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4517;p36">
              <a:extLst>
                <a:ext uri="{FF2B5EF4-FFF2-40B4-BE49-F238E27FC236}">
                  <a16:creationId xmlns="" xmlns:a16="http://schemas.microsoft.com/office/drawing/2014/main" id="{F2CF36F7-4639-830C-99E9-42D07A2D24FB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4518;p36">
              <a:extLst>
                <a:ext uri="{FF2B5EF4-FFF2-40B4-BE49-F238E27FC236}">
                  <a16:creationId xmlns="" xmlns:a16="http://schemas.microsoft.com/office/drawing/2014/main" id="{6DF76BA8-AAEA-00FA-E3A5-70A2156F4F4C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4519;p36">
              <a:extLst>
                <a:ext uri="{FF2B5EF4-FFF2-40B4-BE49-F238E27FC236}">
                  <a16:creationId xmlns="" xmlns:a16="http://schemas.microsoft.com/office/drawing/2014/main" id="{892AECC4-D1F4-74D0-3A43-AA7A298F399D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4520;p36">
              <a:extLst>
                <a:ext uri="{FF2B5EF4-FFF2-40B4-BE49-F238E27FC236}">
                  <a16:creationId xmlns="" xmlns:a16="http://schemas.microsoft.com/office/drawing/2014/main" id="{91BB82F0-1CE8-11D6-4CC6-0CBF640A49A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4521;p36">
              <a:extLst>
                <a:ext uri="{FF2B5EF4-FFF2-40B4-BE49-F238E27FC236}">
                  <a16:creationId xmlns="" xmlns:a16="http://schemas.microsoft.com/office/drawing/2014/main" id="{CA23F8AE-2176-E223-0FEB-FD132D642F32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4522;p36">
              <a:extLst>
                <a:ext uri="{FF2B5EF4-FFF2-40B4-BE49-F238E27FC236}">
                  <a16:creationId xmlns="" xmlns:a16="http://schemas.microsoft.com/office/drawing/2014/main" id="{80B36148-5FD8-D10E-4422-6F3ADC320979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4523;p36">
              <a:extLst>
                <a:ext uri="{FF2B5EF4-FFF2-40B4-BE49-F238E27FC236}">
                  <a16:creationId xmlns="" xmlns:a16="http://schemas.microsoft.com/office/drawing/2014/main" id="{9CF3D0DE-5757-48DD-651C-297D54B5B5AE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4524;p36">
              <a:extLst>
                <a:ext uri="{FF2B5EF4-FFF2-40B4-BE49-F238E27FC236}">
                  <a16:creationId xmlns="" xmlns:a16="http://schemas.microsoft.com/office/drawing/2014/main" id="{96CF4462-4EB8-6D10-8027-4CC346D9D36D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4525;p36">
              <a:extLst>
                <a:ext uri="{FF2B5EF4-FFF2-40B4-BE49-F238E27FC236}">
                  <a16:creationId xmlns="" xmlns:a16="http://schemas.microsoft.com/office/drawing/2014/main" id="{66161382-5DAD-3570-D1ED-1D572785DCC5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4526;p36">
              <a:extLst>
                <a:ext uri="{FF2B5EF4-FFF2-40B4-BE49-F238E27FC236}">
                  <a16:creationId xmlns="" xmlns:a16="http://schemas.microsoft.com/office/drawing/2014/main" id="{67A4173D-6089-D065-2C9E-4E5609D4CD6D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4527;p36">
              <a:extLst>
                <a:ext uri="{FF2B5EF4-FFF2-40B4-BE49-F238E27FC236}">
                  <a16:creationId xmlns="" xmlns:a16="http://schemas.microsoft.com/office/drawing/2014/main" id="{E8097BC2-FCB7-C5DD-E40D-32FC3032C2C5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4528;p36">
              <a:extLst>
                <a:ext uri="{FF2B5EF4-FFF2-40B4-BE49-F238E27FC236}">
                  <a16:creationId xmlns="" xmlns:a16="http://schemas.microsoft.com/office/drawing/2014/main" id="{65869F1A-20CE-14DF-6418-C94CE8838447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4529;p36">
              <a:extLst>
                <a:ext uri="{FF2B5EF4-FFF2-40B4-BE49-F238E27FC236}">
                  <a16:creationId xmlns="" xmlns:a16="http://schemas.microsoft.com/office/drawing/2014/main" id="{ABCC3541-C64C-B56D-E0D9-4D760FD5C5F2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4530;p36">
              <a:extLst>
                <a:ext uri="{FF2B5EF4-FFF2-40B4-BE49-F238E27FC236}">
                  <a16:creationId xmlns="" xmlns:a16="http://schemas.microsoft.com/office/drawing/2014/main" id="{58F5E3D9-0249-0AFC-3022-529353B0FF5D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Google Shape;4531;p36">
              <a:extLst>
                <a:ext uri="{FF2B5EF4-FFF2-40B4-BE49-F238E27FC236}">
                  <a16:creationId xmlns="" xmlns:a16="http://schemas.microsoft.com/office/drawing/2014/main" id="{53914CB5-861A-9567-97C7-0582A2BFEB5A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2" name="Google Shape;4532;p36">
              <a:extLst>
                <a:ext uri="{FF2B5EF4-FFF2-40B4-BE49-F238E27FC236}">
                  <a16:creationId xmlns="" xmlns:a16="http://schemas.microsoft.com/office/drawing/2014/main" id="{9388D8D9-F75C-7C0C-2245-DBF8F6CA81C8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3" name="Google Shape;4533;p36">
              <a:extLst>
                <a:ext uri="{FF2B5EF4-FFF2-40B4-BE49-F238E27FC236}">
                  <a16:creationId xmlns="" xmlns:a16="http://schemas.microsoft.com/office/drawing/2014/main" id="{A2BD9560-199A-17DB-495B-E5FCF9FB61D2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4" name="Google Shape;4534;p36">
              <a:extLst>
                <a:ext uri="{FF2B5EF4-FFF2-40B4-BE49-F238E27FC236}">
                  <a16:creationId xmlns="" xmlns:a16="http://schemas.microsoft.com/office/drawing/2014/main" id="{62EDA596-69B6-2CFC-C682-119E7D5B0092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5" name="Google Shape;4535;p36">
              <a:extLst>
                <a:ext uri="{FF2B5EF4-FFF2-40B4-BE49-F238E27FC236}">
                  <a16:creationId xmlns="" xmlns:a16="http://schemas.microsoft.com/office/drawing/2014/main" id="{E576E835-1048-D46C-0B28-B84210445DF3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6" name="Google Shape;4536;p36">
              <a:extLst>
                <a:ext uri="{FF2B5EF4-FFF2-40B4-BE49-F238E27FC236}">
                  <a16:creationId xmlns="" xmlns:a16="http://schemas.microsoft.com/office/drawing/2014/main" id="{E9AC3C83-7F84-4866-DD2A-6129D8D406F7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" name="Google Shape;2669;p45">
            <a:extLst>
              <a:ext uri="{FF2B5EF4-FFF2-40B4-BE49-F238E27FC236}">
                <a16:creationId xmlns="" xmlns:a16="http://schemas.microsoft.com/office/drawing/2014/main" id="{40C07829-B32B-83B6-EC64-AE01C10383A2}"/>
              </a:ext>
            </a:extLst>
          </p:cNvPr>
          <p:cNvGrpSpPr/>
          <p:nvPr/>
        </p:nvGrpSpPr>
        <p:grpSpPr>
          <a:xfrm>
            <a:off x="1408047" y="1897517"/>
            <a:ext cx="3034611" cy="4733657"/>
            <a:chOff x="1501775" y="1578487"/>
            <a:chExt cx="1864133" cy="3074141"/>
          </a:xfrm>
        </p:grpSpPr>
        <p:sp>
          <p:nvSpPr>
            <p:cNvPr id="3" name="Google Shape;2670;p45">
              <a:extLst>
                <a:ext uri="{FF2B5EF4-FFF2-40B4-BE49-F238E27FC236}">
                  <a16:creationId xmlns="" xmlns:a16="http://schemas.microsoft.com/office/drawing/2014/main" id="{24279DB3-319F-728E-703F-FBFB8A62306E}"/>
                </a:ext>
              </a:extLst>
            </p:cNvPr>
            <p:cNvSpPr/>
            <p:nvPr/>
          </p:nvSpPr>
          <p:spPr>
            <a:xfrm rot="10800000" flipH="1">
              <a:off x="1534599" y="4490575"/>
              <a:ext cx="1821678" cy="14825"/>
            </a:xfrm>
            <a:custGeom>
              <a:avLst/>
              <a:gdLst/>
              <a:ahLst/>
              <a:cxnLst/>
              <a:rect l="l" t="t" r="r" b="b"/>
              <a:pathLst>
                <a:path w="46884" h="59" extrusionOk="0">
                  <a:moveTo>
                    <a:pt x="23454" y="1"/>
                  </a:moveTo>
                  <a:cubicBezTo>
                    <a:pt x="10494" y="1"/>
                    <a:pt x="1" y="13"/>
                    <a:pt x="1" y="36"/>
                  </a:cubicBezTo>
                  <a:cubicBezTo>
                    <a:pt x="1" y="47"/>
                    <a:pt x="10494" y="59"/>
                    <a:pt x="23454" y="59"/>
                  </a:cubicBezTo>
                  <a:cubicBezTo>
                    <a:pt x="36391" y="59"/>
                    <a:pt x="46884" y="47"/>
                    <a:pt x="46884" y="36"/>
                  </a:cubicBezTo>
                  <a:cubicBezTo>
                    <a:pt x="46884" y="13"/>
                    <a:pt x="36391" y="1"/>
                    <a:pt x="23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37" name="Google Shape;2671;p45">
              <a:extLst>
                <a:ext uri="{FF2B5EF4-FFF2-40B4-BE49-F238E27FC236}">
                  <a16:creationId xmlns="" xmlns:a16="http://schemas.microsoft.com/office/drawing/2014/main" id="{0278AA1D-A2FA-0584-AC61-CBD0ED689DF5}"/>
                </a:ext>
              </a:extLst>
            </p:cNvPr>
            <p:cNvSpPr/>
            <p:nvPr/>
          </p:nvSpPr>
          <p:spPr>
            <a:xfrm>
              <a:off x="1966041" y="3833166"/>
              <a:ext cx="65092" cy="123880"/>
            </a:xfrm>
            <a:custGeom>
              <a:avLst/>
              <a:gdLst/>
              <a:ahLst/>
              <a:cxnLst/>
              <a:rect l="l" t="t" r="r" b="b"/>
              <a:pathLst>
                <a:path w="950" h="1808" extrusionOk="0">
                  <a:moveTo>
                    <a:pt x="730" y="0"/>
                  </a:moveTo>
                  <a:cubicBezTo>
                    <a:pt x="730" y="0"/>
                    <a:pt x="0" y="707"/>
                    <a:pt x="0" y="1807"/>
                  </a:cubicBezTo>
                  <a:cubicBezTo>
                    <a:pt x="0" y="1807"/>
                    <a:pt x="950" y="915"/>
                    <a:pt x="73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38" name="Google Shape;2672;p45">
              <a:extLst>
                <a:ext uri="{FF2B5EF4-FFF2-40B4-BE49-F238E27FC236}">
                  <a16:creationId xmlns="" xmlns:a16="http://schemas.microsoft.com/office/drawing/2014/main" id="{8809E6EB-6FDB-D35D-9729-5AB30430732C}"/>
                </a:ext>
              </a:extLst>
            </p:cNvPr>
            <p:cNvSpPr/>
            <p:nvPr/>
          </p:nvSpPr>
          <p:spPr>
            <a:xfrm>
              <a:off x="2037435" y="3907849"/>
              <a:ext cx="133404" cy="28640"/>
            </a:xfrm>
            <a:custGeom>
              <a:avLst/>
              <a:gdLst/>
              <a:ahLst/>
              <a:cxnLst/>
              <a:rect l="l" t="t" r="r" b="b"/>
              <a:pathLst>
                <a:path w="1947" h="418" extrusionOk="0">
                  <a:moveTo>
                    <a:pt x="1042" y="1"/>
                  </a:moveTo>
                  <a:cubicBezTo>
                    <a:pt x="735" y="1"/>
                    <a:pt x="374" y="51"/>
                    <a:pt x="0" y="207"/>
                  </a:cubicBezTo>
                  <a:cubicBezTo>
                    <a:pt x="0" y="207"/>
                    <a:pt x="497" y="418"/>
                    <a:pt x="1049" y="418"/>
                  </a:cubicBezTo>
                  <a:cubicBezTo>
                    <a:pt x="1357" y="418"/>
                    <a:pt x="1681" y="353"/>
                    <a:pt x="1946" y="150"/>
                  </a:cubicBezTo>
                  <a:cubicBezTo>
                    <a:pt x="1946" y="150"/>
                    <a:pt x="1574" y="1"/>
                    <a:pt x="104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39" name="Google Shape;2673;p45">
              <a:extLst>
                <a:ext uri="{FF2B5EF4-FFF2-40B4-BE49-F238E27FC236}">
                  <a16:creationId xmlns="" xmlns:a16="http://schemas.microsoft.com/office/drawing/2014/main" id="{1EFBBBEA-4DBF-F9A1-6AB9-FE332D3736A6}"/>
                </a:ext>
              </a:extLst>
            </p:cNvPr>
            <p:cNvSpPr/>
            <p:nvPr/>
          </p:nvSpPr>
          <p:spPr>
            <a:xfrm>
              <a:off x="2035037" y="3778422"/>
              <a:ext cx="51662" cy="103187"/>
            </a:xfrm>
            <a:custGeom>
              <a:avLst/>
              <a:gdLst/>
              <a:ahLst/>
              <a:cxnLst/>
              <a:rect l="l" t="t" r="r" b="b"/>
              <a:pathLst>
                <a:path w="754" h="1506" extrusionOk="0">
                  <a:moveTo>
                    <a:pt x="429" y="0"/>
                  </a:moveTo>
                  <a:cubicBezTo>
                    <a:pt x="429" y="0"/>
                    <a:pt x="1" y="649"/>
                    <a:pt x="174" y="1506"/>
                  </a:cubicBezTo>
                  <a:cubicBezTo>
                    <a:pt x="174" y="1506"/>
                    <a:pt x="754" y="672"/>
                    <a:pt x="4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0" name="Google Shape;2674;p45">
              <a:extLst>
                <a:ext uri="{FF2B5EF4-FFF2-40B4-BE49-F238E27FC236}">
                  <a16:creationId xmlns="" xmlns:a16="http://schemas.microsoft.com/office/drawing/2014/main" id="{89BB9112-ABBB-1A99-DB33-0A7D29EB2081}"/>
                </a:ext>
              </a:extLst>
            </p:cNvPr>
            <p:cNvSpPr/>
            <p:nvPr/>
          </p:nvSpPr>
          <p:spPr>
            <a:xfrm>
              <a:off x="1766864" y="3737106"/>
              <a:ext cx="161907" cy="119906"/>
            </a:xfrm>
            <a:custGeom>
              <a:avLst/>
              <a:gdLst/>
              <a:ahLst/>
              <a:cxnLst/>
              <a:rect l="l" t="t" r="r" b="b"/>
              <a:pathLst>
                <a:path w="2363" h="1750" extrusionOk="0">
                  <a:moveTo>
                    <a:pt x="0" y="1"/>
                  </a:moveTo>
                  <a:cubicBezTo>
                    <a:pt x="0" y="1"/>
                    <a:pt x="1054" y="1750"/>
                    <a:pt x="2363" y="1750"/>
                  </a:cubicBezTo>
                  <a:cubicBezTo>
                    <a:pt x="2363" y="1750"/>
                    <a:pt x="1540" y="406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1" name="Google Shape;2675;p45">
              <a:extLst>
                <a:ext uri="{FF2B5EF4-FFF2-40B4-BE49-F238E27FC236}">
                  <a16:creationId xmlns="" xmlns:a16="http://schemas.microsoft.com/office/drawing/2014/main" id="{4C065448-0350-00DD-5CA9-FEE53D7D4B6C}"/>
                </a:ext>
              </a:extLst>
            </p:cNvPr>
            <p:cNvSpPr/>
            <p:nvPr/>
          </p:nvSpPr>
          <p:spPr>
            <a:xfrm>
              <a:off x="1929522" y="3538751"/>
              <a:ext cx="111958" cy="242072"/>
            </a:xfrm>
            <a:custGeom>
              <a:avLst/>
              <a:gdLst/>
              <a:ahLst/>
              <a:cxnLst/>
              <a:rect l="l" t="t" r="r" b="b"/>
              <a:pathLst>
                <a:path w="1634" h="3533" extrusionOk="0">
                  <a:moveTo>
                    <a:pt x="1633" y="0"/>
                  </a:moveTo>
                  <a:lnTo>
                    <a:pt x="1633" y="0"/>
                  </a:lnTo>
                  <a:cubicBezTo>
                    <a:pt x="1633" y="1"/>
                    <a:pt x="0" y="1865"/>
                    <a:pt x="93" y="3533"/>
                  </a:cubicBezTo>
                  <a:cubicBezTo>
                    <a:pt x="93" y="3533"/>
                    <a:pt x="1390" y="2050"/>
                    <a:pt x="163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2" name="Google Shape;2676;p45">
              <a:extLst>
                <a:ext uri="{FF2B5EF4-FFF2-40B4-BE49-F238E27FC236}">
                  <a16:creationId xmlns="" xmlns:a16="http://schemas.microsoft.com/office/drawing/2014/main" id="{716FA550-6BA5-18EA-85C6-E856F268A1CB}"/>
                </a:ext>
              </a:extLst>
            </p:cNvPr>
            <p:cNvSpPr/>
            <p:nvPr/>
          </p:nvSpPr>
          <p:spPr>
            <a:xfrm>
              <a:off x="1880327" y="3456188"/>
              <a:ext cx="60364" cy="162798"/>
            </a:xfrm>
            <a:custGeom>
              <a:avLst/>
              <a:gdLst/>
              <a:ahLst/>
              <a:cxnLst/>
              <a:rect l="l" t="t" r="r" b="b"/>
              <a:pathLst>
                <a:path w="881" h="2376" extrusionOk="0">
                  <a:moveTo>
                    <a:pt x="811" y="1"/>
                  </a:moveTo>
                  <a:cubicBezTo>
                    <a:pt x="811" y="1"/>
                    <a:pt x="0" y="1321"/>
                    <a:pt x="232" y="2375"/>
                  </a:cubicBezTo>
                  <a:cubicBezTo>
                    <a:pt x="232" y="2375"/>
                    <a:pt x="881" y="1344"/>
                    <a:pt x="81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3" name="Google Shape;2677;p45">
              <a:extLst>
                <a:ext uri="{FF2B5EF4-FFF2-40B4-BE49-F238E27FC236}">
                  <a16:creationId xmlns="" xmlns:a16="http://schemas.microsoft.com/office/drawing/2014/main" id="{637BA4C8-93A2-5170-D6F3-789FFA9E6D97}"/>
                </a:ext>
              </a:extLst>
            </p:cNvPr>
            <p:cNvSpPr/>
            <p:nvPr/>
          </p:nvSpPr>
          <p:spPr>
            <a:xfrm>
              <a:off x="1763644" y="3595893"/>
              <a:ext cx="128676" cy="91334"/>
            </a:xfrm>
            <a:custGeom>
              <a:avLst/>
              <a:gdLst/>
              <a:ahLst/>
              <a:cxnLst/>
              <a:rect l="l" t="t" r="r" b="b"/>
              <a:pathLst>
                <a:path w="1878" h="133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61" y="1205"/>
                    <a:pt x="1877" y="1332"/>
                  </a:cubicBezTo>
                  <a:cubicBezTo>
                    <a:pt x="1877" y="1332"/>
                    <a:pt x="1472" y="406"/>
                    <a:pt x="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4" name="Google Shape;2678;p45">
              <a:extLst>
                <a:ext uri="{FF2B5EF4-FFF2-40B4-BE49-F238E27FC236}">
                  <a16:creationId xmlns="" xmlns:a16="http://schemas.microsoft.com/office/drawing/2014/main" id="{FF74F59B-A6BB-0365-BFED-540537639494}"/>
                </a:ext>
              </a:extLst>
            </p:cNvPr>
            <p:cNvSpPr/>
            <p:nvPr/>
          </p:nvSpPr>
          <p:spPr>
            <a:xfrm>
              <a:off x="1713696" y="4007815"/>
              <a:ext cx="131005" cy="32477"/>
            </a:xfrm>
            <a:custGeom>
              <a:avLst/>
              <a:gdLst/>
              <a:ahLst/>
              <a:cxnLst/>
              <a:rect l="l" t="t" r="r" b="b"/>
              <a:pathLst>
                <a:path w="1912" h="474" extrusionOk="0">
                  <a:moveTo>
                    <a:pt x="1429" y="1"/>
                  </a:moveTo>
                  <a:cubicBezTo>
                    <a:pt x="1057" y="1"/>
                    <a:pt x="519" y="74"/>
                    <a:pt x="0" y="405"/>
                  </a:cubicBezTo>
                  <a:cubicBezTo>
                    <a:pt x="0" y="405"/>
                    <a:pt x="285" y="473"/>
                    <a:pt x="654" y="473"/>
                  </a:cubicBezTo>
                  <a:cubicBezTo>
                    <a:pt x="1059" y="473"/>
                    <a:pt x="1566" y="391"/>
                    <a:pt x="1911" y="46"/>
                  </a:cubicBezTo>
                  <a:cubicBezTo>
                    <a:pt x="1911" y="46"/>
                    <a:pt x="1721" y="1"/>
                    <a:pt x="142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5" name="Google Shape;2679;p45">
              <a:extLst>
                <a:ext uri="{FF2B5EF4-FFF2-40B4-BE49-F238E27FC236}">
                  <a16:creationId xmlns="" xmlns:a16="http://schemas.microsoft.com/office/drawing/2014/main" id="{617DBB2B-5FF2-74BC-7579-EECB214B9790}"/>
                </a:ext>
              </a:extLst>
            </p:cNvPr>
            <p:cNvSpPr/>
            <p:nvPr/>
          </p:nvSpPr>
          <p:spPr>
            <a:xfrm>
              <a:off x="1873202" y="4072015"/>
              <a:ext cx="55568" cy="62762"/>
            </a:xfrm>
            <a:custGeom>
              <a:avLst/>
              <a:gdLst/>
              <a:ahLst/>
              <a:cxnLst/>
              <a:rect l="l" t="t" r="r" b="b"/>
              <a:pathLst>
                <a:path w="811" h="916" extrusionOk="0">
                  <a:moveTo>
                    <a:pt x="811" y="0"/>
                  </a:moveTo>
                  <a:cubicBezTo>
                    <a:pt x="811" y="1"/>
                    <a:pt x="46" y="360"/>
                    <a:pt x="0" y="915"/>
                  </a:cubicBezTo>
                  <a:cubicBezTo>
                    <a:pt x="0" y="915"/>
                    <a:pt x="579" y="637"/>
                    <a:pt x="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6" name="Google Shape;2680;p45">
              <a:extLst>
                <a:ext uri="{FF2B5EF4-FFF2-40B4-BE49-F238E27FC236}">
                  <a16:creationId xmlns="" xmlns:a16="http://schemas.microsoft.com/office/drawing/2014/main" id="{9734BA41-D9A7-3953-32D3-E189E45F804D}"/>
                </a:ext>
              </a:extLst>
            </p:cNvPr>
            <p:cNvSpPr/>
            <p:nvPr/>
          </p:nvSpPr>
          <p:spPr>
            <a:xfrm>
              <a:off x="1818389" y="4056325"/>
              <a:ext cx="99282" cy="23433"/>
            </a:xfrm>
            <a:custGeom>
              <a:avLst/>
              <a:gdLst/>
              <a:ahLst/>
              <a:cxnLst/>
              <a:rect l="l" t="t" r="r" b="b"/>
              <a:pathLst>
                <a:path w="1449" h="342" extrusionOk="0">
                  <a:moveTo>
                    <a:pt x="921" y="1"/>
                  </a:moveTo>
                  <a:cubicBezTo>
                    <a:pt x="612" y="1"/>
                    <a:pt x="238" y="61"/>
                    <a:pt x="1" y="311"/>
                  </a:cubicBezTo>
                  <a:cubicBezTo>
                    <a:pt x="1" y="311"/>
                    <a:pt x="145" y="342"/>
                    <a:pt x="365" y="342"/>
                  </a:cubicBezTo>
                  <a:cubicBezTo>
                    <a:pt x="649" y="342"/>
                    <a:pt x="1058" y="290"/>
                    <a:pt x="1449" y="56"/>
                  </a:cubicBezTo>
                  <a:cubicBezTo>
                    <a:pt x="1449" y="56"/>
                    <a:pt x="1214" y="1"/>
                    <a:pt x="9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7" name="Google Shape;2681;p45">
              <a:extLst>
                <a:ext uri="{FF2B5EF4-FFF2-40B4-BE49-F238E27FC236}">
                  <a16:creationId xmlns="" xmlns:a16="http://schemas.microsoft.com/office/drawing/2014/main" id="{1ED54055-522A-BE05-701E-2BB5B4BDDA7E}"/>
                </a:ext>
              </a:extLst>
            </p:cNvPr>
            <p:cNvSpPr/>
            <p:nvPr/>
          </p:nvSpPr>
          <p:spPr>
            <a:xfrm>
              <a:off x="1869228" y="3568898"/>
              <a:ext cx="92910" cy="645229"/>
            </a:xfrm>
            <a:custGeom>
              <a:avLst/>
              <a:gdLst/>
              <a:ahLst/>
              <a:cxnLst/>
              <a:rect l="l" t="t" r="r" b="b"/>
              <a:pathLst>
                <a:path w="1356" h="9417" extrusionOk="0">
                  <a:moveTo>
                    <a:pt x="0" y="1"/>
                  </a:moveTo>
                  <a:lnTo>
                    <a:pt x="0" y="35"/>
                  </a:lnTo>
                  <a:cubicBezTo>
                    <a:pt x="0" y="47"/>
                    <a:pt x="12" y="82"/>
                    <a:pt x="12" y="105"/>
                  </a:cubicBezTo>
                  <a:cubicBezTo>
                    <a:pt x="23" y="174"/>
                    <a:pt x="58" y="267"/>
                    <a:pt x="81" y="383"/>
                  </a:cubicBezTo>
                  <a:cubicBezTo>
                    <a:pt x="139" y="614"/>
                    <a:pt x="243" y="950"/>
                    <a:pt x="348" y="1367"/>
                  </a:cubicBezTo>
                  <a:cubicBezTo>
                    <a:pt x="568" y="2190"/>
                    <a:pt x="822" y="3359"/>
                    <a:pt x="1008" y="4668"/>
                  </a:cubicBezTo>
                  <a:cubicBezTo>
                    <a:pt x="1112" y="5317"/>
                    <a:pt x="1181" y="5942"/>
                    <a:pt x="1228" y="6510"/>
                  </a:cubicBezTo>
                  <a:cubicBezTo>
                    <a:pt x="1274" y="7089"/>
                    <a:pt x="1297" y="7587"/>
                    <a:pt x="1320" y="8027"/>
                  </a:cubicBezTo>
                  <a:cubicBezTo>
                    <a:pt x="1332" y="8247"/>
                    <a:pt x="1332" y="8432"/>
                    <a:pt x="1332" y="8606"/>
                  </a:cubicBezTo>
                  <a:lnTo>
                    <a:pt x="1332" y="9034"/>
                  </a:lnTo>
                  <a:lnTo>
                    <a:pt x="1332" y="9312"/>
                  </a:lnTo>
                  <a:lnTo>
                    <a:pt x="1332" y="9382"/>
                  </a:lnTo>
                  <a:lnTo>
                    <a:pt x="1332" y="9417"/>
                  </a:lnTo>
                  <a:cubicBezTo>
                    <a:pt x="1332" y="9417"/>
                    <a:pt x="1332" y="9405"/>
                    <a:pt x="1344" y="9393"/>
                  </a:cubicBezTo>
                  <a:lnTo>
                    <a:pt x="1344" y="9324"/>
                  </a:lnTo>
                  <a:cubicBezTo>
                    <a:pt x="1344" y="9266"/>
                    <a:pt x="1355" y="9162"/>
                    <a:pt x="1355" y="9046"/>
                  </a:cubicBezTo>
                  <a:lnTo>
                    <a:pt x="1355" y="8617"/>
                  </a:lnTo>
                  <a:lnTo>
                    <a:pt x="1355" y="8038"/>
                  </a:lnTo>
                  <a:cubicBezTo>
                    <a:pt x="1355" y="7598"/>
                    <a:pt x="1332" y="7077"/>
                    <a:pt x="1286" y="6521"/>
                  </a:cubicBezTo>
                  <a:cubicBezTo>
                    <a:pt x="1239" y="5942"/>
                    <a:pt x="1181" y="5317"/>
                    <a:pt x="1089" y="4668"/>
                  </a:cubicBezTo>
                  <a:cubicBezTo>
                    <a:pt x="892" y="3348"/>
                    <a:pt x="626" y="2190"/>
                    <a:pt x="406" y="1344"/>
                  </a:cubicBezTo>
                  <a:cubicBezTo>
                    <a:pt x="301" y="927"/>
                    <a:pt x="197" y="603"/>
                    <a:pt x="128" y="371"/>
                  </a:cubicBezTo>
                  <a:cubicBezTo>
                    <a:pt x="81" y="267"/>
                    <a:pt x="58" y="174"/>
                    <a:pt x="46" y="105"/>
                  </a:cubicBezTo>
                  <a:cubicBezTo>
                    <a:pt x="23" y="82"/>
                    <a:pt x="12" y="47"/>
                    <a:pt x="12" y="35"/>
                  </a:cubicBezTo>
                  <a:cubicBezTo>
                    <a:pt x="0" y="2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8" name="Google Shape;2682;p45">
              <a:extLst>
                <a:ext uri="{FF2B5EF4-FFF2-40B4-BE49-F238E27FC236}">
                  <a16:creationId xmlns="" xmlns:a16="http://schemas.microsoft.com/office/drawing/2014/main" id="{6B40FFB5-BBB4-4BE0-F641-1F6AFC66FF40}"/>
                </a:ext>
              </a:extLst>
            </p:cNvPr>
            <p:cNvSpPr/>
            <p:nvPr/>
          </p:nvSpPr>
          <p:spPr>
            <a:xfrm>
              <a:off x="1807289" y="3972803"/>
              <a:ext cx="149300" cy="102502"/>
            </a:xfrm>
            <a:custGeom>
              <a:avLst/>
              <a:gdLst/>
              <a:ahLst/>
              <a:cxnLst/>
              <a:rect l="l" t="t" r="r" b="b"/>
              <a:pathLst>
                <a:path w="2179" h="1496" extrusionOk="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2"/>
                    <a:pt x="464" y="348"/>
                    <a:pt x="1078" y="765"/>
                  </a:cubicBezTo>
                  <a:cubicBezTo>
                    <a:pt x="1669" y="1186"/>
                    <a:pt x="2149" y="1495"/>
                    <a:pt x="2177" y="1495"/>
                  </a:cubicBezTo>
                  <a:cubicBezTo>
                    <a:pt x="2178" y="1495"/>
                    <a:pt x="2178" y="1495"/>
                    <a:pt x="2178" y="1495"/>
                  </a:cubicBezTo>
                  <a:cubicBezTo>
                    <a:pt x="2178" y="1483"/>
                    <a:pt x="1692" y="1136"/>
                    <a:pt x="1101" y="730"/>
                  </a:cubicBezTo>
                  <a:cubicBezTo>
                    <a:pt x="510" y="310"/>
                    <a:pt x="41" y="0"/>
                    <a:pt x="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9" name="Google Shape;2683;p45">
              <a:extLst>
                <a:ext uri="{FF2B5EF4-FFF2-40B4-BE49-F238E27FC236}">
                  <a16:creationId xmlns="" xmlns:a16="http://schemas.microsoft.com/office/drawing/2014/main" id="{DE2137D0-E2EC-D1DB-76C4-85195CE68D4B}"/>
                </a:ext>
              </a:extLst>
            </p:cNvPr>
            <p:cNvSpPr/>
            <p:nvPr/>
          </p:nvSpPr>
          <p:spPr>
            <a:xfrm>
              <a:off x="1955695" y="3852214"/>
              <a:ext cx="139707" cy="132581"/>
            </a:xfrm>
            <a:custGeom>
              <a:avLst/>
              <a:gdLst/>
              <a:ahLst/>
              <a:cxnLst/>
              <a:rect l="l" t="t" r="r" b="b"/>
              <a:pathLst>
                <a:path w="2039" h="1935" extrusionOk="0">
                  <a:moveTo>
                    <a:pt x="2039" y="0"/>
                  </a:moveTo>
                  <a:cubicBezTo>
                    <a:pt x="2039" y="1"/>
                    <a:pt x="2004" y="24"/>
                    <a:pt x="1946" y="70"/>
                  </a:cubicBezTo>
                  <a:cubicBezTo>
                    <a:pt x="1888" y="128"/>
                    <a:pt x="1819" y="186"/>
                    <a:pt x="1726" y="267"/>
                  </a:cubicBezTo>
                  <a:cubicBezTo>
                    <a:pt x="1541" y="440"/>
                    <a:pt x="1286" y="695"/>
                    <a:pt x="1008" y="950"/>
                  </a:cubicBezTo>
                  <a:cubicBezTo>
                    <a:pt x="730" y="1216"/>
                    <a:pt x="487" y="1448"/>
                    <a:pt x="290" y="1633"/>
                  </a:cubicBezTo>
                  <a:lnTo>
                    <a:pt x="70" y="1853"/>
                  </a:lnTo>
                  <a:cubicBezTo>
                    <a:pt x="24" y="1911"/>
                    <a:pt x="1" y="1934"/>
                    <a:pt x="1" y="1934"/>
                  </a:cubicBezTo>
                  <a:cubicBezTo>
                    <a:pt x="12" y="1934"/>
                    <a:pt x="35" y="1923"/>
                    <a:pt x="70" y="1865"/>
                  </a:cubicBezTo>
                  <a:cubicBezTo>
                    <a:pt x="128" y="1819"/>
                    <a:pt x="197" y="1749"/>
                    <a:pt x="302" y="1656"/>
                  </a:cubicBezTo>
                  <a:cubicBezTo>
                    <a:pt x="487" y="1506"/>
                    <a:pt x="742" y="1251"/>
                    <a:pt x="1031" y="996"/>
                  </a:cubicBezTo>
                  <a:cubicBezTo>
                    <a:pt x="1321" y="730"/>
                    <a:pt x="1587" y="487"/>
                    <a:pt x="1761" y="301"/>
                  </a:cubicBezTo>
                  <a:cubicBezTo>
                    <a:pt x="1842" y="209"/>
                    <a:pt x="1923" y="139"/>
                    <a:pt x="1958" y="81"/>
                  </a:cubicBezTo>
                  <a:cubicBezTo>
                    <a:pt x="2004" y="24"/>
                    <a:pt x="2039" y="1"/>
                    <a:pt x="203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0" name="Google Shape;2684;p45">
              <a:extLst>
                <a:ext uri="{FF2B5EF4-FFF2-40B4-BE49-F238E27FC236}">
                  <a16:creationId xmlns="" xmlns:a16="http://schemas.microsoft.com/office/drawing/2014/main" id="{73DD928B-70E9-6610-6590-603D65F81114}"/>
                </a:ext>
              </a:extLst>
            </p:cNvPr>
            <p:cNvSpPr/>
            <p:nvPr/>
          </p:nvSpPr>
          <p:spPr>
            <a:xfrm>
              <a:off x="1700198" y="3918058"/>
              <a:ext cx="122304" cy="66736"/>
            </a:xfrm>
            <a:custGeom>
              <a:avLst/>
              <a:gdLst/>
              <a:ahLst/>
              <a:cxnLst/>
              <a:rect l="l" t="t" r="r" b="b"/>
              <a:pathLst>
                <a:path w="1785" h="974" extrusionOk="0">
                  <a:moveTo>
                    <a:pt x="8" y="1"/>
                  </a:moveTo>
                  <a:cubicBezTo>
                    <a:pt x="3" y="1"/>
                    <a:pt x="0" y="1"/>
                    <a:pt x="0" y="1"/>
                  </a:cubicBezTo>
                  <a:cubicBezTo>
                    <a:pt x="683" y="943"/>
                    <a:pt x="1659" y="974"/>
                    <a:pt x="1773" y="974"/>
                  </a:cubicBezTo>
                  <a:cubicBezTo>
                    <a:pt x="1781" y="974"/>
                    <a:pt x="1785" y="973"/>
                    <a:pt x="1784" y="973"/>
                  </a:cubicBezTo>
                  <a:cubicBezTo>
                    <a:pt x="1286" y="22"/>
                    <a:pt x="111" y="1"/>
                    <a:pt x="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1" name="Google Shape;2685;p45">
              <a:extLst>
                <a:ext uri="{FF2B5EF4-FFF2-40B4-BE49-F238E27FC236}">
                  <a16:creationId xmlns="" xmlns:a16="http://schemas.microsoft.com/office/drawing/2014/main" id="{012EE513-1F0C-0073-A635-7CA254F73C8E}"/>
                </a:ext>
              </a:extLst>
            </p:cNvPr>
            <p:cNvSpPr/>
            <p:nvPr/>
          </p:nvSpPr>
          <p:spPr>
            <a:xfrm>
              <a:off x="1816813" y="3884759"/>
              <a:ext cx="72286" cy="126209"/>
            </a:xfrm>
            <a:custGeom>
              <a:avLst/>
              <a:gdLst/>
              <a:ahLst/>
              <a:cxnLst/>
              <a:rect l="l" t="t" r="r" b="b"/>
              <a:pathLst>
                <a:path w="1055" h="1842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216"/>
                    <a:pt x="881" y="1842"/>
                    <a:pt x="881" y="1842"/>
                  </a:cubicBezTo>
                  <a:cubicBezTo>
                    <a:pt x="1055" y="718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2" name="Google Shape;2686;p45">
              <a:extLst>
                <a:ext uri="{FF2B5EF4-FFF2-40B4-BE49-F238E27FC236}">
                  <a16:creationId xmlns="" xmlns:a16="http://schemas.microsoft.com/office/drawing/2014/main" id="{E9020C26-CE1A-A745-095F-986DCBE3AF2E}"/>
                </a:ext>
              </a:extLst>
            </p:cNvPr>
            <p:cNvSpPr/>
            <p:nvPr/>
          </p:nvSpPr>
          <p:spPr>
            <a:xfrm>
              <a:off x="2071556" y="3761703"/>
              <a:ext cx="115109" cy="112780"/>
            </a:xfrm>
            <a:custGeom>
              <a:avLst/>
              <a:gdLst/>
              <a:ahLst/>
              <a:cxnLst/>
              <a:rect l="l" t="t" r="r" b="b"/>
              <a:pathLst>
                <a:path w="1680" h="1646" extrusionOk="0">
                  <a:moveTo>
                    <a:pt x="1680" y="1"/>
                  </a:moveTo>
                  <a:lnTo>
                    <a:pt x="1680" y="1"/>
                  </a:lnTo>
                  <a:cubicBezTo>
                    <a:pt x="325" y="453"/>
                    <a:pt x="1" y="1646"/>
                    <a:pt x="1" y="1646"/>
                  </a:cubicBezTo>
                  <a:cubicBezTo>
                    <a:pt x="1274" y="1402"/>
                    <a:pt x="1680" y="1"/>
                    <a:pt x="168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3" name="Google Shape;2687;p45">
              <a:extLst>
                <a:ext uri="{FF2B5EF4-FFF2-40B4-BE49-F238E27FC236}">
                  <a16:creationId xmlns="" xmlns:a16="http://schemas.microsoft.com/office/drawing/2014/main" id="{D10BAB99-4221-7265-594F-2C759ED1485C}"/>
                </a:ext>
              </a:extLst>
            </p:cNvPr>
            <p:cNvSpPr/>
            <p:nvPr/>
          </p:nvSpPr>
          <p:spPr>
            <a:xfrm>
              <a:off x="1779540" y="3403841"/>
              <a:ext cx="110382" cy="187327"/>
            </a:xfrm>
            <a:custGeom>
              <a:avLst/>
              <a:gdLst/>
              <a:ahLst/>
              <a:cxnLst/>
              <a:rect l="l" t="t" r="r" b="b"/>
              <a:pathLst>
                <a:path w="1611" h="2734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851"/>
                    <a:pt x="1415" y="2720"/>
                    <a:pt x="1425" y="2734"/>
                  </a:cubicBezTo>
                  <a:lnTo>
                    <a:pt x="1425" y="2734"/>
                  </a:lnTo>
                  <a:cubicBezTo>
                    <a:pt x="1610" y="1043"/>
                    <a:pt x="1" y="1"/>
                    <a:pt x="0" y="1"/>
                  </a:cubicBezTo>
                  <a:close/>
                  <a:moveTo>
                    <a:pt x="1425" y="2734"/>
                  </a:moveTo>
                  <a:cubicBezTo>
                    <a:pt x="1425" y="2734"/>
                    <a:pt x="1425" y="2734"/>
                    <a:pt x="1425" y="2734"/>
                  </a:cubicBezTo>
                  <a:cubicBezTo>
                    <a:pt x="1425" y="2734"/>
                    <a:pt x="1425" y="2734"/>
                    <a:pt x="1425" y="273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4" name="Google Shape;2688;p45">
              <a:extLst>
                <a:ext uri="{FF2B5EF4-FFF2-40B4-BE49-F238E27FC236}">
                  <a16:creationId xmlns="" xmlns:a16="http://schemas.microsoft.com/office/drawing/2014/main" id="{FD41835D-D684-9744-FD9A-E9E1CC883DAC}"/>
                </a:ext>
              </a:extLst>
            </p:cNvPr>
            <p:cNvSpPr/>
            <p:nvPr/>
          </p:nvSpPr>
          <p:spPr>
            <a:xfrm>
              <a:off x="1991392" y="4039470"/>
              <a:ext cx="153274" cy="170677"/>
            </a:xfrm>
            <a:custGeom>
              <a:avLst/>
              <a:gdLst/>
              <a:ahLst/>
              <a:cxnLst/>
              <a:rect l="l" t="t" r="r" b="b"/>
              <a:pathLst>
                <a:path w="2237" h="2491" extrusionOk="0">
                  <a:moveTo>
                    <a:pt x="2236" y="1"/>
                  </a:moveTo>
                  <a:cubicBezTo>
                    <a:pt x="2236" y="1"/>
                    <a:pt x="2201" y="24"/>
                    <a:pt x="2120" y="70"/>
                  </a:cubicBezTo>
                  <a:cubicBezTo>
                    <a:pt x="2051" y="116"/>
                    <a:pt x="1946" y="186"/>
                    <a:pt x="1819" y="279"/>
                  </a:cubicBezTo>
                  <a:cubicBezTo>
                    <a:pt x="1576" y="464"/>
                    <a:pt x="1252" y="742"/>
                    <a:pt x="939" y="1089"/>
                  </a:cubicBezTo>
                  <a:cubicBezTo>
                    <a:pt x="615" y="1437"/>
                    <a:pt x="383" y="1796"/>
                    <a:pt x="232" y="2051"/>
                  </a:cubicBezTo>
                  <a:cubicBezTo>
                    <a:pt x="151" y="2190"/>
                    <a:pt x="93" y="2305"/>
                    <a:pt x="59" y="2375"/>
                  </a:cubicBezTo>
                  <a:cubicBezTo>
                    <a:pt x="12" y="2444"/>
                    <a:pt x="1" y="2491"/>
                    <a:pt x="1" y="2491"/>
                  </a:cubicBezTo>
                  <a:cubicBezTo>
                    <a:pt x="1" y="2491"/>
                    <a:pt x="24" y="2444"/>
                    <a:pt x="70" y="2375"/>
                  </a:cubicBezTo>
                  <a:cubicBezTo>
                    <a:pt x="117" y="2305"/>
                    <a:pt x="174" y="2201"/>
                    <a:pt x="256" y="2074"/>
                  </a:cubicBezTo>
                  <a:cubicBezTo>
                    <a:pt x="429" y="1807"/>
                    <a:pt x="672" y="1460"/>
                    <a:pt x="985" y="1112"/>
                  </a:cubicBezTo>
                  <a:cubicBezTo>
                    <a:pt x="1298" y="765"/>
                    <a:pt x="1599" y="487"/>
                    <a:pt x="1854" y="302"/>
                  </a:cubicBezTo>
                  <a:cubicBezTo>
                    <a:pt x="1970" y="221"/>
                    <a:pt x="2062" y="128"/>
                    <a:pt x="2143" y="82"/>
                  </a:cubicBezTo>
                  <a:cubicBezTo>
                    <a:pt x="2213" y="24"/>
                    <a:pt x="2236" y="1"/>
                    <a:pt x="223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5" name="Google Shape;2689;p45">
              <a:extLst>
                <a:ext uri="{FF2B5EF4-FFF2-40B4-BE49-F238E27FC236}">
                  <a16:creationId xmlns="" xmlns:a16="http://schemas.microsoft.com/office/drawing/2014/main" id="{15E3B370-FB34-AB7E-6209-691B6AD310BC}"/>
                </a:ext>
              </a:extLst>
            </p:cNvPr>
            <p:cNvSpPr/>
            <p:nvPr/>
          </p:nvSpPr>
          <p:spPr>
            <a:xfrm>
              <a:off x="2035859" y="3979929"/>
              <a:ext cx="50840" cy="131005"/>
            </a:xfrm>
            <a:custGeom>
              <a:avLst/>
              <a:gdLst/>
              <a:ahLst/>
              <a:cxnLst/>
              <a:rect l="l" t="t" r="r" b="b"/>
              <a:pathLst>
                <a:path w="742" h="1912" extrusionOk="0">
                  <a:moveTo>
                    <a:pt x="556" y="1"/>
                  </a:moveTo>
                  <a:cubicBezTo>
                    <a:pt x="556" y="1"/>
                    <a:pt x="0" y="823"/>
                    <a:pt x="197" y="1912"/>
                  </a:cubicBezTo>
                  <a:cubicBezTo>
                    <a:pt x="197" y="1912"/>
                    <a:pt x="742" y="1205"/>
                    <a:pt x="55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6" name="Google Shape;2690;p45">
              <a:extLst>
                <a:ext uri="{FF2B5EF4-FFF2-40B4-BE49-F238E27FC236}">
                  <a16:creationId xmlns="" xmlns:a16="http://schemas.microsoft.com/office/drawing/2014/main" id="{ADB6B528-A5FA-6131-6E13-51243479A485}"/>
                </a:ext>
              </a:extLst>
            </p:cNvPr>
            <p:cNvSpPr/>
            <p:nvPr/>
          </p:nvSpPr>
          <p:spPr>
            <a:xfrm>
              <a:off x="2123149" y="4053242"/>
              <a:ext cx="96062" cy="20966"/>
            </a:xfrm>
            <a:custGeom>
              <a:avLst/>
              <a:gdLst/>
              <a:ahLst/>
              <a:cxnLst/>
              <a:rect l="l" t="t" r="r" b="b"/>
              <a:pathLst>
                <a:path w="1402" h="306" extrusionOk="0">
                  <a:moveTo>
                    <a:pt x="996" y="1"/>
                  </a:moveTo>
                  <a:cubicBezTo>
                    <a:pt x="730" y="1"/>
                    <a:pt x="363" y="51"/>
                    <a:pt x="0" y="263"/>
                  </a:cubicBezTo>
                  <a:cubicBezTo>
                    <a:pt x="0" y="263"/>
                    <a:pt x="146" y="305"/>
                    <a:pt x="381" y="305"/>
                  </a:cubicBezTo>
                  <a:cubicBezTo>
                    <a:pt x="638" y="305"/>
                    <a:pt x="1002" y="255"/>
                    <a:pt x="1402" y="43"/>
                  </a:cubicBezTo>
                  <a:cubicBezTo>
                    <a:pt x="1402" y="43"/>
                    <a:pt x="1241" y="1"/>
                    <a:pt x="9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7" name="Google Shape;2691;p45">
              <a:extLst>
                <a:ext uri="{FF2B5EF4-FFF2-40B4-BE49-F238E27FC236}">
                  <a16:creationId xmlns="" xmlns:a16="http://schemas.microsoft.com/office/drawing/2014/main" id="{74B8E4DB-790A-28C9-4415-C3A36FD706FC}"/>
                </a:ext>
              </a:extLst>
            </p:cNvPr>
            <p:cNvSpPr/>
            <p:nvPr/>
          </p:nvSpPr>
          <p:spPr>
            <a:xfrm>
              <a:off x="1800986" y="4222820"/>
              <a:ext cx="334914" cy="269822"/>
            </a:xfrm>
            <a:custGeom>
              <a:avLst/>
              <a:gdLst/>
              <a:ahLst/>
              <a:cxnLst/>
              <a:rect l="l" t="t" r="r" b="b"/>
              <a:pathLst>
                <a:path w="4888" h="3938" extrusionOk="0">
                  <a:moveTo>
                    <a:pt x="0" y="0"/>
                  </a:moveTo>
                  <a:lnTo>
                    <a:pt x="591" y="3938"/>
                  </a:lnTo>
                  <a:lnTo>
                    <a:pt x="4077" y="3938"/>
                  </a:lnTo>
                  <a:lnTo>
                    <a:pt x="4888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8" name="Google Shape;2692;p45">
              <a:extLst>
                <a:ext uri="{FF2B5EF4-FFF2-40B4-BE49-F238E27FC236}">
                  <a16:creationId xmlns="" xmlns:a16="http://schemas.microsoft.com/office/drawing/2014/main" id="{A1CA433C-0755-C22F-C76C-244139C89341}"/>
                </a:ext>
              </a:extLst>
            </p:cNvPr>
            <p:cNvSpPr/>
            <p:nvPr/>
          </p:nvSpPr>
          <p:spPr>
            <a:xfrm>
              <a:off x="1828735" y="4394180"/>
              <a:ext cx="273864" cy="2467"/>
            </a:xfrm>
            <a:custGeom>
              <a:avLst/>
              <a:gdLst/>
              <a:ahLst/>
              <a:cxnLst/>
              <a:rect l="l" t="t" r="r" b="b"/>
              <a:pathLst>
                <a:path w="3997" h="36" extrusionOk="0">
                  <a:moveTo>
                    <a:pt x="1993" y="1"/>
                  </a:moveTo>
                  <a:cubicBezTo>
                    <a:pt x="892" y="1"/>
                    <a:pt x="0" y="24"/>
                    <a:pt x="0" y="24"/>
                  </a:cubicBezTo>
                  <a:cubicBezTo>
                    <a:pt x="0" y="24"/>
                    <a:pt x="892" y="35"/>
                    <a:pt x="1993" y="35"/>
                  </a:cubicBezTo>
                  <a:cubicBezTo>
                    <a:pt x="3093" y="35"/>
                    <a:pt x="3996" y="35"/>
                    <a:pt x="3996" y="24"/>
                  </a:cubicBezTo>
                  <a:cubicBezTo>
                    <a:pt x="3996" y="1"/>
                    <a:pt x="3104" y="1"/>
                    <a:pt x="199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9" name="Google Shape;2693;p45">
              <a:extLst>
                <a:ext uri="{FF2B5EF4-FFF2-40B4-BE49-F238E27FC236}">
                  <a16:creationId xmlns="" xmlns:a16="http://schemas.microsoft.com/office/drawing/2014/main" id="{2D108A29-0FB4-1878-D543-24A9F982D89D}"/>
                </a:ext>
              </a:extLst>
            </p:cNvPr>
            <p:cNvSpPr/>
            <p:nvPr/>
          </p:nvSpPr>
          <p:spPr>
            <a:xfrm>
              <a:off x="1827159" y="4381162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921" y="1"/>
                  </a:moveTo>
                  <a:cubicBezTo>
                    <a:pt x="2649" y="1"/>
                    <a:pt x="2341" y="2"/>
                    <a:pt x="2016" y="5"/>
                  </a:cubicBezTo>
                  <a:cubicBezTo>
                    <a:pt x="904" y="5"/>
                    <a:pt x="0" y="5"/>
                    <a:pt x="0" y="17"/>
                  </a:cubicBezTo>
                  <a:cubicBezTo>
                    <a:pt x="0" y="17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17"/>
                  </a:cubicBezTo>
                  <a:cubicBezTo>
                    <a:pt x="4031" y="9"/>
                    <a:pt x="3579" y="1"/>
                    <a:pt x="29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0" name="Google Shape;2694;p45">
              <a:extLst>
                <a:ext uri="{FF2B5EF4-FFF2-40B4-BE49-F238E27FC236}">
                  <a16:creationId xmlns="" xmlns:a16="http://schemas.microsoft.com/office/drawing/2014/main" id="{BB774839-1189-F739-99A9-8025316C9FF2}"/>
                </a:ext>
              </a:extLst>
            </p:cNvPr>
            <p:cNvSpPr/>
            <p:nvPr/>
          </p:nvSpPr>
          <p:spPr>
            <a:xfrm>
              <a:off x="1827159" y="4366088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851" y="1"/>
                  </a:moveTo>
                  <a:cubicBezTo>
                    <a:pt x="2596" y="1"/>
                    <a:pt x="2313" y="2"/>
                    <a:pt x="2016" y="5"/>
                  </a:cubicBezTo>
                  <a:cubicBezTo>
                    <a:pt x="904" y="5"/>
                    <a:pt x="0" y="5"/>
                    <a:pt x="0" y="28"/>
                  </a:cubicBezTo>
                  <a:cubicBezTo>
                    <a:pt x="0" y="28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28"/>
                  </a:cubicBezTo>
                  <a:cubicBezTo>
                    <a:pt x="4031" y="12"/>
                    <a:pt x="3547" y="1"/>
                    <a:pt x="28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1" name="Google Shape;2695;p45">
              <a:extLst>
                <a:ext uri="{FF2B5EF4-FFF2-40B4-BE49-F238E27FC236}">
                  <a16:creationId xmlns="" xmlns:a16="http://schemas.microsoft.com/office/drawing/2014/main" id="{39DBBD07-E5B8-220F-3D40-5F57A22D89F7}"/>
                </a:ext>
              </a:extLst>
            </p:cNvPr>
            <p:cNvSpPr/>
            <p:nvPr/>
          </p:nvSpPr>
          <p:spPr>
            <a:xfrm>
              <a:off x="1857306" y="4409254"/>
              <a:ext cx="12744" cy="68312"/>
            </a:xfrm>
            <a:custGeom>
              <a:avLst/>
              <a:gdLst/>
              <a:ahLst/>
              <a:cxnLst/>
              <a:rect l="l" t="t" r="r" b="b"/>
              <a:pathLst>
                <a:path w="186" h="997" extrusionOk="0">
                  <a:moveTo>
                    <a:pt x="0" y="1"/>
                  </a:moveTo>
                  <a:cubicBezTo>
                    <a:pt x="0" y="1"/>
                    <a:pt x="24" y="232"/>
                    <a:pt x="70" y="510"/>
                  </a:cubicBezTo>
                  <a:cubicBezTo>
                    <a:pt x="116" y="788"/>
                    <a:pt x="163" y="997"/>
                    <a:pt x="174" y="997"/>
                  </a:cubicBezTo>
                  <a:cubicBezTo>
                    <a:pt x="186" y="985"/>
                    <a:pt x="163" y="765"/>
                    <a:pt x="105" y="499"/>
                  </a:cubicBezTo>
                  <a:cubicBezTo>
                    <a:pt x="58" y="22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2" name="Google Shape;2696;p45">
              <a:extLst>
                <a:ext uri="{FF2B5EF4-FFF2-40B4-BE49-F238E27FC236}">
                  <a16:creationId xmlns="" xmlns:a16="http://schemas.microsoft.com/office/drawing/2014/main" id="{E6C9E1D3-B63E-57D3-97D8-B2A7D85D8BC5}"/>
                </a:ext>
              </a:extLst>
            </p:cNvPr>
            <p:cNvSpPr/>
            <p:nvPr/>
          </p:nvSpPr>
          <p:spPr>
            <a:xfrm>
              <a:off x="1880327" y="4408500"/>
              <a:ext cx="5618" cy="66736"/>
            </a:xfrm>
            <a:custGeom>
              <a:avLst/>
              <a:gdLst/>
              <a:ahLst/>
              <a:cxnLst/>
              <a:rect l="l" t="t" r="r" b="b"/>
              <a:pathLst>
                <a:path w="82" h="974" extrusionOk="0">
                  <a:moveTo>
                    <a:pt x="0" y="0"/>
                  </a:moveTo>
                  <a:cubicBezTo>
                    <a:pt x="0" y="12"/>
                    <a:pt x="12" y="232"/>
                    <a:pt x="23" y="487"/>
                  </a:cubicBezTo>
                  <a:cubicBezTo>
                    <a:pt x="35" y="753"/>
                    <a:pt x="58" y="973"/>
                    <a:pt x="70" y="973"/>
                  </a:cubicBezTo>
                  <a:cubicBezTo>
                    <a:pt x="81" y="973"/>
                    <a:pt x="81" y="753"/>
                    <a:pt x="58" y="475"/>
                  </a:cubicBezTo>
                  <a:cubicBezTo>
                    <a:pt x="35" y="22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3" name="Google Shape;2697;p45">
              <a:extLst>
                <a:ext uri="{FF2B5EF4-FFF2-40B4-BE49-F238E27FC236}">
                  <a16:creationId xmlns="" xmlns:a16="http://schemas.microsoft.com/office/drawing/2014/main" id="{86A69229-A330-A623-D823-325D90083DA2}"/>
                </a:ext>
              </a:extLst>
            </p:cNvPr>
            <p:cNvSpPr/>
            <p:nvPr/>
          </p:nvSpPr>
          <p:spPr>
            <a:xfrm>
              <a:off x="1905678" y="4406102"/>
              <a:ext cx="10415" cy="69134"/>
            </a:xfrm>
            <a:custGeom>
              <a:avLst/>
              <a:gdLst/>
              <a:ahLst/>
              <a:cxnLst/>
              <a:rect l="l" t="t" r="r" b="b"/>
              <a:pathLst>
                <a:path w="152" h="1009" extrusionOk="0">
                  <a:moveTo>
                    <a:pt x="12" y="0"/>
                  </a:moveTo>
                  <a:cubicBezTo>
                    <a:pt x="1" y="0"/>
                    <a:pt x="12" y="232"/>
                    <a:pt x="47" y="510"/>
                  </a:cubicBezTo>
                  <a:cubicBezTo>
                    <a:pt x="70" y="788"/>
                    <a:pt x="117" y="1008"/>
                    <a:pt x="128" y="1008"/>
                  </a:cubicBezTo>
                  <a:cubicBezTo>
                    <a:pt x="151" y="1008"/>
                    <a:pt x="117" y="776"/>
                    <a:pt x="94" y="510"/>
                  </a:cubicBezTo>
                  <a:cubicBezTo>
                    <a:pt x="47" y="220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4" name="Google Shape;2698;p45">
              <a:extLst>
                <a:ext uri="{FF2B5EF4-FFF2-40B4-BE49-F238E27FC236}">
                  <a16:creationId xmlns="" xmlns:a16="http://schemas.microsoft.com/office/drawing/2014/main" id="{D6858EC9-5813-D0CF-90CD-BD72CD5FE832}"/>
                </a:ext>
              </a:extLst>
            </p:cNvPr>
            <p:cNvSpPr/>
            <p:nvPr/>
          </p:nvSpPr>
          <p:spPr>
            <a:xfrm>
              <a:off x="1931920" y="4406102"/>
              <a:ext cx="4796" cy="69888"/>
            </a:xfrm>
            <a:custGeom>
              <a:avLst/>
              <a:gdLst/>
              <a:ahLst/>
              <a:cxnLst/>
              <a:rect l="l" t="t" r="r" b="b"/>
              <a:pathLst>
                <a:path w="70" h="1020" extrusionOk="0">
                  <a:moveTo>
                    <a:pt x="23" y="0"/>
                  </a:moveTo>
                  <a:cubicBezTo>
                    <a:pt x="12" y="0"/>
                    <a:pt x="0" y="232"/>
                    <a:pt x="12" y="510"/>
                  </a:cubicBezTo>
                  <a:cubicBezTo>
                    <a:pt x="12" y="788"/>
                    <a:pt x="35" y="1020"/>
                    <a:pt x="58" y="1020"/>
                  </a:cubicBezTo>
                  <a:cubicBezTo>
                    <a:pt x="70" y="1020"/>
                    <a:pt x="58" y="788"/>
                    <a:pt x="58" y="510"/>
                  </a:cubicBezTo>
                  <a:cubicBezTo>
                    <a:pt x="35" y="232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5" name="Google Shape;2699;p45">
              <a:extLst>
                <a:ext uri="{FF2B5EF4-FFF2-40B4-BE49-F238E27FC236}">
                  <a16:creationId xmlns="" xmlns:a16="http://schemas.microsoft.com/office/drawing/2014/main" id="{6B997CF7-9C53-E699-9BBE-3A94DDE417DA}"/>
                </a:ext>
              </a:extLst>
            </p:cNvPr>
            <p:cNvSpPr/>
            <p:nvPr/>
          </p:nvSpPr>
          <p:spPr>
            <a:xfrm>
              <a:off x="1968371" y="4409254"/>
              <a:ext cx="4865" cy="65982"/>
            </a:xfrm>
            <a:custGeom>
              <a:avLst/>
              <a:gdLst/>
              <a:ahLst/>
              <a:cxnLst/>
              <a:rect l="l" t="t" r="r" b="b"/>
              <a:pathLst>
                <a:path w="71" h="963" extrusionOk="0">
                  <a:moveTo>
                    <a:pt x="12" y="1"/>
                  </a:moveTo>
                  <a:cubicBezTo>
                    <a:pt x="12" y="1"/>
                    <a:pt x="1" y="221"/>
                    <a:pt x="12" y="476"/>
                  </a:cubicBezTo>
                  <a:cubicBezTo>
                    <a:pt x="24" y="742"/>
                    <a:pt x="47" y="962"/>
                    <a:pt x="59" y="962"/>
                  </a:cubicBezTo>
                  <a:cubicBezTo>
                    <a:pt x="70" y="962"/>
                    <a:pt x="70" y="742"/>
                    <a:pt x="59" y="476"/>
                  </a:cubicBezTo>
                  <a:cubicBezTo>
                    <a:pt x="47" y="221"/>
                    <a:pt x="24" y="1"/>
                    <a:pt x="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6" name="Google Shape;2700;p45">
              <a:extLst>
                <a:ext uri="{FF2B5EF4-FFF2-40B4-BE49-F238E27FC236}">
                  <a16:creationId xmlns="" xmlns:a16="http://schemas.microsoft.com/office/drawing/2014/main" id="{5FC5B063-8712-6312-4B4D-0679866C8CBD}"/>
                </a:ext>
              </a:extLst>
            </p:cNvPr>
            <p:cNvSpPr/>
            <p:nvPr/>
          </p:nvSpPr>
          <p:spPr>
            <a:xfrm>
              <a:off x="1997764" y="4408500"/>
              <a:ext cx="3220" cy="67490"/>
            </a:xfrm>
            <a:custGeom>
              <a:avLst/>
              <a:gdLst/>
              <a:ahLst/>
              <a:cxnLst/>
              <a:rect l="l" t="t" r="r" b="b"/>
              <a:pathLst>
                <a:path w="47" h="985" extrusionOk="0">
                  <a:moveTo>
                    <a:pt x="35" y="0"/>
                  </a:moveTo>
                  <a:cubicBezTo>
                    <a:pt x="24" y="0"/>
                    <a:pt x="0" y="220"/>
                    <a:pt x="0" y="487"/>
                  </a:cubicBezTo>
                  <a:cubicBezTo>
                    <a:pt x="0" y="765"/>
                    <a:pt x="0" y="985"/>
                    <a:pt x="24" y="985"/>
                  </a:cubicBezTo>
                  <a:cubicBezTo>
                    <a:pt x="35" y="985"/>
                    <a:pt x="47" y="765"/>
                    <a:pt x="47" y="487"/>
                  </a:cubicBezTo>
                  <a:cubicBezTo>
                    <a:pt x="47" y="220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7" name="Google Shape;2701;p45">
              <a:extLst>
                <a:ext uri="{FF2B5EF4-FFF2-40B4-BE49-F238E27FC236}">
                  <a16:creationId xmlns="" xmlns:a16="http://schemas.microsoft.com/office/drawing/2014/main" id="{427D3DDB-A617-2E1A-C064-1D9EC5A08B12}"/>
                </a:ext>
              </a:extLst>
            </p:cNvPr>
            <p:cNvSpPr/>
            <p:nvPr/>
          </p:nvSpPr>
          <p:spPr>
            <a:xfrm>
              <a:off x="2023938" y="4400552"/>
              <a:ext cx="8770" cy="71532"/>
            </a:xfrm>
            <a:custGeom>
              <a:avLst/>
              <a:gdLst/>
              <a:ahLst/>
              <a:cxnLst/>
              <a:rect l="l" t="t" r="r" b="b"/>
              <a:pathLst>
                <a:path w="128" h="1044" extrusionOk="0">
                  <a:moveTo>
                    <a:pt x="116" y="0"/>
                  </a:moveTo>
                  <a:cubicBezTo>
                    <a:pt x="93" y="0"/>
                    <a:pt x="70" y="232"/>
                    <a:pt x="35" y="522"/>
                  </a:cubicBezTo>
                  <a:cubicBezTo>
                    <a:pt x="12" y="811"/>
                    <a:pt x="1" y="1043"/>
                    <a:pt x="12" y="1043"/>
                  </a:cubicBezTo>
                  <a:cubicBezTo>
                    <a:pt x="12" y="1043"/>
                    <a:pt x="13" y="1043"/>
                    <a:pt x="13" y="1043"/>
                  </a:cubicBezTo>
                  <a:cubicBezTo>
                    <a:pt x="25" y="1043"/>
                    <a:pt x="59" y="815"/>
                    <a:pt x="82" y="522"/>
                  </a:cubicBezTo>
                  <a:cubicBezTo>
                    <a:pt x="116" y="232"/>
                    <a:pt x="128" y="0"/>
                    <a:pt x="11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8" name="Google Shape;2702;p45">
              <a:extLst>
                <a:ext uri="{FF2B5EF4-FFF2-40B4-BE49-F238E27FC236}">
                  <a16:creationId xmlns="" xmlns:a16="http://schemas.microsoft.com/office/drawing/2014/main" id="{6FBD5948-EC98-64BA-12A0-C3D8B8BADCAF}"/>
                </a:ext>
              </a:extLst>
            </p:cNvPr>
            <p:cNvSpPr/>
            <p:nvPr/>
          </p:nvSpPr>
          <p:spPr>
            <a:xfrm>
              <a:off x="2056483" y="4410007"/>
              <a:ext cx="15142" cy="58857"/>
            </a:xfrm>
            <a:custGeom>
              <a:avLst/>
              <a:gdLst/>
              <a:ahLst/>
              <a:cxnLst/>
              <a:rect l="l" t="t" r="r" b="b"/>
              <a:pathLst>
                <a:path w="221" h="859" extrusionOk="0">
                  <a:moveTo>
                    <a:pt x="207" y="1"/>
                  </a:moveTo>
                  <a:cubicBezTo>
                    <a:pt x="182" y="1"/>
                    <a:pt x="126" y="183"/>
                    <a:pt x="70" y="430"/>
                  </a:cubicBezTo>
                  <a:cubicBezTo>
                    <a:pt x="12" y="661"/>
                    <a:pt x="0" y="858"/>
                    <a:pt x="12" y="858"/>
                  </a:cubicBezTo>
                  <a:cubicBezTo>
                    <a:pt x="12" y="858"/>
                    <a:pt x="58" y="673"/>
                    <a:pt x="116" y="441"/>
                  </a:cubicBezTo>
                  <a:cubicBezTo>
                    <a:pt x="163" y="198"/>
                    <a:pt x="221" y="1"/>
                    <a:pt x="209" y="1"/>
                  </a:cubicBezTo>
                  <a:cubicBezTo>
                    <a:pt x="208" y="1"/>
                    <a:pt x="208" y="1"/>
                    <a:pt x="20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9" name="Google Shape;2703;p45">
              <a:extLst>
                <a:ext uri="{FF2B5EF4-FFF2-40B4-BE49-F238E27FC236}">
                  <a16:creationId xmlns="" xmlns:a16="http://schemas.microsoft.com/office/drawing/2014/main" id="{AF2C09B3-8EB1-87EA-C195-479891BD75CB}"/>
                </a:ext>
              </a:extLst>
            </p:cNvPr>
            <p:cNvSpPr/>
            <p:nvPr/>
          </p:nvSpPr>
          <p:spPr>
            <a:xfrm>
              <a:off x="1773168" y="4169651"/>
              <a:ext cx="385754" cy="69888"/>
            </a:xfrm>
            <a:custGeom>
              <a:avLst/>
              <a:gdLst/>
              <a:ahLst/>
              <a:cxnLst/>
              <a:rect l="l" t="t" r="r" b="b"/>
              <a:pathLst>
                <a:path w="5630" h="1020" extrusionOk="0">
                  <a:moveTo>
                    <a:pt x="1" y="0"/>
                  </a:moveTo>
                  <a:lnTo>
                    <a:pt x="1" y="730"/>
                  </a:lnTo>
                  <a:cubicBezTo>
                    <a:pt x="1" y="892"/>
                    <a:pt x="128" y="1019"/>
                    <a:pt x="290" y="1019"/>
                  </a:cubicBezTo>
                  <a:lnTo>
                    <a:pt x="5340" y="1019"/>
                  </a:lnTo>
                  <a:cubicBezTo>
                    <a:pt x="5491" y="1019"/>
                    <a:pt x="5630" y="892"/>
                    <a:pt x="5630" y="730"/>
                  </a:cubicBezTo>
                  <a:lnTo>
                    <a:pt x="563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0" name="Google Shape;2704;p45">
              <a:extLst>
                <a:ext uri="{FF2B5EF4-FFF2-40B4-BE49-F238E27FC236}">
                  <a16:creationId xmlns="" xmlns:a16="http://schemas.microsoft.com/office/drawing/2014/main" id="{DC086FA6-1F1B-5D01-1168-B3BBC57755EB}"/>
                </a:ext>
              </a:extLst>
            </p:cNvPr>
            <p:cNvSpPr/>
            <p:nvPr/>
          </p:nvSpPr>
          <p:spPr>
            <a:xfrm>
              <a:off x="1802561" y="4239470"/>
              <a:ext cx="330186" cy="38918"/>
            </a:xfrm>
            <a:custGeom>
              <a:avLst/>
              <a:gdLst/>
              <a:ahLst/>
              <a:cxnLst/>
              <a:rect l="l" t="t" r="r" b="b"/>
              <a:pathLst>
                <a:path w="4819" h="568" extrusionOk="0">
                  <a:moveTo>
                    <a:pt x="0" y="0"/>
                  </a:moveTo>
                  <a:lnTo>
                    <a:pt x="47" y="232"/>
                  </a:lnTo>
                  <a:lnTo>
                    <a:pt x="4702" y="568"/>
                  </a:lnTo>
                  <a:lnTo>
                    <a:pt x="4818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1" name="Google Shape;2705;p45">
              <a:extLst>
                <a:ext uri="{FF2B5EF4-FFF2-40B4-BE49-F238E27FC236}">
                  <a16:creationId xmlns="" xmlns:a16="http://schemas.microsoft.com/office/drawing/2014/main" id="{5EAD1965-8DF1-EFDA-02FC-CDFF1E5C1027}"/>
                </a:ext>
              </a:extLst>
            </p:cNvPr>
            <p:cNvSpPr/>
            <p:nvPr/>
          </p:nvSpPr>
          <p:spPr>
            <a:xfrm>
              <a:off x="2746099" y="3415763"/>
              <a:ext cx="619809" cy="631731"/>
            </a:xfrm>
            <a:custGeom>
              <a:avLst/>
              <a:gdLst/>
              <a:ahLst/>
              <a:cxnLst/>
              <a:rect l="l" t="t" r="r" b="b"/>
              <a:pathLst>
                <a:path w="9046" h="9220" extrusionOk="0">
                  <a:moveTo>
                    <a:pt x="1784" y="0"/>
                  </a:moveTo>
                  <a:lnTo>
                    <a:pt x="0" y="6463"/>
                  </a:lnTo>
                  <a:lnTo>
                    <a:pt x="2189" y="8015"/>
                  </a:lnTo>
                  <a:lnTo>
                    <a:pt x="7088" y="9219"/>
                  </a:lnTo>
                  <a:lnTo>
                    <a:pt x="9045" y="1923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2" name="Google Shape;2706;p45">
              <a:extLst>
                <a:ext uri="{FF2B5EF4-FFF2-40B4-BE49-F238E27FC236}">
                  <a16:creationId xmlns="" xmlns:a16="http://schemas.microsoft.com/office/drawing/2014/main" id="{0E7F2FEF-2829-8198-0B72-8962D89F1D4D}"/>
                </a:ext>
              </a:extLst>
            </p:cNvPr>
            <p:cNvSpPr/>
            <p:nvPr/>
          </p:nvSpPr>
          <p:spPr>
            <a:xfrm>
              <a:off x="2745277" y="3838716"/>
              <a:ext cx="150807" cy="127031"/>
            </a:xfrm>
            <a:custGeom>
              <a:avLst/>
              <a:gdLst/>
              <a:ahLst/>
              <a:cxnLst/>
              <a:rect l="l" t="t" r="r" b="b"/>
              <a:pathLst>
                <a:path w="2201" h="1854" extrusionOk="0">
                  <a:moveTo>
                    <a:pt x="950" y="0"/>
                  </a:moveTo>
                  <a:lnTo>
                    <a:pt x="0" y="290"/>
                  </a:lnTo>
                  <a:cubicBezTo>
                    <a:pt x="0" y="290"/>
                    <a:pt x="302" y="857"/>
                    <a:pt x="765" y="1193"/>
                  </a:cubicBezTo>
                  <a:cubicBezTo>
                    <a:pt x="1228" y="1529"/>
                    <a:pt x="1691" y="1738"/>
                    <a:pt x="2178" y="1853"/>
                  </a:cubicBezTo>
                  <a:cubicBezTo>
                    <a:pt x="2201" y="1842"/>
                    <a:pt x="1135" y="1240"/>
                    <a:pt x="95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3" name="Google Shape;2707;p45">
              <a:extLst>
                <a:ext uri="{FF2B5EF4-FFF2-40B4-BE49-F238E27FC236}">
                  <a16:creationId xmlns="" xmlns:a16="http://schemas.microsoft.com/office/drawing/2014/main" id="{409FED21-4797-0397-C4C0-256ED6FD2BD0}"/>
                </a:ext>
              </a:extLst>
            </p:cNvPr>
            <p:cNvSpPr/>
            <p:nvPr/>
          </p:nvSpPr>
          <p:spPr>
            <a:xfrm>
              <a:off x="2889709" y="3591097"/>
              <a:ext cx="379381" cy="100104"/>
            </a:xfrm>
            <a:custGeom>
              <a:avLst/>
              <a:gdLst/>
              <a:ahLst/>
              <a:cxnLst/>
              <a:rect l="l" t="t" r="r" b="b"/>
              <a:pathLst>
                <a:path w="5537" h="1461" extrusionOk="0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2"/>
                    <a:pt x="1251" y="348"/>
                    <a:pt x="2768" y="754"/>
                  </a:cubicBezTo>
                  <a:cubicBezTo>
                    <a:pt x="4258" y="1152"/>
                    <a:pt x="5491" y="1460"/>
                    <a:pt x="5535" y="1460"/>
                  </a:cubicBezTo>
                  <a:cubicBezTo>
                    <a:pt x="5536" y="1460"/>
                    <a:pt x="5536" y="1460"/>
                    <a:pt x="5536" y="1460"/>
                  </a:cubicBezTo>
                  <a:cubicBezTo>
                    <a:pt x="5536" y="1449"/>
                    <a:pt x="4297" y="1101"/>
                    <a:pt x="2768" y="707"/>
                  </a:cubicBezTo>
                  <a:cubicBezTo>
                    <a:pt x="1278" y="309"/>
                    <a:pt x="45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4" name="Google Shape;2708;p45">
              <a:extLst>
                <a:ext uri="{FF2B5EF4-FFF2-40B4-BE49-F238E27FC236}">
                  <a16:creationId xmlns="" xmlns:a16="http://schemas.microsoft.com/office/drawing/2014/main" id="{1BDF1E2D-15E1-4706-DC81-60B2B0DAAED3}"/>
                </a:ext>
              </a:extLst>
            </p:cNvPr>
            <p:cNvSpPr/>
            <p:nvPr/>
          </p:nvSpPr>
          <p:spPr>
            <a:xfrm>
              <a:off x="2869840" y="3658586"/>
              <a:ext cx="379381" cy="100036"/>
            </a:xfrm>
            <a:custGeom>
              <a:avLst/>
              <a:gdLst/>
              <a:ahLst/>
              <a:cxnLst/>
              <a:rect l="l" t="t" r="r" b="b"/>
              <a:pathLst>
                <a:path w="5537" h="1460" extrusionOk="0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2"/>
                    <a:pt x="1252" y="348"/>
                    <a:pt x="2769" y="753"/>
                  </a:cubicBezTo>
                  <a:cubicBezTo>
                    <a:pt x="4259" y="1151"/>
                    <a:pt x="5492" y="1460"/>
                    <a:pt x="5536" y="1460"/>
                  </a:cubicBezTo>
                  <a:cubicBezTo>
                    <a:pt x="5537" y="1460"/>
                    <a:pt x="5537" y="1460"/>
                    <a:pt x="5537" y="1460"/>
                  </a:cubicBezTo>
                  <a:cubicBezTo>
                    <a:pt x="5537" y="1448"/>
                    <a:pt x="4298" y="1112"/>
                    <a:pt x="2769" y="707"/>
                  </a:cubicBezTo>
                  <a:cubicBezTo>
                    <a:pt x="1279" y="309"/>
                    <a:pt x="46" y="0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5" name="Google Shape;2709;p45">
              <a:extLst>
                <a:ext uri="{FF2B5EF4-FFF2-40B4-BE49-F238E27FC236}">
                  <a16:creationId xmlns="" xmlns:a16="http://schemas.microsoft.com/office/drawing/2014/main" id="{BF5DA510-0990-673A-5959-A061C071A523}"/>
                </a:ext>
              </a:extLst>
            </p:cNvPr>
            <p:cNvSpPr/>
            <p:nvPr/>
          </p:nvSpPr>
          <p:spPr>
            <a:xfrm>
              <a:off x="2856342" y="3719634"/>
              <a:ext cx="378628" cy="100926"/>
            </a:xfrm>
            <a:custGeom>
              <a:avLst/>
              <a:gdLst/>
              <a:ahLst/>
              <a:cxnLst/>
              <a:rect l="l" t="t" r="r" b="b"/>
              <a:pathLst>
                <a:path w="5526" h="1473" extrusionOk="0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4"/>
                    <a:pt x="1240" y="349"/>
                    <a:pt x="2757" y="754"/>
                  </a:cubicBezTo>
                  <a:cubicBezTo>
                    <a:pt x="4260" y="1152"/>
                    <a:pt x="5482" y="1472"/>
                    <a:pt x="5524" y="1472"/>
                  </a:cubicBezTo>
                  <a:cubicBezTo>
                    <a:pt x="5525" y="1472"/>
                    <a:pt x="5525" y="1472"/>
                    <a:pt x="5525" y="1472"/>
                  </a:cubicBezTo>
                  <a:cubicBezTo>
                    <a:pt x="5525" y="1449"/>
                    <a:pt x="4298" y="1101"/>
                    <a:pt x="2757" y="719"/>
                  </a:cubicBezTo>
                  <a:cubicBezTo>
                    <a:pt x="1267" y="321"/>
                    <a:pt x="44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6" name="Google Shape;2710;p45">
              <a:extLst>
                <a:ext uri="{FF2B5EF4-FFF2-40B4-BE49-F238E27FC236}">
                  <a16:creationId xmlns="" xmlns:a16="http://schemas.microsoft.com/office/drawing/2014/main" id="{34966A52-D8AA-B45B-AA7D-692F60247D1F}"/>
                </a:ext>
              </a:extLst>
            </p:cNvPr>
            <p:cNvSpPr/>
            <p:nvPr/>
          </p:nvSpPr>
          <p:spPr>
            <a:xfrm>
              <a:off x="2840515" y="3777599"/>
              <a:ext cx="378559" cy="100104"/>
            </a:xfrm>
            <a:custGeom>
              <a:avLst/>
              <a:gdLst/>
              <a:ahLst/>
              <a:cxnLst/>
              <a:rect l="l" t="t" r="r" b="b"/>
              <a:pathLst>
                <a:path w="5525" h="1461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2"/>
                    <a:pt x="1240" y="348"/>
                    <a:pt x="2757" y="753"/>
                  </a:cubicBezTo>
                  <a:cubicBezTo>
                    <a:pt x="4258" y="1151"/>
                    <a:pt x="5480" y="1460"/>
                    <a:pt x="5524" y="1460"/>
                  </a:cubicBezTo>
                  <a:cubicBezTo>
                    <a:pt x="5524" y="1460"/>
                    <a:pt x="5525" y="1460"/>
                    <a:pt x="5525" y="1460"/>
                  </a:cubicBezTo>
                  <a:cubicBezTo>
                    <a:pt x="5525" y="1448"/>
                    <a:pt x="4297" y="1112"/>
                    <a:pt x="2757" y="707"/>
                  </a:cubicBezTo>
                  <a:cubicBezTo>
                    <a:pt x="1267" y="309"/>
                    <a:pt x="45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7" name="Google Shape;2711;p45">
              <a:extLst>
                <a:ext uri="{FF2B5EF4-FFF2-40B4-BE49-F238E27FC236}">
                  <a16:creationId xmlns="" xmlns:a16="http://schemas.microsoft.com/office/drawing/2014/main" id="{8982654E-C9DC-E8E1-B170-C8D5C46D848D}"/>
                </a:ext>
              </a:extLst>
            </p:cNvPr>
            <p:cNvSpPr/>
            <p:nvPr/>
          </p:nvSpPr>
          <p:spPr>
            <a:xfrm>
              <a:off x="2541296" y="1578487"/>
              <a:ext cx="353208" cy="320730"/>
            </a:xfrm>
            <a:custGeom>
              <a:avLst/>
              <a:gdLst/>
              <a:ahLst/>
              <a:cxnLst/>
              <a:rect l="l" t="t" r="r" b="b"/>
              <a:pathLst>
                <a:path w="5155" h="4681" extrusionOk="0">
                  <a:moveTo>
                    <a:pt x="1129" y="0"/>
                  </a:moveTo>
                  <a:cubicBezTo>
                    <a:pt x="568" y="0"/>
                    <a:pt x="105" y="455"/>
                    <a:pt x="93" y="1020"/>
                  </a:cubicBezTo>
                  <a:lnTo>
                    <a:pt x="12" y="3499"/>
                  </a:lnTo>
                  <a:cubicBezTo>
                    <a:pt x="1" y="4078"/>
                    <a:pt x="464" y="4576"/>
                    <a:pt x="1043" y="4587"/>
                  </a:cubicBezTo>
                  <a:lnTo>
                    <a:pt x="3985" y="4680"/>
                  </a:lnTo>
                  <a:cubicBezTo>
                    <a:pt x="3992" y="4680"/>
                    <a:pt x="3999" y="4680"/>
                    <a:pt x="4007" y="4680"/>
                  </a:cubicBezTo>
                  <a:cubicBezTo>
                    <a:pt x="4576" y="4680"/>
                    <a:pt x="5051" y="4232"/>
                    <a:pt x="5073" y="3649"/>
                  </a:cubicBezTo>
                  <a:lnTo>
                    <a:pt x="5143" y="1171"/>
                  </a:lnTo>
                  <a:cubicBezTo>
                    <a:pt x="5155" y="592"/>
                    <a:pt x="4691" y="105"/>
                    <a:pt x="4112" y="82"/>
                  </a:cubicBezTo>
                  <a:lnTo>
                    <a:pt x="1170" y="1"/>
                  </a:lnTo>
                  <a:cubicBezTo>
                    <a:pt x="1156" y="0"/>
                    <a:pt x="1143" y="0"/>
                    <a:pt x="1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8" name="Google Shape;2712;p45">
              <a:extLst>
                <a:ext uri="{FF2B5EF4-FFF2-40B4-BE49-F238E27FC236}">
                  <a16:creationId xmlns="" xmlns:a16="http://schemas.microsoft.com/office/drawing/2014/main" id="{A46DECC0-6DED-46C2-6CC5-19F729ABB135}"/>
                </a:ext>
              </a:extLst>
            </p:cNvPr>
            <p:cNvSpPr/>
            <p:nvPr/>
          </p:nvSpPr>
          <p:spPr>
            <a:xfrm>
              <a:off x="2540542" y="1679618"/>
              <a:ext cx="350810" cy="218845"/>
            </a:xfrm>
            <a:custGeom>
              <a:avLst/>
              <a:gdLst/>
              <a:ahLst/>
              <a:cxnLst/>
              <a:rect l="l" t="t" r="r" b="b"/>
              <a:pathLst>
                <a:path w="5120" h="3194" extrusionOk="0">
                  <a:moveTo>
                    <a:pt x="4467" y="1"/>
                  </a:moveTo>
                  <a:cubicBezTo>
                    <a:pt x="4379" y="1"/>
                    <a:pt x="4291" y="30"/>
                    <a:pt x="4227" y="88"/>
                  </a:cubicBezTo>
                  <a:lnTo>
                    <a:pt x="3023" y="1258"/>
                  </a:lnTo>
                  <a:lnTo>
                    <a:pt x="2189" y="830"/>
                  </a:lnTo>
                  <a:cubicBezTo>
                    <a:pt x="2116" y="763"/>
                    <a:pt x="2030" y="731"/>
                    <a:pt x="1947" y="731"/>
                  </a:cubicBezTo>
                  <a:cubicBezTo>
                    <a:pt x="1871" y="731"/>
                    <a:pt x="1798" y="757"/>
                    <a:pt x="1737" y="807"/>
                  </a:cubicBezTo>
                  <a:lnTo>
                    <a:pt x="23" y="1953"/>
                  </a:lnTo>
                  <a:lnTo>
                    <a:pt x="23" y="2034"/>
                  </a:lnTo>
                  <a:cubicBezTo>
                    <a:pt x="0" y="2602"/>
                    <a:pt x="440" y="3077"/>
                    <a:pt x="1008" y="3100"/>
                  </a:cubicBezTo>
                  <a:lnTo>
                    <a:pt x="4054" y="3192"/>
                  </a:lnTo>
                  <a:cubicBezTo>
                    <a:pt x="4068" y="3193"/>
                    <a:pt x="4082" y="3193"/>
                    <a:pt x="4096" y="3193"/>
                  </a:cubicBezTo>
                  <a:cubicBezTo>
                    <a:pt x="4656" y="3193"/>
                    <a:pt x="5108" y="2750"/>
                    <a:pt x="5108" y="2185"/>
                  </a:cubicBezTo>
                  <a:lnTo>
                    <a:pt x="5119" y="621"/>
                  </a:lnTo>
                  <a:lnTo>
                    <a:pt x="4737" y="123"/>
                  </a:lnTo>
                  <a:cubicBezTo>
                    <a:pt x="4674" y="42"/>
                    <a:pt x="4571" y="1"/>
                    <a:pt x="4467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9" name="Google Shape;2713;p45">
              <a:extLst>
                <a:ext uri="{FF2B5EF4-FFF2-40B4-BE49-F238E27FC236}">
                  <a16:creationId xmlns="" xmlns:a16="http://schemas.microsoft.com/office/drawing/2014/main" id="{E5AFA75F-E18F-632B-0E79-E1536E8327B6}"/>
                </a:ext>
              </a:extLst>
            </p:cNvPr>
            <p:cNvSpPr/>
            <p:nvPr/>
          </p:nvSpPr>
          <p:spPr>
            <a:xfrm>
              <a:off x="2641261" y="1629875"/>
              <a:ext cx="69956" cy="68518"/>
            </a:xfrm>
            <a:custGeom>
              <a:avLst/>
              <a:gdLst/>
              <a:ahLst/>
              <a:cxnLst/>
              <a:rect l="l" t="t" r="r" b="b"/>
              <a:pathLst>
                <a:path w="1021" h="1000" extrusionOk="0">
                  <a:moveTo>
                    <a:pt x="543" y="0"/>
                  </a:moveTo>
                  <a:cubicBezTo>
                    <a:pt x="524" y="0"/>
                    <a:pt x="506" y="1"/>
                    <a:pt x="487" y="4"/>
                  </a:cubicBezTo>
                  <a:cubicBezTo>
                    <a:pt x="209" y="4"/>
                    <a:pt x="1" y="247"/>
                    <a:pt x="1" y="525"/>
                  </a:cubicBezTo>
                  <a:cubicBezTo>
                    <a:pt x="1" y="803"/>
                    <a:pt x="256" y="1000"/>
                    <a:pt x="522" y="1000"/>
                  </a:cubicBezTo>
                  <a:cubicBezTo>
                    <a:pt x="800" y="1000"/>
                    <a:pt x="1020" y="757"/>
                    <a:pt x="1009" y="479"/>
                  </a:cubicBezTo>
                  <a:cubicBezTo>
                    <a:pt x="987" y="209"/>
                    <a:pt x="785" y="0"/>
                    <a:pt x="543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0" name="Google Shape;2714;p45">
              <a:extLst>
                <a:ext uri="{FF2B5EF4-FFF2-40B4-BE49-F238E27FC236}">
                  <a16:creationId xmlns="" xmlns:a16="http://schemas.microsoft.com/office/drawing/2014/main" id="{CF6A61F6-5EDA-31FF-ACD5-96570B178F9B}"/>
                </a:ext>
              </a:extLst>
            </p:cNvPr>
            <p:cNvSpPr/>
            <p:nvPr/>
          </p:nvSpPr>
          <p:spPr>
            <a:xfrm>
              <a:off x="1501775" y="2283390"/>
              <a:ext cx="490517" cy="433236"/>
            </a:xfrm>
            <a:custGeom>
              <a:avLst/>
              <a:gdLst/>
              <a:ahLst/>
              <a:cxnLst/>
              <a:rect l="l" t="t" r="r" b="b"/>
              <a:pathLst>
                <a:path w="7159" h="6323" extrusionOk="0">
                  <a:moveTo>
                    <a:pt x="3575" y="1"/>
                  </a:moveTo>
                  <a:cubicBezTo>
                    <a:pt x="3190" y="1"/>
                    <a:pt x="2800" y="71"/>
                    <a:pt x="2421" y="220"/>
                  </a:cubicBezTo>
                  <a:cubicBezTo>
                    <a:pt x="800" y="857"/>
                    <a:pt x="1" y="2699"/>
                    <a:pt x="638" y="4320"/>
                  </a:cubicBezTo>
                  <a:cubicBezTo>
                    <a:pt x="1126" y="5563"/>
                    <a:pt x="2322" y="6323"/>
                    <a:pt x="3584" y="6323"/>
                  </a:cubicBezTo>
                  <a:cubicBezTo>
                    <a:pt x="3969" y="6323"/>
                    <a:pt x="4359" y="6252"/>
                    <a:pt x="4738" y="6104"/>
                  </a:cubicBezTo>
                  <a:cubicBezTo>
                    <a:pt x="6359" y="5467"/>
                    <a:pt x="7158" y="3625"/>
                    <a:pt x="6521" y="2004"/>
                  </a:cubicBezTo>
                  <a:cubicBezTo>
                    <a:pt x="6033" y="761"/>
                    <a:pt x="4837" y="1"/>
                    <a:pt x="357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1" name="Google Shape;2715;p45">
              <a:extLst>
                <a:ext uri="{FF2B5EF4-FFF2-40B4-BE49-F238E27FC236}">
                  <a16:creationId xmlns="" xmlns:a16="http://schemas.microsoft.com/office/drawing/2014/main" id="{DEA92810-AC40-B49F-0F67-B926CFA4F33E}"/>
                </a:ext>
              </a:extLst>
            </p:cNvPr>
            <p:cNvSpPr/>
            <p:nvPr/>
          </p:nvSpPr>
          <p:spPr>
            <a:xfrm>
              <a:off x="1559740" y="2335325"/>
              <a:ext cx="374585" cy="328953"/>
            </a:xfrm>
            <a:custGeom>
              <a:avLst/>
              <a:gdLst/>
              <a:ahLst/>
              <a:cxnLst/>
              <a:rect l="l" t="t" r="r" b="b"/>
              <a:pathLst>
                <a:path w="5467" h="4801" extrusionOk="0">
                  <a:moveTo>
                    <a:pt x="2733" y="0"/>
                  </a:moveTo>
                  <a:cubicBezTo>
                    <a:pt x="2440" y="0"/>
                    <a:pt x="2142" y="54"/>
                    <a:pt x="1853" y="169"/>
                  </a:cubicBezTo>
                  <a:cubicBezTo>
                    <a:pt x="602" y="655"/>
                    <a:pt x="0" y="2056"/>
                    <a:pt x="487" y="3284"/>
                  </a:cubicBezTo>
                  <a:cubicBezTo>
                    <a:pt x="867" y="4221"/>
                    <a:pt x="1774" y="4801"/>
                    <a:pt x="2728" y="4801"/>
                  </a:cubicBezTo>
                  <a:cubicBezTo>
                    <a:pt x="3023" y="4801"/>
                    <a:pt x="3323" y="4745"/>
                    <a:pt x="3614" y="4628"/>
                  </a:cubicBezTo>
                  <a:cubicBezTo>
                    <a:pt x="4865" y="4153"/>
                    <a:pt x="5467" y="2751"/>
                    <a:pt x="4980" y="1524"/>
                  </a:cubicBezTo>
                  <a:cubicBezTo>
                    <a:pt x="4599" y="575"/>
                    <a:pt x="3689" y="0"/>
                    <a:pt x="273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2" name="Google Shape;2716;p45">
              <a:extLst>
                <a:ext uri="{FF2B5EF4-FFF2-40B4-BE49-F238E27FC236}">
                  <a16:creationId xmlns="" xmlns:a16="http://schemas.microsoft.com/office/drawing/2014/main" id="{CAFD2E93-95A2-E60D-30F6-B8A728C24199}"/>
                </a:ext>
              </a:extLst>
            </p:cNvPr>
            <p:cNvSpPr/>
            <p:nvPr/>
          </p:nvSpPr>
          <p:spPr>
            <a:xfrm>
              <a:off x="1576389" y="2330392"/>
              <a:ext cx="322238" cy="236317"/>
            </a:xfrm>
            <a:custGeom>
              <a:avLst/>
              <a:gdLst/>
              <a:ahLst/>
              <a:cxnLst/>
              <a:rect l="l" t="t" r="r" b="b"/>
              <a:pathLst>
                <a:path w="4703" h="3449" extrusionOk="0">
                  <a:moveTo>
                    <a:pt x="2420" y="0"/>
                  </a:moveTo>
                  <a:cubicBezTo>
                    <a:pt x="2357" y="0"/>
                    <a:pt x="2294" y="3"/>
                    <a:pt x="2224" y="9"/>
                  </a:cubicBezTo>
                  <a:cubicBezTo>
                    <a:pt x="2097" y="9"/>
                    <a:pt x="1969" y="44"/>
                    <a:pt x="1842" y="67"/>
                  </a:cubicBezTo>
                  <a:cubicBezTo>
                    <a:pt x="1703" y="102"/>
                    <a:pt x="1587" y="148"/>
                    <a:pt x="1460" y="206"/>
                  </a:cubicBezTo>
                  <a:cubicBezTo>
                    <a:pt x="1344" y="264"/>
                    <a:pt x="1228" y="322"/>
                    <a:pt x="1112" y="391"/>
                  </a:cubicBezTo>
                  <a:cubicBezTo>
                    <a:pt x="1008" y="461"/>
                    <a:pt x="915" y="530"/>
                    <a:pt x="811" y="623"/>
                  </a:cubicBezTo>
                  <a:cubicBezTo>
                    <a:pt x="707" y="704"/>
                    <a:pt x="626" y="796"/>
                    <a:pt x="545" y="901"/>
                  </a:cubicBezTo>
                  <a:cubicBezTo>
                    <a:pt x="475" y="982"/>
                    <a:pt x="406" y="1086"/>
                    <a:pt x="348" y="1190"/>
                  </a:cubicBezTo>
                  <a:cubicBezTo>
                    <a:pt x="232" y="1387"/>
                    <a:pt x="139" y="1596"/>
                    <a:pt x="82" y="1793"/>
                  </a:cubicBezTo>
                  <a:cubicBezTo>
                    <a:pt x="24" y="2001"/>
                    <a:pt x="0" y="2186"/>
                    <a:pt x="0" y="2360"/>
                  </a:cubicBezTo>
                  <a:cubicBezTo>
                    <a:pt x="0" y="2707"/>
                    <a:pt x="70" y="2985"/>
                    <a:pt x="128" y="3171"/>
                  </a:cubicBezTo>
                  <a:cubicBezTo>
                    <a:pt x="186" y="3356"/>
                    <a:pt x="244" y="3449"/>
                    <a:pt x="267" y="3449"/>
                  </a:cubicBezTo>
                  <a:cubicBezTo>
                    <a:pt x="267" y="3449"/>
                    <a:pt x="232" y="3344"/>
                    <a:pt x="186" y="3159"/>
                  </a:cubicBezTo>
                  <a:cubicBezTo>
                    <a:pt x="139" y="2985"/>
                    <a:pt x="105" y="2707"/>
                    <a:pt x="128" y="2372"/>
                  </a:cubicBezTo>
                  <a:cubicBezTo>
                    <a:pt x="151" y="2198"/>
                    <a:pt x="174" y="2024"/>
                    <a:pt x="232" y="1839"/>
                  </a:cubicBezTo>
                  <a:cubicBezTo>
                    <a:pt x="290" y="1654"/>
                    <a:pt x="383" y="1457"/>
                    <a:pt x="498" y="1271"/>
                  </a:cubicBezTo>
                  <a:cubicBezTo>
                    <a:pt x="556" y="1167"/>
                    <a:pt x="626" y="1086"/>
                    <a:pt x="695" y="993"/>
                  </a:cubicBezTo>
                  <a:cubicBezTo>
                    <a:pt x="765" y="912"/>
                    <a:pt x="858" y="820"/>
                    <a:pt x="939" y="750"/>
                  </a:cubicBezTo>
                  <a:cubicBezTo>
                    <a:pt x="1031" y="681"/>
                    <a:pt x="1135" y="588"/>
                    <a:pt x="1228" y="530"/>
                  </a:cubicBezTo>
                  <a:cubicBezTo>
                    <a:pt x="1332" y="472"/>
                    <a:pt x="1448" y="403"/>
                    <a:pt x="1564" y="356"/>
                  </a:cubicBezTo>
                  <a:cubicBezTo>
                    <a:pt x="1680" y="322"/>
                    <a:pt x="1796" y="275"/>
                    <a:pt x="1911" y="241"/>
                  </a:cubicBezTo>
                  <a:cubicBezTo>
                    <a:pt x="2039" y="217"/>
                    <a:pt x="2155" y="206"/>
                    <a:pt x="2270" y="183"/>
                  </a:cubicBezTo>
                  <a:cubicBezTo>
                    <a:pt x="2386" y="171"/>
                    <a:pt x="2502" y="171"/>
                    <a:pt x="2618" y="171"/>
                  </a:cubicBezTo>
                  <a:cubicBezTo>
                    <a:pt x="2734" y="183"/>
                    <a:pt x="2850" y="194"/>
                    <a:pt x="2954" y="217"/>
                  </a:cubicBezTo>
                  <a:cubicBezTo>
                    <a:pt x="3174" y="252"/>
                    <a:pt x="3371" y="333"/>
                    <a:pt x="3544" y="414"/>
                  </a:cubicBezTo>
                  <a:cubicBezTo>
                    <a:pt x="3741" y="507"/>
                    <a:pt x="3880" y="600"/>
                    <a:pt x="4008" y="704"/>
                  </a:cubicBezTo>
                  <a:cubicBezTo>
                    <a:pt x="4274" y="912"/>
                    <a:pt x="4448" y="1121"/>
                    <a:pt x="4552" y="1283"/>
                  </a:cubicBezTo>
                  <a:cubicBezTo>
                    <a:pt x="4645" y="1445"/>
                    <a:pt x="4691" y="1538"/>
                    <a:pt x="4703" y="1538"/>
                  </a:cubicBezTo>
                  <a:cubicBezTo>
                    <a:pt x="4703" y="1515"/>
                    <a:pt x="4680" y="1422"/>
                    <a:pt x="4575" y="1271"/>
                  </a:cubicBezTo>
                  <a:cubicBezTo>
                    <a:pt x="4483" y="1098"/>
                    <a:pt x="4332" y="854"/>
                    <a:pt x="4066" y="623"/>
                  </a:cubicBezTo>
                  <a:cubicBezTo>
                    <a:pt x="3938" y="507"/>
                    <a:pt x="3776" y="391"/>
                    <a:pt x="3591" y="287"/>
                  </a:cubicBezTo>
                  <a:cubicBezTo>
                    <a:pt x="3406" y="183"/>
                    <a:pt x="3197" y="102"/>
                    <a:pt x="2965" y="55"/>
                  </a:cubicBezTo>
                  <a:cubicBezTo>
                    <a:pt x="2850" y="44"/>
                    <a:pt x="2722" y="32"/>
                    <a:pt x="2606" y="9"/>
                  </a:cubicBezTo>
                  <a:cubicBezTo>
                    <a:pt x="2543" y="3"/>
                    <a:pt x="2482" y="0"/>
                    <a:pt x="2420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3" name="Google Shape;2717;p45">
              <a:extLst>
                <a:ext uri="{FF2B5EF4-FFF2-40B4-BE49-F238E27FC236}">
                  <a16:creationId xmlns="" xmlns:a16="http://schemas.microsoft.com/office/drawing/2014/main" id="{80562CBD-1AEF-20A5-610E-9F7194B4B4D9}"/>
                </a:ext>
              </a:extLst>
            </p:cNvPr>
            <p:cNvSpPr/>
            <p:nvPr/>
          </p:nvSpPr>
          <p:spPr>
            <a:xfrm>
              <a:off x="1661281" y="2387329"/>
              <a:ext cx="184175" cy="234947"/>
            </a:xfrm>
            <a:custGeom>
              <a:avLst/>
              <a:gdLst/>
              <a:ahLst/>
              <a:cxnLst/>
              <a:rect l="l" t="t" r="r" b="b"/>
              <a:pathLst>
                <a:path w="2688" h="3429" extrusionOk="0">
                  <a:moveTo>
                    <a:pt x="846" y="1008"/>
                  </a:moveTo>
                  <a:lnTo>
                    <a:pt x="1055" y="1494"/>
                  </a:lnTo>
                  <a:cubicBezTo>
                    <a:pt x="1021" y="1499"/>
                    <a:pt x="989" y="1501"/>
                    <a:pt x="959" y="1501"/>
                  </a:cubicBezTo>
                  <a:cubicBezTo>
                    <a:pt x="831" y="1501"/>
                    <a:pt x="735" y="1460"/>
                    <a:pt x="707" y="1367"/>
                  </a:cubicBezTo>
                  <a:cubicBezTo>
                    <a:pt x="638" y="1251"/>
                    <a:pt x="672" y="1124"/>
                    <a:pt x="846" y="1008"/>
                  </a:cubicBezTo>
                  <a:close/>
                  <a:moveTo>
                    <a:pt x="1706" y="1955"/>
                  </a:moveTo>
                  <a:cubicBezTo>
                    <a:pt x="1848" y="1955"/>
                    <a:pt x="1952" y="1995"/>
                    <a:pt x="1993" y="2097"/>
                  </a:cubicBezTo>
                  <a:cubicBezTo>
                    <a:pt x="2039" y="2189"/>
                    <a:pt x="1993" y="2328"/>
                    <a:pt x="1842" y="2444"/>
                  </a:cubicBezTo>
                  <a:lnTo>
                    <a:pt x="1645" y="1958"/>
                  </a:lnTo>
                  <a:cubicBezTo>
                    <a:pt x="1666" y="1956"/>
                    <a:pt x="1686" y="1955"/>
                    <a:pt x="1706" y="1955"/>
                  </a:cubicBezTo>
                  <a:close/>
                  <a:moveTo>
                    <a:pt x="846" y="0"/>
                  </a:moveTo>
                  <a:lnTo>
                    <a:pt x="499" y="151"/>
                  </a:lnTo>
                  <a:lnTo>
                    <a:pt x="661" y="545"/>
                  </a:lnTo>
                  <a:cubicBezTo>
                    <a:pt x="140" y="834"/>
                    <a:pt x="1" y="1263"/>
                    <a:pt x="151" y="1633"/>
                  </a:cubicBezTo>
                  <a:cubicBezTo>
                    <a:pt x="284" y="1961"/>
                    <a:pt x="553" y="2042"/>
                    <a:pt x="843" y="2042"/>
                  </a:cubicBezTo>
                  <a:cubicBezTo>
                    <a:pt x="983" y="2042"/>
                    <a:pt x="1127" y="2023"/>
                    <a:pt x="1263" y="2004"/>
                  </a:cubicBezTo>
                  <a:lnTo>
                    <a:pt x="1495" y="2583"/>
                  </a:lnTo>
                  <a:cubicBezTo>
                    <a:pt x="1339" y="2625"/>
                    <a:pt x="1175" y="2651"/>
                    <a:pt x="1018" y="2651"/>
                  </a:cubicBezTo>
                  <a:cubicBezTo>
                    <a:pt x="918" y="2651"/>
                    <a:pt x="821" y="2640"/>
                    <a:pt x="730" y="2618"/>
                  </a:cubicBezTo>
                  <a:lnTo>
                    <a:pt x="719" y="3116"/>
                  </a:lnTo>
                  <a:cubicBezTo>
                    <a:pt x="809" y="3146"/>
                    <a:pt x="917" y="3160"/>
                    <a:pt x="1034" y="3160"/>
                  </a:cubicBezTo>
                  <a:cubicBezTo>
                    <a:pt x="1234" y="3160"/>
                    <a:pt x="1461" y="3119"/>
                    <a:pt x="1680" y="3046"/>
                  </a:cubicBezTo>
                  <a:lnTo>
                    <a:pt x="1842" y="3428"/>
                  </a:lnTo>
                  <a:lnTo>
                    <a:pt x="2190" y="3278"/>
                  </a:lnTo>
                  <a:lnTo>
                    <a:pt x="2039" y="2884"/>
                  </a:lnTo>
                  <a:cubicBezTo>
                    <a:pt x="2537" y="2595"/>
                    <a:pt x="2688" y="2178"/>
                    <a:pt x="2537" y="1819"/>
                  </a:cubicBezTo>
                  <a:cubicBezTo>
                    <a:pt x="2404" y="1482"/>
                    <a:pt x="2143" y="1394"/>
                    <a:pt x="1856" y="1394"/>
                  </a:cubicBezTo>
                  <a:cubicBezTo>
                    <a:pt x="1719" y="1394"/>
                    <a:pt x="1575" y="1414"/>
                    <a:pt x="1437" y="1436"/>
                  </a:cubicBezTo>
                  <a:lnTo>
                    <a:pt x="1194" y="846"/>
                  </a:lnTo>
                  <a:cubicBezTo>
                    <a:pt x="1320" y="806"/>
                    <a:pt x="1458" y="788"/>
                    <a:pt x="1599" y="788"/>
                  </a:cubicBezTo>
                  <a:cubicBezTo>
                    <a:pt x="1664" y="788"/>
                    <a:pt x="1730" y="792"/>
                    <a:pt x="1796" y="799"/>
                  </a:cubicBezTo>
                  <a:lnTo>
                    <a:pt x="1796" y="313"/>
                  </a:lnTo>
                  <a:cubicBezTo>
                    <a:pt x="1715" y="298"/>
                    <a:pt x="1631" y="290"/>
                    <a:pt x="1545" y="290"/>
                  </a:cubicBezTo>
                  <a:cubicBezTo>
                    <a:pt x="1374" y="290"/>
                    <a:pt x="1194" y="321"/>
                    <a:pt x="1008" y="382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4" name="Google Shape;2718;p45">
              <a:extLst>
                <a:ext uri="{FF2B5EF4-FFF2-40B4-BE49-F238E27FC236}">
                  <a16:creationId xmlns="" xmlns:a16="http://schemas.microsoft.com/office/drawing/2014/main" id="{394F6F8E-808B-50B6-72C4-1E44DB8854B7}"/>
                </a:ext>
              </a:extLst>
            </p:cNvPr>
            <p:cNvSpPr/>
            <p:nvPr/>
          </p:nvSpPr>
          <p:spPr>
            <a:xfrm>
              <a:off x="2365971" y="1679485"/>
              <a:ext cx="69" cy="2398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5" name="Google Shape;2719;p45">
              <a:extLst>
                <a:ext uri="{FF2B5EF4-FFF2-40B4-BE49-F238E27FC236}">
                  <a16:creationId xmlns="" xmlns:a16="http://schemas.microsoft.com/office/drawing/2014/main" id="{F16669C4-3327-F3F0-063B-0AD8E7A1CED8}"/>
                </a:ext>
              </a:extLst>
            </p:cNvPr>
            <p:cNvSpPr/>
            <p:nvPr/>
          </p:nvSpPr>
          <p:spPr>
            <a:xfrm>
              <a:off x="1555355" y="1668591"/>
              <a:ext cx="398018" cy="388152"/>
            </a:xfrm>
            <a:custGeom>
              <a:avLst/>
              <a:gdLst/>
              <a:ahLst/>
              <a:cxnLst/>
              <a:rect l="l" t="t" r="r" b="b"/>
              <a:pathLst>
                <a:path w="5809" h="5665" extrusionOk="0">
                  <a:moveTo>
                    <a:pt x="2947" y="1"/>
                  </a:moveTo>
                  <a:cubicBezTo>
                    <a:pt x="1306" y="1"/>
                    <a:pt x="0" y="1423"/>
                    <a:pt x="134" y="3089"/>
                  </a:cubicBezTo>
                  <a:cubicBezTo>
                    <a:pt x="250" y="4479"/>
                    <a:pt x="1408" y="5591"/>
                    <a:pt x="2809" y="5661"/>
                  </a:cubicBezTo>
                  <a:cubicBezTo>
                    <a:pt x="2856" y="5663"/>
                    <a:pt x="2903" y="5664"/>
                    <a:pt x="2950" y="5664"/>
                  </a:cubicBezTo>
                  <a:cubicBezTo>
                    <a:pt x="3614" y="5664"/>
                    <a:pt x="4221" y="5436"/>
                    <a:pt x="4697" y="5047"/>
                  </a:cubicBezTo>
                  <a:lnTo>
                    <a:pt x="5589" y="5151"/>
                  </a:lnTo>
                  <a:lnTo>
                    <a:pt x="5357" y="4306"/>
                  </a:lnTo>
                  <a:cubicBezTo>
                    <a:pt x="5647" y="3819"/>
                    <a:pt x="5809" y="3240"/>
                    <a:pt x="5762" y="2615"/>
                  </a:cubicBezTo>
                  <a:cubicBezTo>
                    <a:pt x="5670" y="1225"/>
                    <a:pt x="4535" y="113"/>
                    <a:pt x="3157" y="9"/>
                  </a:cubicBezTo>
                  <a:cubicBezTo>
                    <a:pt x="3086" y="4"/>
                    <a:pt x="3016" y="1"/>
                    <a:pt x="2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6" name="Google Shape;2720;p45">
              <a:extLst>
                <a:ext uri="{FF2B5EF4-FFF2-40B4-BE49-F238E27FC236}">
                  <a16:creationId xmlns="" xmlns:a16="http://schemas.microsoft.com/office/drawing/2014/main" id="{76514B1E-408A-01AD-7B64-86117525B166}"/>
                </a:ext>
              </a:extLst>
            </p:cNvPr>
            <p:cNvSpPr/>
            <p:nvPr/>
          </p:nvSpPr>
          <p:spPr>
            <a:xfrm>
              <a:off x="1553368" y="1666535"/>
              <a:ext cx="400827" cy="389865"/>
            </a:xfrm>
            <a:custGeom>
              <a:avLst/>
              <a:gdLst/>
              <a:ahLst/>
              <a:cxnLst/>
              <a:rect l="l" t="t" r="r" b="b"/>
              <a:pathLst>
                <a:path w="5850" h="5690" extrusionOk="0">
                  <a:moveTo>
                    <a:pt x="4714" y="5054"/>
                  </a:moveTo>
                  <a:lnTo>
                    <a:pt x="4714" y="5065"/>
                  </a:lnTo>
                  <a:cubicBezTo>
                    <a:pt x="4718" y="5066"/>
                    <a:pt x="4721" y="5066"/>
                    <a:pt x="4724" y="5066"/>
                  </a:cubicBezTo>
                  <a:lnTo>
                    <a:pt x="4724" y="5066"/>
                  </a:lnTo>
                  <a:cubicBezTo>
                    <a:pt x="4725" y="5066"/>
                    <a:pt x="4725" y="5066"/>
                    <a:pt x="4726" y="5065"/>
                  </a:cubicBezTo>
                  <a:lnTo>
                    <a:pt x="4714" y="5054"/>
                  </a:lnTo>
                  <a:close/>
                  <a:moveTo>
                    <a:pt x="4726" y="5077"/>
                  </a:moveTo>
                  <a:lnTo>
                    <a:pt x="4738" y="5100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4734" y="5078"/>
                    <a:pt x="4730" y="5077"/>
                    <a:pt x="4726" y="5077"/>
                  </a:cubicBezTo>
                  <a:close/>
                  <a:moveTo>
                    <a:pt x="5469" y="4576"/>
                  </a:moveTo>
                  <a:cubicBezTo>
                    <a:pt x="5507" y="4735"/>
                    <a:pt x="5536" y="4867"/>
                    <a:pt x="5560" y="4961"/>
                  </a:cubicBezTo>
                  <a:cubicBezTo>
                    <a:pt x="5583" y="5042"/>
                    <a:pt x="5595" y="5088"/>
                    <a:pt x="5606" y="5123"/>
                  </a:cubicBezTo>
                  <a:cubicBezTo>
                    <a:pt x="5618" y="5169"/>
                    <a:pt x="5618" y="5181"/>
                    <a:pt x="5618" y="5181"/>
                  </a:cubicBezTo>
                  <a:lnTo>
                    <a:pt x="5618" y="5112"/>
                  </a:lnTo>
                  <a:cubicBezTo>
                    <a:pt x="5606" y="5077"/>
                    <a:pt x="5595" y="5019"/>
                    <a:pt x="5571" y="4949"/>
                  </a:cubicBezTo>
                  <a:cubicBezTo>
                    <a:pt x="5548" y="4856"/>
                    <a:pt x="5514" y="4730"/>
                    <a:pt x="5469" y="4576"/>
                  </a:cubicBezTo>
                  <a:close/>
                  <a:moveTo>
                    <a:pt x="4724" y="5066"/>
                  </a:moveTo>
                  <a:lnTo>
                    <a:pt x="4724" y="5066"/>
                  </a:lnTo>
                  <a:cubicBezTo>
                    <a:pt x="4566" y="5193"/>
                    <a:pt x="4369" y="5323"/>
                    <a:pt x="4130" y="5432"/>
                  </a:cubicBezTo>
                  <a:lnTo>
                    <a:pt x="4130" y="5432"/>
                  </a:lnTo>
                  <a:cubicBezTo>
                    <a:pt x="4369" y="5326"/>
                    <a:pt x="4567" y="5198"/>
                    <a:pt x="4726" y="5077"/>
                  </a:cubicBezTo>
                  <a:lnTo>
                    <a:pt x="4738" y="5077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5021" y="5112"/>
                    <a:pt x="5238" y="5135"/>
                    <a:pt x="5386" y="5158"/>
                  </a:cubicBezTo>
                  <a:cubicBezTo>
                    <a:pt x="5467" y="5158"/>
                    <a:pt x="5525" y="5169"/>
                    <a:pt x="5560" y="5169"/>
                  </a:cubicBezTo>
                  <a:cubicBezTo>
                    <a:pt x="5606" y="5181"/>
                    <a:pt x="5618" y="5181"/>
                    <a:pt x="5618" y="5181"/>
                  </a:cubicBezTo>
                  <a:cubicBezTo>
                    <a:pt x="5618" y="5181"/>
                    <a:pt x="5606" y="5181"/>
                    <a:pt x="5560" y="5135"/>
                  </a:cubicBezTo>
                  <a:cubicBezTo>
                    <a:pt x="5525" y="5135"/>
                    <a:pt x="5467" y="5123"/>
                    <a:pt x="5386" y="5123"/>
                  </a:cubicBezTo>
                  <a:cubicBezTo>
                    <a:pt x="5237" y="5112"/>
                    <a:pt x="5009" y="5100"/>
                    <a:pt x="4724" y="5066"/>
                  </a:cubicBezTo>
                  <a:close/>
                  <a:moveTo>
                    <a:pt x="2979" y="0"/>
                  </a:moveTo>
                  <a:cubicBezTo>
                    <a:pt x="2643" y="0"/>
                    <a:pt x="2300" y="63"/>
                    <a:pt x="1958" y="189"/>
                  </a:cubicBezTo>
                  <a:cubicBezTo>
                    <a:pt x="1738" y="259"/>
                    <a:pt x="1541" y="375"/>
                    <a:pt x="1356" y="514"/>
                  </a:cubicBezTo>
                  <a:cubicBezTo>
                    <a:pt x="1263" y="583"/>
                    <a:pt x="1159" y="641"/>
                    <a:pt x="1078" y="722"/>
                  </a:cubicBezTo>
                  <a:lnTo>
                    <a:pt x="950" y="838"/>
                  </a:lnTo>
                  <a:lnTo>
                    <a:pt x="834" y="965"/>
                  </a:lnTo>
                  <a:cubicBezTo>
                    <a:pt x="209" y="1683"/>
                    <a:pt x="1" y="2645"/>
                    <a:pt x="197" y="3478"/>
                  </a:cubicBezTo>
                  <a:cubicBezTo>
                    <a:pt x="290" y="3895"/>
                    <a:pt x="464" y="4266"/>
                    <a:pt x="719" y="4590"/>
                  </a:cubicBezTo>
                  <a:cubicBezTo>
                    <a:pt x="962" y="4915"/>
                    <a:pt x="1251" y="5158"/>
                    <a:pt x="1564" y="5332"/>
                  </a:cubicBezTo>
                  <a:cubicBezTo>
                    <a:pt x="1888" y="5505"/>
                    <a:pt x="2224" y="5621"/>
                    <a:pt x="2537" y="5656"/>
                  </a:cubicBezTo>
                  <a:cubicBezTo>
                    <a:pt x="2690" y="5678"/>
                    <a:pt x="2841" y="5689"/>
                    <a:pt x="2986" y="5689"/>
                  </a:cubicBezTo>
                  <a:cubicBezTo>
                    <a:pt x="3149" y="5689"/>
                    <a:pt x="3305" y="5675"/>
                    <a:pt x="3452" y="5644"/>
                  </a:cubicBezTo>
                  <a:cubicBezTo>
                    <a:pt x="3708" y="5597"/>
                    <a:pt x="3933" y="5522"/>
                    <a:pt x="4130" y="5432"/>
                  </a:cubicBezTo>
                  <a:lnTo>
                    <a:pt x="4130" y="5432"/>
                  </a:lnTo>
                  <a:cubicBezTo>
                    <a:pt x="3935" y="5519"/>
                    <a:pt x="3713" y="5591"/>
                    <a:pt x="3464" y="5633"/>
                  </a:cubicBezTo>
                  <a:cubicBezTo>
                    <a:pt x="3317" y="5657"/>
                    <a:pt x="3164" y="5672"/>
                    <a:pt x="3006" y="5672"/>
                  </a:cubicBezTo>
                  <a:cubicBezTo>
                    <a:pt x="2865" y="5672"/>
                    <a:pt x="2719" y="5660"/>
                    <a:pt x="2572" y="5633"/>
                  </a:cubicBezTo>
                  <a:cubicBezTo>
                    <a:pt x="2247" y="5586"/>
                    <a:pt x="1912" y="5471"/>
                    <a:pt x="1610" y="5297"/>
                  </a:cubicBezTo>
                  <a:cubicBezTo>
                    <a:pt x="1309" y="5123"/>
                    <a:pt x="1008" y="4880"/>
                    <a:pt x="777" y="4556"/>
                  </a:cubicBezTo>
                  <a:cubicBezTo>
                    <a:pt x="545" y="4254"/>
                    <a:pt x="348" y="3884"/>
                    <a:pt x="267" y="3478"/>
                  </a:cubicBezTo>
                  <a:cubicBezTo>
                    <a:pt x="82" y="2668"/>
                    <a:pt x="279" y="1706"/>
                    <a:pt x="892" y="1012"/>
                  </a:cubicBezTo>
                  <a:lnTo>
                    <a:pt x="1008" y="884"/>
                  </a:lnTo>
                  <a:lnTo>
                    <a:pt x="1136" y="768"/>
                  </a:lnTo>
                  <a:cubicBezTo>
                    <a:pt x="1217" y="676"/>
                    <a:pt x="1309" y="618"/>
                    <a:pt x="1390" y="548"/>
                  </a:cubicBezTo>
                  <a:cubicBezTo>
                    <a:pt x="1587" y="421"/>
                    <a:pt x="1784" y="317"/>
                    <a:pt x="1993" y="236"/>
                  </a:cubicBezTo>
                  <a:cubicBezTo>
                    <a:pt x="2317" y="109"/>
                    <a:pt x="2648" y="46"/>
                    <a:pt x="2976" y="46"/>
                  </a:cubicBezTo>
                  <a:cubicBezTo>
                    <a:pt x="3069" y="46"/>
                    <a:pt x="3162" y="52"/>
                    <a:pt x="3255" y="62"/>
                  </a:cubicBezTo>
                  <a:cubicBezTo>
                    <a:pt x="3684" y="97"/>
                    <a:pt x="4066" y="236"/>
                    <a:pt x="4402" y="432"/>
                  </a:cubicBezTo>
                  <a:cubicBezTo>
                    <a:pt x="4738" y="641"/>
                    <a:pt x="5027" y="896"/>
                    <a:pt x="5247" y="1185"/>
                  </a:cubicBezTo>
                  <a:cubicBezTo>
                    <a:pt x="5676" y="1764"/>
                    <a:pt x="5826" y="2436"/>
                    <a:pt x="5791" y="2992"/>
                  </a:cubicBezTo>
                  <a:cubicBezTo>
                    <a:pt x="5768" y="3560"/>
                    <a:pt x="5571" y="4011"/>
                    <a:pt x="5398" y="4312"/>
                  </a:cubicBezTo>
                  <a:lnTo>
                    <a:pt x="5398" y="4336"/>
                  </a:lnTo>
                  <a:cubicBezTo>
                    <a:pt x="5424" y="4422"/>
                    <a:pt x="5448" y="4503"/>
                    <a:pt x="5469" y="4576"/>
                  </a:cubicBezTo>
                  <a:lnTo>
                    <a:pt x="5469" y="4576"/>
                  </a:lnTo>
                  <a:cubicBezTo>
                    <a:pt x="5452" y="4504"/>
                    <a:pt x="5433" y="4426"/>
                    <a:pt x="5411" y="4344"/>
                  </a:cubicBezTo>
                  <a:lnTo>
                    <a:pt x="5411" y="4344"/>
                  </a:lnTo>
                  <a:cubicBezTo>
                    <a:pt x="5596" y="4042"/>
                    <a:pt x="5780" y="3581"/>
                    <a:pt x="5826" y="3015"/>
                  </a:cubicBezTo>
                  <a:cubicBezTo>
                    <a:pt x="5849" y="2448"/>
                    <a:pt x="5710" y="1764"/>
                    <a:pt x="5270" y="1174"/>
                  </a:cubicBezTo>
                  <a:cubicBezTo>
                    <a:pt x="5062" y="884"/>
                    <a:pt x="4772" y="606"/>
                    <a:pt x="4436" y="409"/>
                  </a:cubicBezTo>
                  <a:cubicBezTo>
                    <a:pt x="4089" y="201"/>
                    <a:pt x="3695" y="62"/>
                    <a:pt x="3267" y="16"/>
                  </a:cubicBezTo>
                  <a:cubicBezTo>
                    <a:pt x="3171" y="5"/>
                    <a:pt x="3076" y="0"/>
                    <a:pt x="29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7" name="Google Shape;2721;p45">
              <a:extLst>
                <a:ext uri="{FF2B5EF4-FFF2-40B4-BE49-F238E27FC236}">
                  <a16:creationId xmlns="" xmlns:a16="http://schemas.microsoft.com/office/drawing/2014/main" id="{C390F3E6-64DE-62A8-C77C-7B2559705BD1}"/>
                </a:ext>
              </a:extLst>
            </p:cNvPr>
            <p:cNvSpPr/>
            <p:nvPr/>
          </p:nvSpPr>
          <p:spPr>
            <a:xfrm>
              <a:off x="1651757" y="1785822"/>
              <a:ext cx="211171" cy="170677"/>
            </a:xfrm>
            <a:custGeom>
              <a:avLst/>
              <a:gdLst/>
              <a:ahLst/>
              <a:cxnLst/>
              <a:rect l="l" t="t" r="r" b="b"/>
              <a:pathLst>
                <a:path w="3082" h="2491" extrusionOk="0">
                  <a:moveTo>
                    <a:pt x="2583" y="0"/>
                  </a:moveTo>
                  <a:lnTo>
                    <a:pt x="1344" y="1645"/>
                  </a:lnTo>
                  <a:lnTo>
                    <a:pt x="348" y="985"/>
                  </a:lnTo>
                  <a:lnTo>
                    <a:pt x="1" y="1506"/>
                  </a:lnTo>
                  <a:lnTo>
                    <a:pt x="1483" y="2490"/>
                  </a:lnTo>
                  <a:lnTo>
                    <a:pt x="3081" y="371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8" name="Google Shape;2722;p45">
              <a:extLst>
                <a:ext uri="{FF2B5EF4-FFF2-40B4-BE49-F238E27FC236}">
                  <a16:creationId xmlns="" xmlns:a16="http://schemas.microsoft.com/office/drawing/2014/main" id="{5C2D20AF-A8F4-A5A8-8DE8-D6913E40E92F}"/>
                </a:ext>
              </a:extLst>
            </p:cNvPr>
            <p:cNvSpPr/>
            <p:nvPr/>
          </p:nvSpPr>
          <p:spPr>
            <a:xfrm>
              <a:off x="2028734" y="1633168"/>
              <a:ext cx="187327" cy="175610"/>
            </a:xfrm>
            <a:custGeom>
              <a:avLst/>
              <a:gdLst/>
              <a:ahLst/>
              <a:cxnLst/>
              <a:rect l="l" t="t" r="r" b="b"/>
              <a:pathLst>
                <a:path w="2734" h="2563" extrusionOk="0">
                  <a:moveTo>
                    <a:pt x="1597" y="0"/>
                  </a:moveTo>
                  <a:cubicBezTo>
                    <a:pt x="1261" y="0"/>
                    <a:pt x="925" y="135"/>
                    <a:pt x="649" y="329"/>
                  </a:cubicBezTo>
                  <a:cubicBezTo>
                    <a:pt x="405" y="503"/>
                    <a:pt x="209" y="734"/>
                    <a:pt x="104" y="1012"/>
                  </a:cubicBezTo>
                  <a:cubicBezTo>
                    <a:pt x="0" y="1290"/>
                    <a:pt x="0" y="1614"/>
                    <a:pt x="151" y="1881"/>
                  </a:cubicBezTo>
                  <a:cubicBezTo>
                    <a:pt x="290" y="2159"/>
                    <a:pt x="568" y="2332"/>
                    <a:pt x="857" y="2448"/>
                  </a:cubicBezTo>
                  <a:cubicBezTo>
                    <a:pt x="1051" y="2513"/>
                    <a:pt x="1260" y="2563"/>
                    <a:pt x="1459" y="2563"/>
                  </a:cubicBezTo>
                  <a:cubicBezTo>
                    <a:pt x="1510" y="2563"/>
                    <a:pt x="1561" y="2560"/>
                    <a:pt x="1610" y="2553"/>
                  </a:cubicBezTo>
                  <a:cubicBezTo>
                    <a:pt x="1865" y="2529"/>
                    <a:pt x="2108" y="2379"/>
                    <a:pt x="2247" y="2170"/>
                  </a:cubicBezTo>
                  <a:lnTo>
                    <a:pt x="2733" y="1128"/>
                  </a:lnTo>
                  <a:cubicBezTo>
                    <a:pt x="2733" y="456"/>
                    <a:pt x="2270" y="109"/>
                    <a:pt x="1853" y="28"/>
                  </a:cubicBezTo>
                  <a:cubicBezTo>
                    <a:pt x="1768" y="9"/>
                    <a:pt x="1683" y="0"/>
                    <a:pt x="15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9" name="Google Shape;2723;p45">
              <a:extLst>
                <a:ext uri="{FF2B5EF4-FFF2-40B4-BE49-F238E27FC236}">
                  <a16:creationId xmlns="" xmlns:a16="http://schemas.microsoft.com/office/drawing/2014/main" id="{BF21F012-8C4C-38E9-28A7-635AC9648E1A}"/>
                </a:ext>
              </a:extLst>
            </p:cNvPr>
            <p:cNvSpPr/>
            <p:nvPr/>
          </p:nvSpPr>
          <p:spPr>
            <a:xfrm>
              <a:off x="2121573" y="1650160"/>
              <a:ext cx="383355" cy="378559"/>
            </a:xfrm>
            <a:custGeom>
              <a:avLst/>
              <a:gdLst/>
              <a:ahLst/>
              <a:cxnLst/>
              <a:rect l="l" t="t" r="r" b="b"/>
              <a:pathLst>
                <a:path w="5595" h="5525" extrusionOk="0">
                  <a:moveTo>
                    <a:pt x="2934" y="1"/>
                  </a:moveTo>
                  <a:cubicBezTo>
                    <a:pt x="2462" y="1"/>
                    <a:pt x="1985" y="120"/>
                    <a:pt x="1552" y="370"/>
                  </a:cubicBezTo>
                  <a:cubicBezTo>
                    <a:pt x="1436" y="440"/>
                    <a:pt x="1320" y="521"/>
                    <a:pt x="1205" y="602"/>
                  </a:cubicBezTo>
                  <a:cubicBezTo>
                    <a:pt x="440" y="1169"/>
                    <a:pt x="0" y="2154"/>
                    <a:pt x="58" y="3104"/>
                  </a:cubicBezTo>
                  <a:cubicBezTo>
                    <a:pt x="116" y="4065"/>
                    <a:pt x="637" y="4957"/>
                    <a:pt x="1425" y="5524"/>
                  </a:cubicBezTo>
                  <a:lnTo>
                    <a:pt x="5177" y="4609"/>
                  </a:lnTo>
                  <a:cubicBezTo>
                    <a:pt x="5409" y="3972"/>
                    <a:pt x="5513" y="3370"/>
                    <a:pt x="5583" y="2606"/>
                  </a:cubicBezTo>
                  <a:cubicBezTo>
                    <a:pt x="5594" y="2513"/>
                    <a:pt x="5594" y="2409"/>
                    <a:pt x="5594" y="2316"/>
                  </a:cubicBezTo>
                  <a:cubicBezTo>
                    <a:pt x="5583" y="1864"/>
                    <a:pt x="5432" y="1424"/>
                    <a:pt x="5142" y="1077"/>
                  </a:cubicBezTo>
                  <a:cubicBezTo>
                    <a:pt x="4601" y="380"/>
                    <a:pt x="3775" y="1"/>
                    <a:pt x="29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0" name="Google Shape;2724;p45">
              <a:extLst>
                <a:ext uri="{FF2B5EF4-FFF2-40B4-BE49-F238E27FC236}">
                  <a16:creationId xmlns="" xmlns:a16="http://schemas.microsoft.com/office/drawing/2014/main" id="{1FE5C513-98F3-E242-E8F5-7B1493D3D47F}"/>
                </a:ext>
              </a:extLst>
            </p:cNvPr>
            <p:cNvSpPr/>
            <p:nvPr/>
          </p:nvSpPr>
          <p:spPr>
            <a:xfrm>
              <a:off x="2187417" y="1707714"/>
              <a:ext cx="303190" cy="586852"/>
            </a:xfrm>
            <a:custGeom>
              <a:avLst/>
              <a:gdLst/>
              <a:ahLst/>
              <a:cxnLst/>
              <a:rect l="l" t="t" r="r" b="b"/>
              <a:pathLst>
                <a:path w="4425" h="8565" extrusionOk="0">
                  <a:moveTo>
                    <a:pt x="3022" y="1"/>
                  </a:moveTo>
                  <a:cubicBezTo>
                    <a:pt x="2992" y="1"/>
                    <a:pt x="2961" y="2"/>
                    <a:pt x="2931" y="5"/>
                  </a:cubicBezTo>
                  <a:lnTo>
                    <a:pt x="1054" y="492"/>
                  </a:lnTo>
                  <a:cubicBezTo>
                    <a:pt x="464" y="631"/>
                    <a:pt x="58" y="1140"/>
                    <a:pt x="12" y="1754"/>
                  </a:cubicBezTo>
                  <a:cubicBezTo>
                    <a:pt x="12" y="1789"/>
                    <a:pt x="12" y="1754"/>
                    <a:pt x="0" y="1800"/>
                  </a:cubicBezTo>
                  <a:lnTo>
                    <a:pt x="417" y="6653"/>
                  </a:lnTo>
                  <a:lnTo>
                    <a:pt x="3081" y="8564"/>
                  </a:lnTo>
                  <a:lnTo>
                    <a:pt x="3070" y="6838"/>
                  </a:lnTo>
                  <a:lnTo>
                    <a:pt x="3070" y="5796"/>
                  </a:lnTo>
                  <a:cubicBezTo>
                    <a:pt x="3070" y="5796"/>
                    <a:pt x="4100" y="5622"/>
                    <a:pt x="4309" y="4267"/>
                  </a:cubicBezTo>
                  <a:cubicBezTo>
                    <a:pt x="4425" y="3584"/>
                    <a:pt x="4390" y="2634"/>
                    <a:pt x="4332" y="1731"/>
                  </a:cubicBezTo>
                  <a:cubicBezTo>
                    <a:pt x="4276" y="951"/>
                    <a:pt x="3771" y="1"/>
                    <a:pt x="3022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1" name="Google Shape;2725;p45">
              <a:extLst>
                <a:ext uri="{FF2B5EF4-FFF2-40B4-BE49-F238E27FC236}">
                  <a16:creationId xmlns="" xmlns:a16="http://schemas.microsoft.com/office/drawing/2014/main" id="{F86A96E5-A87A-9E38-2692-6E9D37FD5250}"/>
                </a:ext>
              </a:extLst>
            </p:cNvPr>
            <p:cNvSpPr/>
            <p:nvPr/>
          </p:nvSpPr>
          <p:spPr>
            <a:xfrm>
              <a:off x="2443737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0" y="93"/>
                    <a:pt x="0" y="174"/>
                  </a:cubicBezTo>
                  <a:cubicBezTo>
                    <a:pt x="0" y="278"/>
                    <a:pt x="70" y="336"/>
                    <a:pt x="174" y="336"/>
                  </a:cubicBezTo>
                  <a:cubicBezTo>
                    <a:pt x="267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2" name="Google Shape;2726;p45">
              <a:extLst>
                <a:ext uri="{FF2B5EF4-FFF2-40B4-BE49-F238E27FC236}">
                  <a16:creationId xmlns="" xmlns:a16="http://schemas.microsoft.com/office/drawing/2014/main" id="{49BF19BC-8F45-DA05-FD2C-0E7C6646D56B}"/>
                </a:ext>
              </a:extLst>
            </p:cNvPr>
            <p:cNvSpPr/>
            <p:nvPr/>
          </p:nvSpPr>
          <p:spPr>
            <a:xfrm>
              <a:off x="2421538" y="1850845"/>
              <a:ext cx="47620" cy="13841"/>
            </a:xfrm>
            <a:custGeom>
              <a:avLst/>
              <a:gdLst/>
              <a:ahLst/>
              <a:cxnLst/>
              <a:rect l="l" t="t" r="r" b="b"/>
              <a:pathLst>
                <a:path w="695" h="202" extrusionOk="0">
                  <a:moveTo>
                    <a:pt x="359" y="1"/>
                  </a:moveTo>
                  <a:cubicBezTo>
                    <a:pt x="243" y="1"/>
                    <a:pt x="151" y="47"/>
                    <a:pt x="93" y="94"/>
                  </a:cubicBezTo>
                  <a:cubicBezTo>
                    <a:pt x="23" y="140"/>
                    <a:pt x="0" y="175"/>
                    <a:pt x="12" y="198"/>
                  </a:cubicBezTo>
                  <a:cubicBezTo>
                    <a:pt x="15" y="200"/>
                    <a:pt x="20" y="201"/>
                    <a:pt x="25" y="201"/>
                  </a:cubicBezTo>
                  <a:cubicBezTo>
                    <a:pt x="72" y="201"/>
                    <a:pt x="192" y="117"/>
                    <a:pt x="359" y="117"/>
                  </a:cubicBezTo>
                  <a:cubicBezTo>
                    <a:pt x="515" y="117"/>
                    <a:pt x="653" y="201"/>
                    <a:pt x="687" y="201"/>
                  </a:cubicBezTo>
                  <a:cubicBezTo>
                    <a:pt x="691" y="201"/>
                    <a:pt x="694" y="200"/>
                    <a:pt x="695" y="198"/>
                  </a:cubicBezTo>
                  <a:cubicBezTo>
                    <a:pt x="695" y="175"/>
                    <a:pt x="683" y="151"/>
                    <a:pt x="637" y="94"/>
                  </a:cubicBezTo>
                  <a:cubicBezTo>
                    <a:pt x="579" y="47"/>
                    <a:pt x="475" y="1"/>
                    <a:pt x="3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3" name="Google Shape;2727;p45">
              <a:extLst>
                <a:ext uri="{FF2B5EF4-FFF2-40B4-BE49-F238E27FC236}">
                  <a16:creationId xmlns="" xmlns:a16="http://schemas.microsoft.com/office/drawing/2014/main" id="{0B7EDD44-8DEB-4EA7-457C-E784E9BCD153}"/>
                </a:ext>
              </a:extLst>
            </p:cNvPr>
            <p:cNvSpPr/>
            <p:nvPr/>
          </p:nvSpPr>
          <p:spPr>
            <a:xfrm>
              <a:off x="2333426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1" y="93"/>
                    <a:pt x="1" y="174"/>
                  </a:cubicBezTo>
                  <a:cubicBezTo>
                    <a:pt x="1" y="278"/>
                    <a:pt x="70" y="336"/>
                    <a:pt x="174" y="336"/>
                  </a:cubicBezTo>
                  <a:cubicBezTo>
                    <a:pt x="278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4" name="Google Shape;2728;p45">
              <a:extLst>
                <a:ext uri="{FF2B5EF4-FFF2-40B4-BE49-F238E27FC236}">
                  <a16:creationId xmlns="" xmlns:a16="http://schemas.microsoft.com/office/drawing/2014/main" id="{C7C47408-69F9-F8CD-096C-7E7DD5864118}"/>
                </a:ext>
              </a:extLst>
            </p:cNvPr>
            <p:cNvSpPr/>
            <p:nvPr/>
          </p:nvSpPr>
          <p:spPr>
            <a:xfrm>
              <a:off x="2300880" y="1853243"/>
              <a:ext cx="49264" cy="13292"/>
            </a:xfrm>
            <a:custGeom>
              <a:avLst/>
              <a:gdLst/>
              <a:ahLst/>
              <a:cxnLst/>
              <a:rect l="l" t="t" r="r" b="b"/>
              <a:pathLst>
                <a:path w="719" h="194" extrusionOk="0">
                  <a:moveTo>
                    <a:pt x="360" y="1"/>
                  </a:moveTo>
                  <a:cubicBezTo>
                    <a:pt x="244" y="1"/>
                    <a:pt x="140" y="47"/>
                    <a:pt x="82" y="82"/>
                  </a:cubicBezTo>
                  <a:cubicBezTo>
                    <a:pt x="24" y="128"/>
                    <a:pt x="1" y="174"/>
                    <a:pt x="12" y="186"/>
                  </a:cubicBezTo>
                  <a:cubicBezTo>
                    <a:pt x="16" y="191"/>
                    <a:pt x="21" y="193"/>
                    <a:pt x="28" y="193"/>
                  </a:cubicBezTo>
                  <a:cubicBezTo>
                    <a:pt x="73" y="193"/>
                    <a:pt x="191" y="116"/>
                    <a:pt x="360" y="116"/>
                  </a:cubicBezTo>
                  <a:cubicBezTo>
                    <a:pt x="519" y="116"/>
                    <a:pt x="652" y="193"/>
                    <a:pt x="694" y="193"/>
                  </a:cubicBezTo>
                  <a:cubicBezTo>
                    <a:pt x="701" y="193"/>
                    <a:pt x="705" y="191"/>
                    <a:pt x="707" y="186"/>
                  </a:cubicBezTo>
                  <a:cubicBezTo>
                    <a:pt x="719" y="186"/>
                    <a:pt x="707" y="140"/>
                    <a:pt x="638" y="82"/>
                  </a:cubicBezTo>
                  <a:cubicBezTo>
                    <a:pt x="580" y="35"/>
                    <a:pt x="476" y="1"/>
                    <a:pt x="3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5" name="Google Shape;2729;p45">
              <a:extLst>
                <a:ext uri="{FF2B5EF4-FFF2-40B4-BE49-F238E27FC236}">
                  <a16:creationId xmlns="" xmlns:a16="http://schemas.microsoft.com/office/drawing/2014/main" id="{98FD52AC-68CA-76F7-0F28-046D13945914}"/>
                </a:ext>
              </a:extLst>
            </p:cNvPr>
            <p:cNvSpPr/>
            <p:nvPr/>
          </p:nvSpPr>
          <p:spPr>
            <a:xfrm>
              <a:off x="2381798" y="1856395"/>
              <a:ext cx="39809" cy="107230"/>
            </a:xfrm>
            <a:custGeom>
              <a:avLst/>
              <a:gdLst/>
              <a:ahLst/>
              <a:cxnLst/>
              <a:rect l="l" t="t" r="r" b="b"/>
              <a:pathLst>
                <a:path w="581" h="1565" extrusionOk="0">
                  <a:moveTo>
                    <a:pt x="15" y="0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1" y="13"/>
                    <a:pt x="128" y="430"/>
                    <a:pt x="337" y="951"/>
                  </a:cubicBezTo>
                  <a:cubicBezTo>
                    <a:pt x="395" y="1078"/>
                    <a:pt x="441" y="1194"/>
                    <a:pt x="476" y="1310"/>
                  </a:cubicBezTo>
                  <a:cubicBezTo>
                    <a:pt x="499" y="1368"/>
                    <a:pt x="522" y="1426"/>
                    <a:pt x="511" y="1460"/>
                  </a:cubicBezTo>
                  <a:cubicBezTo>
                    <a:pt x="499" y="1483"/>
                    <a:pt x="453" y="1507"/>
                    <a:pt x="406" y="1507"/>
                  </a:cubicBezTo>
                  <a:cubicBezTo>
                    <a:pt x="221" y="1530"/>
                    <a:pt x="105" y="1541"/>
                    <a:pt x="105" y="1565"/>
                  </a:cubicBezTo>
                  <a:lnTo>
                    <a:pt x="406" y="1565"/>
                  </a:lnTo>
                  <a:cubicBezTo>
                    <a:pt x="441" y="1565"/>
                    <a:pt x="464" y="1565"/>
                    <a:pt x="499" y="1541"/>
                  </a:cubicBezTo>
                  <a:cubicBezTo>
                    <a:pt x="522" y="1530"/>
                    <a:pt x="557" y="1507"/>
                    <a:pt x="569" y="1472"/>
                  </a:cubicBezTo>
                  <a:cubicBezTo>
                    <a:pt x="580" y="1402"/>
                    <a:pt x="557" y="1344"/>
                    <a:pt x="534" y="1287"/>
                  </a:cubicBezTo>
                  <a:cubicBezTo>
                    <a:pt x="499" y="1171"/>
                    <a:pt x="453" y="1055"/>
                    <a:pt x="406" y="928"/>
                  </a:cubicBezTo>
                  <a:cubicBezTo>
                    <a:pt x="226" y="420"/>
                    <a:pt x="45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6" name="Google Shape;2730;p45">
              <a:extLst>
                <a:ext uri="{FF2B5EF4-FFF2-40B4-BE49-F238E27FC236}">
                  <a16:creationId xmlns="" xmlns:a16="http://schemas.microsoft.com/office/drawing/2014/main" id="{0B216B55-5D10-23EA-5315-A8B2D4A28527}"/>
                </a:ext>
              </a:extLst>
            </p:cNvPr>
            <p:cNvSpPr/>
            <p:nvPr/>
          </p:nvSpPr>
          <p:spPr>
            <a:xfrm>
              <a:off x="2274707" y="2071468"/>
              <a:ext cx="123057" cy="55020"/>
            </a:xfrm>
            <a:custGeom>
              <a:avLst/>
              <a:gdLst/>
              <a:ahLst/>
              <a:cxnLst/>
              <a:rect l="l" t="t" r="r" b="b"/>
              <a:pathLst>
                <a:path w="1796" h="803" extrusionOk="0">
                  <a:moveTo>
                    <a:pt x="1796" y="476"/>
                  </a:moveTo>
                  <a:lnTo>
                    <a:pt x="1796" y="476"/>
                  </a:lnTo>
                  <a:lnTo>
                    <a:pt x="1796" y="476"/>
                  </a:lnTo>
                  <a:cubicBezTo>
                    <a:pt x="1796" y="476"/>
                    <a:pt x="1796" y="476"/>
                    <a:pt x="1796" y="476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81" y="802"/>
                    <a:pt x="1525" y="802"/>
                  </a:cubicBezTo>
                  <a:cubicBezTo>
                    <a:pt x="1611" y="802"/>
                    <a:pt x="1701" y="798"/>
                    <a:pt x="1796" y="788"/>
                  </a:cubicBezTo>
                  <a:lnTo>
                    <a:pt x="1796" y="476"/>
                  </a:lnTo>
                  <a:lnTo>
                    <a:pt x="1796" y="476"/>
                  </a:lnTo>
                  <a:cubicBezTo>
                    <a:pt x="1794" y="476"/>
                    <a:pt x="1767" y="477"/>
                    <a:pt x="1720" y="477"/>
                  </a:cubicBezTo>
                  <a:cubicBezTo>
                    <a:pt x="1488" y="477"/>
                    <a:pt x="752" y="438"/>
                    <a:pt x="0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7" name="Google Shape;2731;p45">
              <a:extLst>
                <a:ext uri="{FF2B5EF4-FFF2-40B4-BE49-F238E27FC236}">
                  <a16:creationId xmlns="" xmlns:a16="http://schemas.microsoft.com/office/drawing/2014/main" id="{581F6DC3-60F4-4ABD-115B-745A87CE1554}"/>
                </a:ext>
              </a:extLst>
            </p:cNvPr>
            <p:cNvSpPr/>
            <p:nvPr/>
          </p:nvSpPr>
          <p:spPr>
            <a:xfrm>
              <a:off x="2286629" y="1806926"/>
              <a:ext cx="58788" cy="17472"/>
            </a:xfrm>
            <a:custGeom>
              <a:avLst/>
              <a:gdLst/>
              <a:ahLst/>
              <a:cxnLst/>
              <a:rect l="l" t="t" r="r" b="b"/>
              <a:pathLst>
                <a:path w="858" h="255" extrusionOk="0">
                  <a:moveTo>
                    <a:pt x="505" y="1"/>
                  </a:moveTo>
                  <a:cubicBezTo>
                    <a:pt x="477" y="1"/>
                    <a:pt x="447" y="2"/>
                    <a:pt x="417" y="5"/>
                  </a:cubicBezTo>
                  <a:cubicBezTo>
                    <a:pt x="290" y="17"/>
                    <a:pt x="174" y="86"/>
                    <a:pt x="104" y="121"/>
                  </a:cubicBezTo>
                  <a:cubicBezTo>
                    <a:pt x="23" y="167"/>
                    <a:pt x="0" y="213"/>
                    <a:pt x="12" y="237"/>
                  </a:cubicBezTo>
                  <a:cubicBezTo>
                    <a:pt x="21" y="249"/>
                    <a:pt x="41" y="254"/>
                    <a:pt x="69" y="254"/>
                  </a:cubicBezTo>
                  <a:cubicBezTo>
                    <a:pt x="144" y="254"/>
                    <a:pt x="280" y="219"/>
                    <a:pt x="440" y="202"/>
                  </a:cubicBezTo>
                  <a:cubicBezTo>
                    <a:pt x="649" y="167"/>
                    <a:pt x="846" y="202"/>
                    <a:pt x="857" y="144"/>
                  </a:cubicBezTo>
                  <a:cubicBezTo>
                    <a:pt x="857" y="109"/>
                    <a:pt x="822" y="63"/>
                    <a:pt x="753" y="51"/>
                  </a:cubicBezTo>
                  <a:cubicBezTo>
                    <a:pt x="682" y="16"/>
                    <a:pt x="598" y="1"/>
                    <a:pt x="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8" name="Google Shape;2732;p45">
              <a:extLst>
                <a:ext uri="{FF2B5EF4-FFF2-40B4-BE49-F238E27FC236}">
                  <a16:creationId xmlns="" xmlns:a16="http://schemas.microsoft.com/office/drawing/2014/main" id="{2244CD2D-9C9F-3F45-9972-9A28D4868478}"/>
                </a:ext>
              </a:extLst>
            </p:cNvPr>
            <p:cNvSpPr/>
            <p:nvPr/>
          </p:nvSpPr>
          <p:spPr>
            <a:xfrm>
              <a:off x="2410369" y="1804870"/>
              <a:ext cx="46112" cy="14183"/>
            </a:xfrm>
            <a:custGeom>
              <a:avLst/>
              <a:gdLst/>
              <a:ahLst/>
              <a:cxnLst/>
              <a:rect l="l" t="t" r="r" b="b"/>
              <a:pathLst>
                <a:path w="673" h="207" extrusionOk="0">
                  <a:moveTo>
                    <a:pt x="337" y="0"/>
                  </a:moveTo>
                  <a:cubicBezTo>
                    <a:pt x="221" y="0"/>
                    <a:pt x="140" y="23"/>
                    <a:pt x="82" y="70"/>
                  </a:cubicBezTo>
                  <a:cubicBezTo>
                    <a:pt x="36" y="116"/>
                    <a:pt x="1" y="151"/>
                    <a:pt x="24" y="174"/>
                  </a:cubicBezTo>
                  <a:cubicBezTo>
                    <a:pt x="34" y="189"/>
                    <a:pt x="63" y="193"/>
                    <a:pt x="106" y="193"/>
                  </a:cubicBezTo>
                  <a:cubicBezTo>
                    <a:pt x="163" y="193"/>
                    <a:pt x="244" y="185"/>
                    <a:pt x="337" y="185"/>
                  </a:cubicBezTo>
                  <a:cubicBezTo>
                    <a:pt x="445" y="185"/>
                    <a:pt x="538" y="206"/>
                    <a:pt x="598" y="206"/>
                  </a:cubicBezTo>
                  <a:cubicBezTo>
                    <a:pt x="628" y="206"/>
                    <a:pt x="650" y="201"/>
                    <a:pt x="661" y="185"/>
                  </a:cubicBezTo>
                  <a:cubicBezTo>
                    <a:pt x="673" y="174"/>
                    <a:pt x="661" y="128"/>
                    <a:pt x="580" y="81"/>
                  </a:cubicBezTo>
                  <a:cubicBezTo>
                    <a:pt x="545" y="35"/>
                    <a:pt x="441" y="0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9" name="Google Shape;2733;p45">
              <a:extLst>
                <a:ext uri="{FF2B5EF4-FFF2-40B4-BE49-F238E27FC236}">
                  <a16:creationId xmlns="" xmlns:a16="http://schemas.microsoft.com/office/drawing/2014/main" id="{581B0597-4BE5-9FEF-E428-51D1F659A50A}"/>
                </a:ext>
              </a:extLst>
            </p:cNvPr>
            <p:cNvSpPr/>
            <p:nvPr/>
          </p:nvSpPr>
          <p:spPr>
            <a:xfrm>
              <a:off x="2151172" y="1890995"/>
              <a:ext cx="50566" cy="76808"/>
            </a:xfrm>
            <a:custGeom>
              <a:avLst/>
              <a:gdLst/>
              <a:ahLst/>
              <a:cxnLst/>
              <a:rect l="l" t="t" r="r" b="b"/>
              <a:pathLst>
                <a:path w="738" h="1121" extrusionOk="0">
                  <a:moveTo>
                    <a:pt x="448" y="1"/>
                  </a:moveTo>
                  <a:cubicBezTo>
                    <a:pt x="244" y="1"/>
                    <a:pt x="8" y="103"/>
                    <a:pt x="8" y="538"/>
                  </a:cubicBezTo>
                  <a:cubicBezTo>
                    <a:pt x="0" y="1031"/>
                    <a:pt x="347" y="1120"/>
                    <a:pt x="565" y="1120"/>
                  </a:cubicBezTo>
                  <a:cubicBezTo>
                    <a:pt x="665" y="1120"/>
                    <a:pt x="738" y="1102"/>
                    <a:pt x="738" y="1094"/>
                  </a:cubicBezTo>
                  <a:lnTo>
                    <a:pt x="738" y="75"/>
                  </a:lnTo>
                  <a:cubicBezTo>
                    <a:pt x="728" y="56"/>
                    <a:pt x="597" y="1"/>
                    <a:pt x="448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0" name="Google Shape;2734;p45">
              <a:extLst>
                <a:ext uri="{FF2B5EF4-FFF2-40B4-BE49-F238E27FC236}">
                  <a16:creationId xmlns="" xmlns:a16="http://schemas.microsoft.com/office/drawing/2014/main" id="{04B8AD1D-24BC-628F-6A63-38D7D8C06C12}"/>
                </a:ext>
              </a:extLst>
            </p:cNvPr>
            <p:cNvSpPr/>
            <p:nvPr/>
          </p:nvSpPr>
          <p:spPr>
            <a:xfrm>
              <a:off x="2164396" y="1905315"/>
              <a:ext cx="22268" cy="44331"/>
            </a:xfrm>
            <a:custGeom>
              <a:avLst/>
              <a:gdLst/>
              <a:ahLst/>
              <a:cxnLst/>
              <a:rect l="l" t="t" r="r" b="b"/>
              <a:pathLst>
                <a:path w="325" h="647" extrusionOk="0">
                  <a:moveTo>
                    <a:pt x="202" y="0"/>
                  </a:moveTo>
                  <a:cubicBezTo>
                    <a:pt x="194" y="0"/>
                    <a:pt x="184" y="2"/>
                    <a:pt x="174" y="5"/>
                  </a:cubicBezTo>
                  <a:cubicBezTo>
                    <a:pt x="116" y="5"/>
                    <a:pt x="82" y="63"/>
                    <a:pt x="47" y="121"/>
                  </a:cubicBezTo>
                  <a:cubicBezTo>
                    <a:pt x="24" y="179"/>
                    <a:pt x="1" y="248"/>
                    <a:pt x="1" y="329"/>
                  </a:cubicBezTo>
                  <a:cubicBezTo>
                    <a:pt x="1" y="468"/>
                    <a:pt x="82" y="619"/>
                    <a:pt x="197" y="642"/>
                  </a:cubicBezTo>
                  <a:cubicBezTo>
                    <a:pt x="214" y="645"/>
                    <a:pt x="229" y="647"/>
                    <a:pt x="243" y="647"/>
                  </a:cubicBezTo>
                  <a:cubicBezTo>
                    <a:pt x="275" y="647"/>
                    <a:pt x="297" y="639"/>
                    <a:pt x="313" y="630"/>
                  </a:cubicBezTo>
                  <a:cubicBezTo>
                    <a:pt x="313" y="607"/>
                    <a:pt x="325" y="596"/>
                    <a:pt x="313" y="596"/>
                  </a:cubicBezTo>
                  <a:cubicBezTo>
                    <a:pt x="313" y="596"/>
                    <a:pt x="290" y="619"/>
                    <a:pt x="279" y="619"/>
                  </a:cubicBezTo>
                  <a:cubicBezTo>
                    <a:pt x="273" y="625"/>
                    <a:pt x="258" y="628"/>
                    <a:pt x="239" y="628"/>
                  </a:cubicBezTo>
                  <a:cubicBezTo>
                    <a:pt x="221" y="628"/>
                    <a:pt x="197" y="625"/>
                    <a:pt x="174" y="619"/>
                  </a:cubicBezTo>
                  <a:cubicBezTo>
                    <a:pt x="105" y="584"/>
                    <a:pt x="35" y="468"/>
                    <a:pt x="35" y="329"/>
                  </a:cubicBezTo>
                  <a:cubicBezTo>
                    <a:pt x="35" y="248"/>
                    <a:pt x="47" y="190"/>
                    <a:pt x="82" y="132"/>
                  </a:cubicBezTo>
                  <a:cubicBezTo>
                    <a:pt x="105" y="75"/>
                    <a:pt x="140" y="51"/>
                    <a:pt x="174" y="40"/>
                  </a:cubicBezTo>
                  <a:cubicBezTo>
                    <a:pt x="185" y="34"/>
                    <a:pt x="196" y="32"/>
                    <a:pt x="205" y="32"/>
                  </a:cubicBezTo>
                  <a:cubicBezTo>
                    <a:pt x="235" y="32"/>
                    <a:pt x="255" y="54"/>
                    <a:pt x="255" y="63"/>
                  </a:cubicBezTo>
                  <a:cubicBezTo>
                    <a:pt x="267" y="75"/>
                    <a:pt x="255" y="98"/>
                    <a:pt x="267" y="109"/>
                  </a:cubicBezTo>
                  <a:cubicBezTo>
                    <a:pt x="267" y="109"/>
                    <a:pt x="279" y="98"/>
                    <a:pt x="279" y="63"/>
                  </a:cubicBezTo>
                  <a:cubicBezTo>
                    <a:pt x="279" y="51"/>
                    <a:pt x="267" y="40"/>
                    <a:pt x="255" y="17"/>
                  </a:cubicBezTo>
                  <a:cubicBezTo>
                    <a:pt x="239" y="8"/>
                    <a:pt x="223" y="0"/>
                    <a:pt x="20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1" name="Google Shape;2735;p45">
              <a:extLst>
                <a:ext uri="{FF2B5EF4-FFF2-40B4-BE49-F238E27FC236}">
                  <a16:creationId xmlns="" xmlns:a16="http://schemas.microsoft.com/office/drawing/2014/main" id="{3978A012-EBDB-CFD4-E462-224BB87928FF}"/>
                </a:ext>
              </a:extLst>
            </p:cNvPr>
            <p:cNvSpPr/>
            <p:nvPr/>
          </p:nvSpPr>
          <p:spPr>
            <a:xfrm>
              <a:off x="2168370" y="1955264"/>
              <a:ext cx="22268" cy="19459"/>
            </a:xfrm>
            <a:custGeom>
              <a:avLst/>
              <a:gdLst/>
              <a:ahLst/>
              <a:cxnLst/>
              <a:rect l="l" t="t" r="r" b="b"/>
              <a:pathLst>
                <a:path w="325" h="284" extrusionOk="0">
                  <a:moveTo>
                    <a:pt x="142" y="0"/>
                  </a:moveTo>
                  <a:cubicBezTo>
                    <a:pt x="85" y="0"/>
                    <a:pt x="33" y="49"/>
                    <a:pt x="24" y="98"/>
                  </a:cubicBezTo>
                  <a:cubicBezTo>
                    <a:pt x="0" y="179"/>
                    <a:pt x="47" y="249"/>
                    <a:pt x="116" y="272"/>
                  </a:cubicBezTo>
                  <a:cubicBezTo>
                    <a:pt x="135" y="280"/>
                    <a:pt x="154" y="284"/>
                    <a:pt x="171" y="284"/>
                  </a:cubicBezTo>
                  <a:cubicBezTo>
                    <a:pt x="227" y="284"/>
                    <a:pt x="272" y="244"/>
                    <a:pt x="290" y="191"/>
                  </a:cubicBezTo>
                  <a:cubicBezTo>
                    <a:pt x="325" y="122"/>
                    <a:pt x="278" y="29"/>
                    <a:pt x="221" y="6"/>
                  </a:cubicBezTo>
                  <a:lnTo>
                    <a:pt x="174" y="6"/>
                  </a:lnTo>
                  <a:cubicBezTo>
                    <a:pt x="163" y="2"/>
                    <a:pt x="153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2" name="Google Shape;2736;p45">
              <a:extLst>
                <a:ext uri="{FF2B5EF4-FFF2-40B4-BE49-F238E27FC236}">
                  <a16:creationId xmlns="" xmlns:a16="http://schemas.microsoft.com/office/drawing/2014/main" id="{1B50A572-A479-7A0F-2B9B-E5E50F052236}"/>
                </a:ext>
              </a:extLst>
            </p:cNvPr>
            <p:cNvSpPr/>
            <p:nvPr/>
          </p:nvSpPr>
          <p:spPr>
            <a:xfrm>
              <a:off x="2168370" y="1954031"/>
              <a:ext cx="23844" cy="21652"/>
            </a:xfrm>
            <a:custGeom>
              <a:avLst/>
              <a:gdLst/>
              <a:ahLst/>
              <a:cxnLst/>
              <a:rect l="l" t="t" r="r" b="b"/>
              <a:pathLst>
                <a:path w="348" h="316" extrusionOk="0">
                  <a:moveTo>
                    <a:pt x="163" y="1"/>
                  </a:moveTo>
                  <a:cubicBezTo>
                    <a:pt x="139" y="1"/>
                    <a:pt x="105" y="1"/>
                    <a:pt x="82" y="35"/>
                  </a:cubicBezTo>
                  <a:cubicBezTo>
                    <a:pt x="47" y="58"/>
                    <a:pt x="0" y="105"/>
                    <a:pt x="24" y="163"/>
                  </a:cubicBezTo>
                  <a:cubicBezTo>
                    <a:pt x="24" y="221"/>
                    <a:pt x="58" y="279"/>
                    <a:pt x="139" y="313"/>
                  </a:cubicBezTo>
                  <a:cubicBezTo>
                    <a:pt x="149" y="315"/>
                    <a:pt x="158" y="316"/>
                    <a:pt x="167" y="316"/>
                  </a:cubicBezTo>
                  <a:cubicBezTo>
                    <a:pt x="225" y="316"/>
                    <a:pt x="273" y="287"/>
                    <a:pt x="313" y="267"/>
                  </a:cubicBezTo>
                  <a:cubicBezTo>
                    <a:pt x="348" y="221"/>
                    <a:pt x="348" y="163"/>
                    <a:pt x="336" y="116"/>
                  </a:cubicBezTo>
                  <a:cubicBezTo>
                    <a:pt x="325" y="82"/>
                    <a:pt x="290" y="47"/>
                    <a:pt x="278" y="47"/>
                  </a:cubicBezTo>
                  <a:cubicBezTo>
                    <a:pt x="221" y="35"/>
                    <a:pt x="209" y="35"/>
                    <a:pt x="209" y="35"/>
                  </a:cubicBezTo>
                  <a:lnTo>
                    <a:pt x="209" y="35"/>
                  </a:lnTo>
                  <a:cubicBezTo>
                    <a:pt x="209" y="35"/>
                    <a:pt x="255" y="58"/>
                    <a:pt x="278" y="140"/>
                  </a:cubicBezTo>
                  <a:cubicBezTo>
                    <a:pt x="290" y="163"/>
                    <a:pt x="278" y="221"/>
                    <a:pt x="255" y="255"/>
                  </a:cubicBezTo>
                  <a:cubicBezTo>
                    <a:pt x="229" y="273"/>
                    <a:pt x="188" y="298"/>
                    <a:pt x="150" y="298"/>
                  </a:cubicBezTo>
                  <a:cubicBezTo>
                    <a:pt x="138" y="298"/>
                    <a:pt x="127" y="295"/>
                    <a:pt x="116" y="290"/>
                  </a:cubicBezTo>
                  <a:cubicBezTo>
                    <a:pt x="70" y="279"/>
                    <a:pt x="35" y="221"/>
                    <a:pt x="35" y="174"/>
                  </a:cubicBezTo>
                  <a:cubicBezTo>
                    <a:pt x="35" y="140"/>
                    <a:pt x="47" y="93"/>
                    <a:pt x="82" y="58"/>
                  </a:cubicBezTo>
                  <a:cubicBezTo>
                    <a:pt x="139" y="24"/>
                    <a:pt x="197" y="35"/>
                    <a:pt x="197" y="24"/>
                  </a:cubicBezTo>
                  <a:cubicBezTo>
                    <a:pt x="197" y="24"/>
                    <a:pt x="174" y="1"/>
                    <a:pt x="1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3" name="Google Shape;2737;p45">
              <a:extLst>
                <a:ext uri="{FF2B5EF4-FFF2-40B4-BE49-F238E27FC236}">
                  <a16:creationId xmlns="" xmlns:a16="http://schemas.microsoft.com/office/drawing/2014/main" id="{D6B4FA95-E4E3-CED1-3385-C35B3CB9589D}"/>
                </a:ext>
              </a:extLst>
            </p:cNvPr>
            <p:cNvSpPr/>
            <p:nvPr/>
          </p:nvSpPr>
          <p:spPr>
            <a:xfrm>
              <a:off x="2337400" y="1976093"/>
              <a:ext cx="41316" cy="34464"/>
            </a:xfrm>
            <a:custGeom>
              <a:avLst/>
              <a:gdLst/>
              <a:ahLst/>
              <a:cxnLst/>
              <a:rect l="l" t="t" r="r" b="b"/>
              <a:pathLst>
                <a:path w="603" h="503" extrusionOk="0">
                  <a:moveTo>
                    <a:pt x="303" y="1"/>
                  </a:moveTo>
                  <a:cubicBezTo>
                    <a:pt x="288" y="1"/>
                    <a:pt x="272" y="1"/>
                    <a:pt x="255" y="3"/>
                  </a:cubicBezTo>
                  <a:cubicBezTo>
                    <a:pt x="174" y="3"/>
                    <a:pt x="81" y="49"/>
                    <a:pt x="47" y="130"/>
                  </a:cubicBezTo>
                  <a:cubicBezTo>
                    <a:pt x="0" y="200"/>
                    <a:pt x="0" y="316"/>
                    <a:pt x="47" y="408"/>
                  </a:cubicBezTo>
                  <a:cubicBezTo>
                    <a:pt x="90" y="468"/>
                    <a:pt x="164" y="503"/>
                    <a:pt x="237" y="503"/>
                  </a:cubicBezTo>
                  <a:cubicBezTo>
                    <a:pt x="263" y="503"/>
                    <a:pt x="289" y="498"/>
                    <a:pt x="313" y="489"/>
                  </a:cubicBezTo>
                  <a:cubicBezTo>
                    <a:pt x="417" y="478"/>
                    <a:pt x="487" y="408"/>
                    <a:pt x="568" y="339"/>
                  </a:cubicBezTo>
                  <a:cubicBezTo>
                    <a:pt x="591" y="316"/>
                    <a:pt x="580" y="339"/>
                    <a:pt x="591" y="304"/>
                  </a:cubicBezTo>
                  <a:cubicBezTo>
                    <a:pt x="603" y="281"/>
                    <a:pt x="603" y="177"/>
                    <a:pt x="580" y="142"/>
                  </a:cubicBezTo>
                  <a:cubicBezTo>
                    <a:pt x="498" y="40"/>
                    <a:pt x="416" y="1"/>
                    <a:pt x="303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4" name="Google Shape;2738;p45">
              <a:extLst>
                <a:ext uri="{FF2B5EF4-FFF2-40B4-BE49-F238E27FC236}">
                  <a16:creationId xmlns="" xmlns:a16="http://schemas.microsoft.com/office/drawing/2014/main" id="{8A189BE6-072F-5247-A77A-D13F5835A6AD}"/>
                </a:ext>
              </a:extLst>
            </p:cNvPr>
            <p:cNvSpPr/>
            <p:nvPr/>
          </p:nvSpPr>
          <p:spPr>
            <a:xfrm>
              <a:off x="2339798" y="1966706"/>
              <a:ext cx="43714" cy="35012"/>
            </a:xfrm>
            <a:custGeom>
              <a:avLst/>
              <a:gdLst/>
              <a:ahLst/>
              <a:cxnLst/>
              <a:rect l="l" t="t" r="r" b="b"/>
              <a:pathLst>
                <a:path w="638" h="511" extrusionOk="0">
                  <a:moveTo>
                    <a:pt x="35" y="1"/>
                  </a:moveTo>
                  <a:cubicBezTo>
                    <a:pt x="23" y="1"/>
                    <a:pt x="12" y="70"/>
                    <a:pt x="0" y="140"/>
                  </a:cubicBezTo>
                  <a:cubicBezTo>
                    <a:pt x="23" y="209"/>
                    <a:pt x="58" y="325"/>
                    <a:pt x="174" y="406"/>
                  </a:cubicBezTo>
                  <a:cubicBezTo>
                    <a:pt x="290" y="499"/>
                    <a:pt x="429" y="510"/>
                    <a:pt x="510" y="510"/>
                  </a:cubicBezTo>
                  <a:cubicBezTo>
                    <a:pt x="602" y="510"/>
                    <a:pt x="637" y="487"/>
                    <a:pt x="637" y="464"/>
                  </a:cubicBezTo>
                  <a:cubicBezTo>
                    <a:pt x="637" y="441"/>
                    <a:pt x="429" y="464"/>
                    <a:pt x="255" y="337"/>
                  </a:cubicBezTo>
                  <a:cubicBezTo>
                    <a:pt x="81" y="209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5" name="Google Shape;2739;p45">
              <a:extLst>
                <a:ext uri="{FF2B5EF4-FFF2-40B4-BE49-F238E27FC236}">
                  <a16:creationId xmlns="" xmlns:a16="http://schemas.microsoft.com/office/drawing/2014/main" id="{AAD8017B-0F80-3D23-BCA6-76C357BC5C57}"/>
                </a:ext>
              </a:extLst>
            </p:cNvPr>
            <p:cNvSpPr/>
            <p:nvPr/>
          </p:nvSpPr>
          <p:spPr>
            <a:xfrm>
              <a:off x="2160422" y="1692160"/>
              <a:ext cx="255639" cy="220695"/>
            </a:xfrm>
            <a:custGeom>
              <a:avLst/>
              <a:gdLst/>
              <a:ahLst/>
              <a:cxnLst/>
              <a:rect l="l" t="t" r="r" b="b"/>
              <a:pathLst>
                <a:path w="3731" h="3221" extrusionOk="0">
                  <a:moveTo>
                    <a:pt x="3036" y="0"/>
                  </a:moveTo>
                  <a:cubicBezTo>
                    <a:pt x="1868" y="0"/>
                    <a:pt x="707" y="571"/>
                    <a:pt x="1" y="1495"/>
                  </a:cubicBezTo>
                  <a:lnTo>
                    <a:pt x="209" y="2757"/>
                  </a:lnTo>
                  <a:cubicBezTo>
                    <a:pt x="118" y="2916"/>
                    <a:pt x="530" y="3221"/>
                    <a:pt x="709" y="3221"/>
                  </a:cubicBezTo>
                  <a:cubicBezTo>
                    <a:pt x="712" y="3221"/>
                    <a:pt x="716" y="3221"/>
                    <a:pt x="719" y="3220"/>
                  </a:cubicBezTo>
                  <a:cubicBezTo>
                    <a:pt x="892" y="3209"/>
                    <a:pt x="1031" y="3047"/>
                    <a:pt x="1101" y="2884"/>
                  </a:cubicBezTo>
                  <a:cubicBezTo>
                    <a:pt x="1240" y="2549"/>
                    <a:pt x="1159" y="2132"/>
                    <a:pt x="1414" y="1900"/>
                  </a:cubicBezTo>
                  <a:cubicBezTo>
                    <a:pt x="1553" y="1773"/>
                    <a:pt x="1761" y="1726"/>
                    <a:pt x="1958" y="1680"/>
                  </a:cubicBezTo>
                  <a:cubicBezTo>
                    <a:pt x="2340" y="1599"/>
                    <a:pt x="2688" y="1471"/>
                    <a:pt x="3000" y="1251"/>
                  </a:cubicBezTo>
                  <a:cubicBezTo>
                    <a:pt x="3325" y="1031"/>
                    <a:pt x="3568" y="730"/>
                    <a:pt x="3684" y="371"/>
                  </a:cubicBezTo>
                  <a:cubicBezTo>
                    <a:pt x="3695" y="279"/>
                    <a:pt x="3730" y="197"/>
                    <a:pt x="3684" y="140"/>
                  </a:cubicBezTo>
                  <a:cubicBezTo>
                    <a:pt x="3637" y="47"/>
                    <a:pt x="3533" y="35"/>
                    <a:pt x="3440" y="24"/>
                  </a:cubicBezTo>
                  <a:cubicBezTo>
                    <a:pt x="3306" y="8"/>
                    <a:pt x="3171" y="0"/>
                    <a:pt x="3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6" name="Google Shape;2740;p45">
              <a:extLst>
                <a:ext uri="{FF2B5EF4-FFF2-40B4-BE49-F238E27FC236}">
                  <a16:creationId xmlns="" xmlns:a16="http://schemas.microsoft.com/office/drawing/2014/main" id="{9BED9638-5A67-F04C-C673-0F156236FABF}"/>
                </a:ext>
              </a:extLst>
            </p:cNvPr>
            <p:cNvSpPr/>
            <p:nvPr/>
          </p:nvSpPr>
          <p:spPr>
            <a:xfrm>
              <a:off x="2120751" y="1701684"/>
              <a:ext cx="77082" cy="235769"/>
            </a:xfrm>
            <a:custGeom>
              <a:avLst/>
              <a:gdLst/>
              <a:ahLst/>
              <a:cxnLst/>
              <a:rect l="l" t="t" r="r" b="b"/>
              <a:pathLst>
                <a:path w="1125" h="3441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101" y="1"/>
                    <a:pt x="1055" y="24"/>
                    <a:pt x="985" y="82"/>
                  </a:cubicBezTo>
                  <a:cubicBezTo>
                    <a:pt x="916" y="140"/>
                    <a:pt x="811" y="244"/>
                    <a:pt x="695" y="371"/>
                  </a:cubicBezTo>
                  <a:cubicBezTo>
                    <a:pt x="464" y="638"/>
                    <a:pt x="221" y="1054"/>
                    <a:pt x="105" y="1576"/>
                  </a:cubicBezTo>
                  <a:cubicBezTo>
                    <a:pt x="1" y="2097"/>
                    <a:pt x="58" y="2583"/>
                    <a:pt x="151" y="2919"/>
                  </a:cubicBezTo>
                  <a:cubicBezTo>
                    <a:pt x="209" y="3093"/>
                    <a:pt x="255" y="3220"/>
                    <a:pt x="290" y="3313"/>
                  </a:cubicBezTo>
                  <a:cubicBezTo>
                    <a:pt x="336" y="3394"/>
                    <a:pt x="371" y="3440"/>
                    <a:pt x="371" y="3440"/>
                  </a:cubicBezTo>
                  <a:cubicBezTo>
                    <a:pt x="371" y="3440"/>
                    <a:pt x="279" y="3243"/>
                    <a:pt x="174" y="2919"/>
                  </a:cubicBezTo>
                  <a:cubicBezTo>
                    <a:pt x="105" y="2583"/>
                    <a:pt x="47" y="2108"/>
                    <a:pt x="163" y="1599"/>
                  </a:cubicBezTo>
                  <a:cubicBezTo>
                    <a:pt x="279" y="1078"/>
                    <a:pt x="510" y="661"/>
                    <a:pt x="730" y="394"/>
                  </a:cubicBezTo>
                  <a:cubicBezTo>
                    <a:pt x="950" y="140"/>
                    <a:pt x="1124" y="12"/>
                    <a:pt x="1101" y="1"/>
                  </a:cubicBezTo>
                  <a:close/>
                </a:path>
              </a:pathLst>
            </a:custGeom>
            <a:solidFill>
              <a:srgbClr val="EB5A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7" name="Google Shape;2741;p45">
              <a:extLst>
                <a:ext uri="{FF2B5EF4-FFF2-40B4-BE49-F238E27FC236}">
                  <a16:creationId xmlns="" xmlns:a16="http://schemas.microsoft.com/office/drawing/2014/main" id="{9E479AFC-8071-5AF6-B6C7-9316596C3833}"/>
                </a:ext>
              </a:extLst>
            </p:cNvPr>
            <p:cNvSpPr/>
            <p:nvPr/>
          </p:nvSpPr>
          <p:spPr>
            <a:xfrm>
              <a:off x="2208041" y="4209322"/>
              <a:ext cx="148477" cy="266670"/>
            </a:xfrm>
            <a:custGeom>
              <a:avLst/>
              <a:gdLst/>
              <a:ahLst/>
              <a:cxnLst/>
              <a:rect l="l" t="t" r="r" b="b"/>
              <a:pathLst>
                <a:path w="2167" h="3892" extrusionOk="0">
                  <a:moveTo>
                    <a:pt x="2166" y="0"/>
                  </a:moveTo>
                  <a:lnTo>
                    <a:pt x="1" y="197"/>
                  </a:lnTo>
                  <a:lnTo>
                    <a:pt x="429" y="3892"/>
                  </a:lnTo>
                  <a:lnTo>
                    <a:pt x="2051" y="3648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8" name="Google Shape;2742;p45">
              <a:extLst>
                <a:ext uri="{FF2B5EF4-FFF2-40B4-BE49-F238E27FC236}">
                  <a16:creationId xmlns="" xmlns:a16="http://schemas.microsoft.com/office/drawing/2014/main" id="{A6EE533D-FEF7-C0D8-B829-7DEDB6C6BBFE}"/>
                </a:ext>
              </a:extLst>
            </p:cNvPr>
            <p:cNvSpPr/>
            <p:nvPr/>
          </p:nvSpPr>
          <p:spPr>
            <a:xfrm>
              <a:off x="2190569" y="4409254"/>
              <a:ext cx="180201" cy="243374"/>
            </a:xfrm>
            <a:custGeom>
              <a:avLst/>
              <a:gdLst/>
              <a:ahLst/>
              <a:cxnLst/>
              <a:rect l="l" t="t" r="r" b="b"/>
              <a:pathLst>
                <a:path w="2630" h="3552" extrusionOk="0">
                  <a:moveTo>
                    <a:pt x="2317" y="1"/>
                  </a:moveTo>
                  <a:cubicBezTo>
                    <a:pt x="2317" y="1"/>
                    <a:pt x="1736" y="495"/>
                    <a:pt x="1188" y="495"/>
                  </a:cubicBezTo>
                  <a:cubicBezTo>
                    <a:pt x="986" y="495"/>
                    <a:pt x="788" y="428"/>
                    <a:pt x="626" y="244"/>
                  </a:cubicBezTo>
                  <a:lnTo>
                    <a:pt x="591" y="128"/>
                  </a:lnTo>
                  <a:lnTo>
                    <a:pt x="24" y="3139"/>
                  </a:lnTo>
                  <a:cubicBezTo>
                    <a:pt x="1" y="3302"/>
                    <a:pt x="82" y="3475"/>
                    <a:pt x="244" y="3533"/>
                  </a:cubicBezTo>
                  <a:cubicBezTo>
                    <a:pt x="276" y="3546"/>
                    <a:pt x="308" y="3552"/>
                    <a:pt x="341" y="3552"/>
                  </a:cubicBezTo>
                  <a:cubicBezTo>
                    <a:pt x="427" y="3552"/>
                    <a:pt x="513" y="3511"/>
                    <a:pt x="580" y="3452"/>
                  </a:cubicBezTo>
                  <a:cubicBezTo>
                    <a:pt x="1008" y="2954"/>
                    <a:pt x="2630" y="1032"/>
                    <a:pt x="2630" y="1032"/>
                  </a:cubicBezTo>
                  <a:lnTo>
                    <a:pt x="2572" y="557"/>
                  </a:lnTo>
                  <a:cubicBezTo>
                    <a:pt x="2537" y="418"/>
                    <a:pt x="2421" y="151"/>
                    <a:pt x="2317" y="1"/>
                  </a:cubicBezTo>
                  <a:close/>
                </a:path>
              </a:pathLst>
            </a:custGeom>
            <a:solidFill>
              <a:srgbClr val="F7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9" name="Google Shape;2743;p45">
              <a:extLst>
                <a:ext uri="{FF2B5EF4-FFF2-40B4-BE49-F238E27FC236}">
                  <a16:creationId xmlns="" xmlns:a16="http://schemas.microsoft.com/office/drawing/2014/main" id="{5C8EDC8A-F4A3-1B3D-A130-8DA9AACAB10B}"/>
                </a:ext>
              </a:extLst>
            </p:cNvPr>
            <p:cNvSpPr/>
            <p:nvPr/>
          </p:nvSpPr>
          <p:spPr>
            <a:xfrm>
              <a:off x="2210439" y="4455297"/>
              <a:ext cx="158755" cy="197262"/>
            </a:xfrm>
            <a:custGeom>
              <a:avLst/>
              <a:gdLst/>
              <a:ahLst/>
              <a:cxnLst/>
              <a:rect l="l" t="t" r="r" b="b"/>
              <a:pathLst>
                <a:path w="2317" h="2879" extrusionOk="0">
                  <a:moveTo>
                    <a:pt x="2270" y="0"/>
                  </a:moveTo>
                  <a:lnTo>
                    <a:pt x="0" y="2873"/>
                  </a:lnTo>
                  <a:cubicBezTo>
                    <a:pt x="19" y="2877"/>
                    <a:pt x="38" y="2879"/>
                    <a:pt x="56" y="2879"/>
                  </a:cubicBezTo>
                  <a:cubicBezTo>
                    <a:pt x="144" y="2879"/>
                    <a:pt x="231" y="2837"/>
                    <a:pt x="278" y="2780"/>
                  </a:cubicBezTo>
                  <a:cubicBezTo>
                    <a:pt x="1494" y="1390"/>
                    <a:pt x="2317" y="360"/>
                    <a:pt x="2317" y="360"/>
                  </a:cubicBezTo>
                  <a:lnTo>
                    <a:pt x="227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0" name="Google Shape;2744;p45">
              <a:extLst>
                <a:ext uri="{FF2B5EF4-FFF2-40B4-BE49-F238E27FC236}">
                  <a16:creationId xmlns="" xmlns:a16="http://schemas.microsoft.com/office/drawing/2014/main" id="{17E441B8-B358-AF57-4FB7-CD2EF5B40CF6}"/>
                </a:ext>
              </a:extLst>
            </p:cNvPr>
            <p:cNvSpPr/>
            <p:nvPr/>
          </p:nvSpPr>
          <p:spPr>
            <a:xfrm>
              <a:off x="2207219" y="4531008"/>
              <a:ext cx="45359" cy="23570"/>
            </a:xfrm>
            <a:custGeom>
              <a:avLst/>
              <a:gdLst/>
              <a:ahLst/>
              <a:cxnLst/>
              <a:rect l="l" t="t" r="r" b="b"/>
              <a:pathLst>
                <a:path w="662" h="344" extrusionOk="0">
                  <a:moveTo>
                    <a:pt x="193" y="0"/>
                  </a:moveTo>
                  <a:cubicBezTo>
                    <a:pt x="161" y="0"/>
                    <a:pt x="131" y="3"/>
                    <a:pt x="105" y="7"/>
                  </a:cubicBezTo>
                  <a:cubicBezTo>
                    <a:pt x="24" y="31"/>
                    <a:pt x="1" y="54"/>
                    <a:pt x="1" y="65"/>
                  </a:cubicBezTo>
                  <a:cubicBezTo>
                    <a:pt x="2" y="66"/>
                    <a:pt x="5" y="67"/>
                    <a:pt x="9" y="67"/>
                  </a:cubicBezTo>
                  <a:cubicBezTo>
                    <a:pt x="26" y="67"/>
                    <a:pt x="69" y="58"/>
                    <a:pt x="128" y="58"/>
                  </a:cubicBezTo>
                  <a:cubicBezTo>
                    <a:pt x="192" y="58"/>
                    <a:pt x="273" y="68"/>
                    <a:pt x="360" y="112"/>
                  </a:cubicBezTo>
                  <a:cubicBezTo>
                    <a:pt x="550" y="190"/>
                    <a:pt x="632" y="344"/>
                    <a:pt x="648" y="344"/>
                  </a:cubicBezTo>
                  <a:cubicBezTo>
                    <a:pt x="649" y="344"/>
                    <a:pt x="649" y="344"/>
                    <a:pt x="650" y="343"/>
                  </a:cubicBezTo>
                  <a:cubicBezTo>
                    <a:pt x="661" y="343"/>
                    <a:pt x="650" y="297"/>
                    <a:pt x="592" y="204"/>
                  </a:cubicBezTo>
                  <a:cubicBezTo>
                    <a:pt x="545" y="146"/>
                    <a:pt x="476" y="77"/>
                    <a:pt x="372" y="31"/>
                  </a:cubicBezTo>
                  <a:cubicBezTo>
                    <a:pt x="313" y="8"/>
                    <a:pt x="249" y="0"/>
                    <a:pt x="1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1" name="Google Shape;2745;p45">
              <a:extLst>
                <a:ext uri="{FF2B5EF4-FFF2-40B4-BE49-F238E27FC236}">
                  <a16:creationId xmlns="" xmlns:a16="http://schemas.microsoft.com/office/drawing/2014/main" id="{6207F1FF-B0D3-F3D7-83B1-1B73C1F062A5}"/>
                </a:ext>
              </a:extLst>
            </p:cNvPr>
            <p:cNvSpPr/>
            <p:nvPr/>
          </p:nvSpPr>
          <p:spPr>
            <a:xfrm>
              <a:off x="2198723" y="4570953"/>
              <a:ext cx="41110" cy="13018"/>
            </a:xfrm>
            <a:custGeom>
              <a:avLst/>
              <a:gdLst/>
              <a:ahLst/>
              <a:cxnLst/>
              <a:rect l="l" t="t" r="r" b="b"/>
              <a:pathLst>
                <a:path w="600" h="190" extrusionOk="0">
                  <a:moveTo>
                    <a:pt x="214" y="1"/>
                  </a:moveTo>
                  <a:cubicBezTo>
                    <a:pt x="83" y="1"/>
                    <a:pt x="0" y="52"/>
                    <a:pt x="9" y="61"/>
                  </a:cubicBezTo>
                  <a:cubicBezTo>
                    <a:pt x="9" y="63"/>
                    <a:pt x="11" y="63"/>
                    <a:pt x="15" y="63"/>
                  </a:cubicBezTo>
                  <a:cubicBezTo>
                    <a:pt x="33" y="63"/>
                    <a:pt x="89" y="52"/>
                    <a:pt x="159" y="52"/>
                  </a:cubicBezTo>
                  <a:cubicBezTo>
                    <a:pt x="205" y="52"/>
                    <a:pt x="258" y="57"/>
                    <a:pt x="310" y="73"/>
                  </a:cubicBezTo>
                  <a:cubicBezTo>
                    <a:pt x="463" y="106"/>
                    <a:pt x="564" y="190"/>
                    <a:pt x="585" y="190"/>
                  </a:cubicBezTo>
                  <a:cubicBezTo>
                    <a:pt x="587" y="190"/>
                    <a:pt x="588" y="189"/>
                    <a:pt x="588" y="189"/>
                  </a:cubicBezTo>
                  <a:cubicBezTo>
                    <a:pt x="600" y="189"/>
                    <a:pt x="519" y="50"/>
                    <a:pt x="333" y="15"/>
                  </a:cubicBezTo>
                  <a:cubicBezTo>
                    <a:pt x="290" y="5"/>
                    <a:pt x="250" y="1"/>
                    <a:pt x="21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2" name="Google Shape;2746;p45">
              <a:extLst>
                <a:ext uri="{FF2B5EF4-FFF2-40B4-BE49-F238E27FC236}">
                  <a16:creationId xmlns="" xmlns:a16="http://schemas.microsoft.com/office/drawing/2014/main" id="{660236FE-F912-B35E-4767-78273E9831E8}"/>
                </a:ext>
              </a:extLst>
            </p:cNvPr>
            <p:cNvSpPr/>
            <p:nvPr/>
          </p:nvSpPr>
          <p:spPr>
            <a:xfrm>
              <a:off x="2217565" y="4493666"/>
              <a:ext cx="61186" cy="21240"/>
            </a:xfrm>
            <a:custGeom>
              <a:avLst/>
              <a:gdLst/>
              <a:ahLst/>
              <a:cxnLst/>
              <a:rect l="l" t="t" r="r" b="b"/>
              <a:pathLst>
                <a:path w="893" h="310" extrusionOk="0">
                  <a:moveTo>
                    <a:pt x="198" y="0"/>
                  </a:moveTo>
                  <a:cubicBezTo>
                    <a:pt x="76" y="0"/>
                    <a:pt x="1" y="24"/>
                    <a:pt x="1" y="31"/>
                  </a:cubicBezTo>
                  <a:cubicBezTo>
                    <a:pt x="1" y="43"/>
                    <a:pt x="209" y="20"/>
                    <a:pt x="452" y="101"/>
                  </a:cubicBezTo>
                  <a:cubicBezTo>
                    <a:pt x="698" y="168"/>
                    <a:pt x="857" y="310"/>
                    <a:pt x="879" y="310"/>
                  </a:cubicBezTo>
                  <a:cubicBezTo>
                    <a:pt x="880" y="310"/>
                    <a:pt x="880" y="310"/>
                    <a:pt x="881" y="309"/>
                  </a:cubicBezTo>
                  <a:cubicBezTo>
                    <a:pt x="892" y="309"/>
                    <a:pt x="753" y="112"/>
                    <a:pt x="487" y="43"/>
                  </a:cubicBezTo>
                  <a:cubicBezTo>
                    <a:pt x="377" y="11"/>
                    <a:pt x="278" y="0"/>
                    <a:pt x="19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3" name="Google Shape;2747;p45">
              <a:extLst>
                <a:ext uri="{FF2B5EF4-FFF2-40B4-BE49-F238E27FC236}">
                  <a16:creationId xmlns="" xmlns:a16="http://schemas.microsoft.com/office/drawing/2014/main" id="{2F3E5E7D-0D26-2AF7-F186-B2E8688043B6}"/>
                </a:ext>
              </a:extLst>
            </p:cNvPr>
            <p:cNvSpPr/>
            <p:nvPr/>
          </p:nvSpPr>
          <p:spPr>
            <a:xfrm>
              <a:off x="2220716" y="4456050"/>
              <a:ext cx="57966" cy="8907"/>
            </a:xfrm>
            <a:custGeom>
              <a:avLst/>
              <a:gdLst/>
              <a:ahLst/>
              <a:cxnLst/>
              <a:rect l="l" t="t" r="r" b="b"/>
              <a:pathLst>
                <a:path w="846" h="130" extrusionOk="0">
                  <a:moveTo>
                    <a:pt x="471" y="0"/>
                  </a:moveTo>
                  <a:cubicBezTo>
                    <a:pt x="458" y="0"/>
                    <a:pt x="444" y="0"/>
                    <a:pt x="429" y="1"/>
                  </a:cubicBezTo>
                  <a:cubicBezTo>
                    <a:pt x="175" y="13"/>
                    <a:pt x="1" y="117"/>
                    <a:pt x="24" y="128"/>
                  </a:cubicBezTo>
                  <a:cubicBezTo>
                    <a:pt x="25" y="129"/>
                    <a:pt x="27" y="130"/>
                    <a:pt x="30" y="130"/>
                  </a:cubicBezTo>
                  <a:cubicBezTo>
                    <a:pt x="63" y="130"/>
                    <a:pt x="226" y="71"/>
                    <a:pt x="429" y="71"/>
                  </a:cubicBezTo>
                  <a:cubicBezTo>
                    <a:pt x="449" y="69"/>
                    <a:pt x="468" y="69"/>
                    <a:pt x="486" y="69"/>
                  </a:cubicBezTo>
                  <a:cubicBezTo>
                    <a:pt x="654" y="69"/>
                    <a:pt x="802" y="107"/>
                    <a:pt x="830" y="107"/>
                  </a:cubicBezTo>
                  <a:cubicBezTo>
                    <a:pt x="833" y="107"/>
                    <a:pt x="835" y="106"/>
                    <a:pt x="835" y="105"/>
                  </a:cubicBezTo>
                  <a:cubicBezTo>
                    <a:pt x="846" y="83"/>
                    <a:pt x="692" y="0"/>
                    <a:pt x="47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4" name="Google Shape;2748;p45">
              <a:extLst>
                <a:ext uri="{FF2B5EF4-FFF2-40B4-BE49-F238E27FC236}">
                  <a16:creationId xmlns="" xmlns:a16="http://schemas.microsoft.com/office/drawing/2014/main" id="{F91BD15F-FC5E-D104-EAE6-D3E583C94F72}"/>
                </a:ext>
              </a:extLst>
            </p:cNvPr>
            <p:cNvSpPr/>
            <p:nvPr/>
          </p:nvSpPr>
          <p:spPr>
            <a:xfrm>
              <a:off x="2623044" y="4294214"/>
              <a:ext cx="164373" cy="127854"/>
            </a:xfrm>
            <a:custGeom>
              <a:avLst/>
              <a:gdLst/>
              <a:ahLst/>
              <a:cxnLst/>
              <a:rect l="l" t="t" r="r" b="b"/>
              <a:pathLst>
                <a:path w="2399" h="1866" extrusionOk="0">
                  <a:moveTo>
                    <a:pt x="2097" y="0"/>
                  </a:moveTo>
                  <a:lnTo>
                    <a:pt x="1" y="568"/>
                  </a:lnTo>
                  <a:cubicBezTo>
                    <a:pt x="1" y="568"/>
                    <a:pt x="337" y="1807"/>
                    <a:pt x="371" y="1865"/>
                  </a:cubicBezTo>
                  <a:lnTo>
                    <a:pt x="2398" y="1784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5" name="Google Shape;2749;p45">
              <a:extLst>
                <a:ext uri="{FF2B5EF4-FFF2-40B4-BE49-F238E27FC236}">
                  <a16:creationId xmlns="" xmlns:a16="http://schemas.microsoft.com/office/drawing/2014/main" id="{1BB1FDB0-E849-DF4E-DBC0-31C17FC20579}"/>
                </a:ext>
              </a:extLst>
            </p:cNvPr>
            <p:cNvSpPr/>
            <p:nvPr/>
          </p:nvSpPr>
          <p:spPr>
            <a:xfrm>
              <a:off x="2632568" y="4380682"/>
              <a:ext cx="313536" cy="119906"/>
            </a:xfrm>
            <a:custGeom>
              <a:avLst/>
              <a:gdLst/>
              <a:ahLst/>
              <a:cxnLst/>
              <a:rect l="l" t="t" r="r" b="b"/>
              <a:pathLst>
                <a:path w="4576" h="1750" extrusionOk="0">
                  <a:moveTo>
                    <a:pt x="2167" y="1"/>
                  </a:moveTo>
                  <a:cubicBezTo>
                    <a:pt x="1739" y="189"/>
                    <a:pt x="1356" y="289"/>
                    <a:pt x="986" y="289"/>
                  </a:cubicBezTo>
                  <a:cubicBezTo>
                    <a:pt x="674" y="289"/>
                    <a:pt x="371" y="219"/>
                    <a:pt x="59" y="70"/>
                  </a:cubicBezTo>
                  <a:lnTo>
                    <a:pt x="1" y="1750"/>
                  </a:lnTo>
                  <a:lnTo>
                    <a:pt x="1" y="1750"/>
                  </a:lnTo>
                  <a:lnTo>
                    <a:pt x="4576" y="1726"/>
                  </a:lnTo>
                  <a:cubicBezTo>
                    <a:pt x="4552" y="1263"/>
                    <a:pt x="2236" y="314"/>
                    <a:pt x="2236" y="314"/>
                  </a:cubicBezTo>
                  <a:lnTo>
                    <a:pt x="2167" y="1"/>
                  </a:lnTo>
                  <a:close/>
                </a:path>
              </a:pathLst>
            </a:custGeom>
            <a:solidFill>
              <a:srgbClr val="F7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6" name="Google Shape;2750;p45">
              <a:extLst>
                <a:ext uri="{FF2B5EF4-FFF2-40B4-BE49-F238E27FC236}">
                  <a16:creationId xmlns="" xmlns:a16="http://schemas.microsoft.com/office/drawing/2014/main" id="{B9EAB8CB-8AF1-7274-6CE4-9C22788C2C7E}"/>
                </a:ext>
              </a:extLst>
            </p:cNvPr>
            <p:cNvSpPr/>
            <p:nvPr/>
          </p:nvSpPr>
          <p:spPr>
            <a:xfrm>
              <a:off x="2632568" y="4473522"/>
              <a:ext cx="315112" cy="27064"/>
            </a:xfrm>
            <a:custGeom>
              <a:avLst/>
              <a:gdLst/>
              <a:ahLst/>
              <a:cxnLst/>
              <a:rect l="l" t="t" r="r" b="b"/>
              <a:pathLst>
                <a:path w="4599" h="395" extrusionOk="0">
                  <a:moveTo>
                    <a:pt x="24" y="1"/>
                  </a:moveTo>
                  <a:lnTo>
                    <a:pt x="1" y="395"/>
                  </a:lnTo>
                  <a:lnTo>
                    <a:pt x="4576" y="371"/>
                  </a:lnTo>
                  <a:cubicBezTo>
                    <a:pt x="4599" y="209"/>
                    <a:pt x="4390" y="117"/>
                    <a:pt x="4390" y="117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7" name="Google Shape;2751;p45">
              <a:extLst>
                <a:ext uri="{FF2B5EF4-FFF2-40B4-BE49-F238E27FC236}">
                  <a16:creationId xmlns="" xmlns:a16="http://schemas.microsoft.com/office/drawing/2014/main" id="{7C26790F-719C-F908-AA70-EC532CF87F9E}"/>
                </a:ext>
              </a:extLst>
            </p:cNvPr>
            <p:cNvSpPr/>
            <p:nvPr/>
          </p:nvSpPr>
          <p:spPr>
            <a:xfrm>
              <a:off x="2757953" y="4402196"/>
              <a:ext cx="29051" cy="20076"/>
            </a:xfrm>
            <a:custGeom>
              <a:avLst/>
              <a:gdLst/>
              <a:ahLst/>
              <a:cxnLst/>
              <a:rect l="l" t="t" r="r" b="b"/>
              <a:pathLst>
                <a:path w="424" h="293" extrusionOk="0">
                  <a:moveTo>
                    <a:pt x="351" y="1"/>
                  </a:moveTo>
                  <a:cubicBezTo>
                    <a:pt x="301" y="1"/>
                    <a:pt x="230" y="15"/>
                    <a:pt x="163" y="57"/>
                  </a:cubicBezTo>
                  <a:cubicBezTo>
                    <a:pt x="24" y="150"/>
                    <a:pt x="1" y="289"/>
                    <a:pt x="12" y="289"/>
                  </a:cubicBezTo>
                  <a:cubicBezTo>
                    <a:pt x="13" y="291"/>
                    <a:pt x="15" y="292"/>
                    <a:pt x="17" y="292"/>
                  </a:cubicBezTo>
                  <a:cubicBezTo>
                    <a:pt x="36" y="292"/>
                    <a:pt x="93" y="201"/>
                    <a:pt x="198" y="138"/>
                  </a:cubicBezTo>
                  <a:cubicBezTo>
                    <a:pt x="302" y="46"/>
                    <a:pt x="418" y="46"/>
                    <a:pt x="418" y="23"/>
                  </a:cubicBezTo>
                  <a:cubicBezTo>
                    <a:pt x="423" y="12"/>
                    <a:pt x="395" y="1"/>
                    <a:pt x="35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8" name="Google Shape;2752;p45">
              <a:extLst>
                <a:ext uri="{FF2B5EF4-FFF2-40B4-BE49-F238E27FC236}">
                  <a16:creationId xmlns="" xmlns:a16="http://schemas.microsoft.com/office/drawing/2014/main" id="{7EF9FCCE-752D-E20F-B625-C5A8233C0AF0}"/>
                </a:ext>
              </a:extLst>
            </p:cNvPr>
            <p:cNvSpPr/>
            <p:nvPr/>
          </p:nvSpPr>
          <p:spPr>
            <a:xfrm>
              <a:off x="2798446" y="4416859"/>
              <a:ext cx="22268" cy="25009"/>
            </a:xfrm>
            <a:custGeom>
              <a:avLst/>
              <a:gdLst/>
              <a:ahLst/>
              <a:cxnLst/>
              <a:rect l="l" t="t" r="r" b="b"/>
              <a:pathLst>
                <a:path w="325" h="365" extrusionOk="0">
                  <a:moveTo>
                    <a:pt x="303" y="1"/>
                  </a:moveTo>
                  <a:cubicBezTo>
                    <a:pt x="261" y="1"/>
                    <a:pt x="166" y="22"/>
                    <a:pt x="105" y="110"/>
                  </a:cubicBezTo>
                  <a:cubicBezTo>
                    <a:pt x="0" y="237"/>
                    <a:pt x="35" y="365"/>
                    <a:pt x="47" y="365"/>
                  </a:cubicBezTo>
                  <a:cubicBezTo>
                    <a:pt x="58" y="365"/>
                    <a:pt x="93" y="272"/>
                    <a:pt x="163" y="168"/>
                  </a:cubicBezTo>
                  <a:cubicBezTo>
                    <a:pt x="232" y="63"/>
                    <a:pt x="325" y="40"/>
                    <a:pt x="325" y="6"/>
                  </a:cubicBezTo>
                  <a:cubicBezTo>
                    <a:pt x="325" y="3"/>
                    <a:pt x="317" y="1"/>
                    <a:pt x="30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9" name="Google Shape;2753;p45">
              <a:extLst>
                <a:ext uri="{FF2B5EF4-FFF2-40B4-BE49-F238E27FC236}">
                  <a16:creationId xmlns="" xmlns:a16="http://schemas.microsoft.com/office/drawing/2014/main" id="{7C0C2BE0-198A-E9A3-C4E0-B2622C26244C}"/>
                </a:ext>
              </a:extLst>
            </p:cNvPr>
            <p:cNvSpPr/>
            <p:nvPr/>
          </p:nvSpPr>
          <p:spPr>
            <a:xfrm>
              <a:off x="2834965" y="4431110"/>
              <a:ext cx="17472" cy="28229"/>
            </a:xfrm>
            <a:custGeom>
              <a:avLst/>
              <a:gdLst/>
              <a:ahLst/>
              <a:cxnLst/>
              <a:rect l="l" t="t" r="r" b="b"/>
              <a:pathLst>
                <a:path w="255" h="412" extrusionOk="0">
                  <a:moveTo>
                    <a:pt x="219" y="0"/>
                  </a:moveTo>
                  <a:cubicBezTo>
                    <a:pt x="187" y="0"/>
                    <a:pt x="107" y="50"/>
                    <a:pt x="58" y="157"/>
                  </a:cubicBezTo>
                  <a:cubicBezTo>
                    <a:pt x="0" y="296"/>
                    <a:pt x="47" y="411"/>
                    <a:pt x="58" y="411"/>
                  </a:cubicBezTo>
                  <a:cubicBezTo>
                    <a:pt x="81" y="411"/>
                    <a:pt x="93" y="307"/>
                    <a:pt x="139" y="191"/>
                  </a:cubicBezTo>
                  <a:cubicBezTo>
                    <a:pt x="174" y="87"/>
                    <a:pt x="255" y="18"/>
                    <a:pt x="232" y="6"/>
                  </a:cubicBezTo>
                  <a:cubicBezTo>
                    <a:pt x="230" y="2"/>
                    <a:pt x="226" y="0"/>
                    <a:pt x="2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0" name="Google Shape;2754;p45">
              <a:extLst>
                <a:ext uri="{FF2B5EF4-FFF2-40B4-BE49-F238E27FC236}">
                  <a16:creationId xmlns="" xmlns:a16="http://schemas.microsoft.com/office/drawing/2014/main" id="{AD71F211-6879-72C2-686A-8D0F83694B2A}"/>
                </a:ext>
              </a:extLst>
            </p:cNvPr>
            <p:cNvSpPr/>
            <p:nvPr/>
          </p:nvSpPr>
          <p:spPr>
            <a:xfrm>
              <a:off x="2277105" y="2857901"/>
              <a:ext cx="500794" cy="1510194"/>
            </a:xfrm>
            <a:custGeom>
              <a:avLst/>
              <a:gdLst/>
              <a:ahLst/>
              <a:cxnLst/>
              <a:rect l="l" t="t" r="r" b="b"/>
              <a:pathLst>
                <a:path w="7309" h="22041" extrusionOk="0">
                  <a:moveTo>
                    <a:pt x="0" y="0"/>
                  </a:moveTo>
                  <a:lnTo>
                    <a:pt x="475" y="5339"/>
                  </a:lnTo>
                  <a:cubicBezTo>
                    <a:pt x="475" y="5339"/>
                    <a:pt x="1309" y="7471"/>
                    <a:pt x="2351" y="11524"/>
                  </a:cubicBezTo>
                  <a:cubicBezTo>
                    <a:pt x="3486" y="15925"/>
                    <a:pt x="4934" y="22040"/>
                    <a:pt x="4934" y="22040"/>
                  </a:cubicBezTo>
                  <a:lnTo>
                    <a:pt x="7308" y="21890"/>
                  </a:lnTo>
                  <a:cubicBezTo>
                    <a:pt x="7308" y="21890"/>
                    <a:pt x="6961" y="16562"/>
                    <a:pt x="6150" y="11628"/>
                  </a:cubicBezTo>
                  <a:cubicBezTo>
                    <a:pt x="5166" y="5629"/>
                    <a:pt x="4008" y="440"/>
                    <a:pt x="4008" y="4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1" name="Google Shape;2755;p45">
              <a:extLst>
                <a:ext uri="{FF2B5EF4-FFF2-40B4-BE49-F238E27FC236}">
                  <a16:creationId xmlns="" xmlns:a16="http://schemas.microsoft.com/office/drawing/2014/main" id="{E3902E43-765D-A272-4F98-C113F9303E6A}"/>
                </a:ext>
              </a:extLst>
            </p:cNvPr>
            <p:cNvSpPr/>
            <p:nvPr/>
          </p:nvSpPr>
          <p:spPr>
            <a:xfrm>
              <a:off x="1959669" y="2817408"/>
              <a:ext cx="409529" cy="1583988"/>
            </a:xfrm>
            <a:custGeom>
              <a:avLst/>
              <a:gdLst/>
              <a:ahLst/>
              <a:cxnLst/>
              <a:rect l="l" t="t" r="r" b="b"/>
              <a:pathLst>
                <a:path w="5977" h="23118" extrusionOk="0">
                  <a:moveTo>
                    <a:pt x="2085" y="1"/>
                  </a:moveTo>
                  <a:cubicBezTo>
                    <a:pt x="2085" y="1"/>
                    <a:pt x="0" y="2803"/>
                    <a:pt x="174" y="5745"/>
                  </a:cubicBezTo>
                  <a:cubicBezTo>
                    <a:pt x="267" y="7494"/>
                    <a:pt x="3834" y="23118"/>
                    <a:pt x="3834" y="23118"/>
                  </a:cubicBezTo>
                  <a:lnTo>
                    <a:pt x="5942" y="23048"/>
                  </a:lnTo>
                  <a:lnTo>
                    <a:pt x="5270" y="6452"/>
                  </a:lnTo>
                  <a:lnTo>
                    <a:pt x="5977" y="1031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2" name="Google Shape;2756;p45">
              <a:extLst>
                <a:ext uri="{FF2B5EF4-FFF2-40B4-BE49-F238E27FC236}">
                  <a16:creationId xmlns="" xmlns:a16="http://schemas.microsoft.com/office/drawing/2014/main" id="{73C7C8E3-933B-0448-E5B8-CFE43EB8F07F}"/>
                </a:ext>
              </a:extLst>
            </p:cNvPr>
            <p:cNvSpPr/>
            <p:nvPr/>
          </p:nvSpPr>
          <p:spPr>
            <a:xfrm>
              <a:off x="2523079" y="2298463"/>
              <a:ext cx="22268" cy="590415"/>
            </a:xfrm>
            <a:custGeom>
              <a:avLst/>
              <a:gdLst/>
              <a:ahLst/>
              <a:cxnLst/>
              <a:rect l="l" t="t" r="r" b="b"/>
              <a:pathLst>
                <a:path w="325" h="8617" extrusionOk="0">
                  <a:moveTo>
                    <a:pt x="255" y="0"/>
                  </a:moveTo>
                  <a:cubicBezTo>
                    <a:pt x="244" y="0"/>
                    <a:pt x="244" y="35"/>
                    <a:pt x="244" y="93"/>
                  </a:cubicBezTo>
                  <a:lnTo>
                    <a:pt x="244" y="336"/>
                  </a:lnTo>
                  <a:cubicBezTo>
                    <a:pt x="255" y="556"/>
                    <a:pt x="255" y="869"/>
                    <a:pt x="255" y="1262"/>
                  </a:cubicBezTo>
                  <a:cubicBezTo>
                    <a:pt x="255" y="2027"/>
                    <a:pt x="209" y="3116"/>
                    <a:pt x="140" y="4297"/>
                  </a:cubicBezTo>
                  <a:cubicBezTo>
                    <a:pt x="58" y="5490"/>
                    <a:pt x="1" y="6579"/>
                    <a:pt x="1" y="7355"/>
                  </a:cubicBezTo>
                  <a:cubicBezTo>
                    <a:pt x="1" y="7748"/>
                    <a:pt x="1" y="8061"/>
                    <a:pt x="12" y="8281"/>
                  </a:cubicBezTo>
                  <a:cubicBezTo>
                    <a:pt x="12" y="8385"/>
                    <a:pt x="24" y="8466"/>
                    <a:pt x="24" y="8524"/>
                  </a:cubicBezTo>
                  <a:cubicBezTo>
                    <a:pt x="35" y="8582"/>
                    <a:pt x="35" y="8617"/>
                    <a:pt x="35" y="8617"/>
                  </a:cubicBezTo>
                  <a:lnTo>
                    <a:pt x="35" y="8524"/>
                  </a:lnTo>
                  <a:lnTo>
                    <a:pt x="35" y="8281"/>
                  </a:lnTo>
                  <a:cubicBezTo>
                    <a:pt x="35" y="8061"/>
                    <a:pt x="35" y="7748"/>
                    <a:pt x="58" y="7355"/>
                  </a:cubicBezTo>
                  <a:cubicBezTo>
                    <a:pt x="70" y="6590"/>
                    <a:pt x="140" y="5501"/>
                    <a:pt x="209" y="4320"/>
                  </a:cubicBezTo>
                  <a:cubicBezTo>
                    <a:pt x="279" y="3127"/>
                    <a:pt x="325" y="2038"/>
                    <a:pt x="313" y="1262"/>
                  </a:cubicBezTo>
                  <a:cubicBezTo>
                    <a:pt x="313" y="869"/>
                    <a:pt x="302" y="556"/>
                    <a:pt x="279" y="336"/>
                  </a:cubicBezTo>
                  <a:cubicBezTo>
                    <a:pt x="279" y="232"/>
                    <a:pt x="267" y="151"/>
                    <a:pt x="267" y="93"/>
                  </a:cubicBezTo>
                  <a:cubicBezTo>
                    <a:pt x="255" y="35"/>
                    <a:pt x="255" y="0"/>
                    <a:pt x="2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3" name="Google Shape;2757;p45">
              <a:extLst>
                <a:ext uri="{FF2B5EF4-FFF2-40B4-BE49-F238E27FC236}">
                  <a16:creationId xmlns="" xmlns:a16="http://schemas.microsoft.com/office/drawing/2014/main" id="{787B0384-F4E5-8B60-9EE0-DBA8655B7E65}"/>
                </a:ext>
              </a:extLst>
            </p:cNvPr>
            <p:cNvSpPr/>
            <p:nvPr/>
          </p:nvSpPr>
          <p:spPr>
            <a:xfrm>
              <a:off x="2834965" y="2307850"/>
              <a:ext cx="202401" cy="205690"/>
            </a:xfrm>
            <a:custGeom>
              <a:avLst/>
              <a:gdLst/>
              <a:ahLst/>
              <a:cxnLst/>
              <a:rect l="l" t="t" r="r" b="b"/>
              <a:pathLst>
                <a:path w="2954" h="3002" extrusionOk="0">
                  <a:moveTo>
                    <a:pt x="2745" y="0"/>
                  </a:moveTo>
                  <a:cubicBezTo>
                    <a:pt x="2719" y="0"/>
                    <a:pt x="2691" y="5"/>
                    <a:pt x="2664" y="14"/>
                  </a:cubicBezTo>
                  <a:lnTo>
                    <a:pt x="1390" y="477"/>
                  </a:lnTo>
                  <a:lnTo>
                    <a:pt x="0" y="2353"/>
                  </a:lnTo>
                  <a:lnTo>
                    <a:pt x="382" y="3002"/>
                  </a:lnTo>
                  <a:lnTo>
                    <a:pt x="753" y="2654"/>
                  </a:lnTo>
                  <a:cubicBezTo>
                    <a:pt x="753" y="2654"/>
                    <a:pt x="2189" y="2399"/>
                    <a:pt x="2293" y="2191"/>
                  </a:cubicBezTo>
                  <a:cubicBezTo>
                    <a:pt x="2386" y="1994"/>
                    <a:pt x="2282" y="1820"/>
                    <a:pt x="2282" y="1820"/>
                  </a:cubicBezTo>
                  <a:cubicBezTo>
                    <a:pt x="2282" y="1820"/>
                    <a:pt x="2340" y="1600"/>
                    <a:pt x="2293" y="1427"/>
                  </a:cubicBezTo>
                  <a:cubicBezTo>
                    <a:pt x="2247" y="1253"/>
                    <a:pt x="2120" y="1230"/>
                    <a:pt x="2120" y="1230"/>
                  </a:cubicBezTo>
                  <a:cubicBezTo>
                    <a:pt x="2120" y="1230"/>
                    <a:pt x="2282" y="1172"/>
                    <a:pt x="2201" y="963"/>
                  </a:cubicBezTo>
                  <a:cubicBezTo>
                    <a:pt x="2131" y="766"/>
                    <a:pt x="2004" y="732"/>
                    <a:pt x="2004" y="732"/>
                  </a:cubicBezTo>
                  <a:cubicBezTo>
                    <a:pt x="2004" y="732"/>
                    <a:pt x="2861" y="326"/>
                    <a:pt x="2930" y="211"/>
                  </a:cubicBezTo>
                  <a:cubicBezTo>
                    <a:pt x="2954" y="164"/>
                    <a:pt x="2942" y="129"/>
                    <a:pt x="2919" y="95"/>
                  </a:cubicBezTo>
                  <a:cubicBezTo>
                    <a:pt x="2885" y="35"/>
                    <a:pt x="2819" y="0"/>
                    <a:pt x="2745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4" name="Google Shape;2758;p45">
              <a:extLst>
                <a:ext uri="{FF2B5EF4-FFF2-40B4-BE49-F238E27FC236}">
                  <a16:creationId xmlns="" xmlns:a16="http://schemas.microsoft.com/office/drawing/2014/main" id="{9D7220C4-36C7-37AF-355E-69E365B20BDE}"/>
                </a:ext>
              </a:extLst>
            </p:cNvPr>
            <p:cNvSpPr/>
            <p:nvPr/>
          </p:nvSpPr>
          <p:spPr>
            <a:xfrm>
              <a:off x="2821467" y="2326213"/>
              <a:ext cx="154027" cy="158001"/>
            </a:xfrm>
            <a:custGeom>
              <a:avLst/>
              <a:gdLst/>
              <a:ahLst/>
              <a:cxnLst/>
              <a:rect l="l" t="t" r="r" b="b"/>
              <a:pathLst>
                <a:path w="2248" h="2306" extrusionOk="0">
                  <a:moveTo>
                    <a:pt x="2039" y="0"/>
                  </a:moveTo>
                  <a:lnTo>
                    <a:pt x="811" y="336"/>
                  </a:lnTo>
                  <a:lnTo>
                    <a:pt x="255" y="1332"/>
                  </a:lnTo>
                  <a:lnTo>
                    <a:pt x="0" y="1691"/>
                  </a:lnTo>
                  <a:lnTo>
                    <a:pt x="336" y="2305"/>
                  </a:lnTo>
                  <a:cubicBezTo>
                    <a:pt x="336" y="2305"/>
                    <a:pt x="927" y="2270"/>
                    <a:pt x="1147" y="1911"/>
                  </a:cubicBezTo>
                  <a:cubicBezTo>
                    <a:pt x="1355" y="1552"/>
                    <a:pt x="1274" y="753"/>
                    <a:pt x="1274" y="753"/>
                  </a:cubicBezTo>
                  <a:lnTo>
                    <a:pt x="1274" y="753"/>
                  </a:lnTo>
                  <a:cubicBezTo>
                    <a:pt x="1274" y="753"/>
                    <a:pt x="1306" y="759"/>
                    <a:pt x="1358" y="759"/>
                  </a:cubicBezTo>
                  <a:cubicBezTo>
                    <a:pt x="1492" y="759"/>
                    <a:pt x="1760" y="723"/>
                    <a:pt x="1969" y="464"/>
                  </a:cubicBezTo>
                  <a:cubicBezTo>
                    <a:pt x="2247" y="105"/>
                    <a:pt x="2039" y="0"/>
                    <a:pt x="2039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5" name="Google Shape;2759;p45">
              <a:extLst>
                <a:ext uri="{FF2B5EF4-FFF2-40B4-BE49-F238E27FC236}">
                  <a16:creationId xmlns="" xmlns:a16="http://schemas.microsoft.com/office/drawing/2014/main" id="{83FE250D-493B-668B-8C61-B3574A86CE1D}"/>
                </a:ext>
              </a:extLst>
            </p:cNvPr>
            <p:cNvSpPr/>
            <p:nvPr/>
          </p:nvSpPr>
          <p:spPr>
            <a:xfrm>
              <a:off x="2899987" y="2326213"/>
              <a:ext cx="65982" cy="134979"/>
            </a:xfrm>
            <a:custGeom>
              <a:avLst/>
              <a:gdLst/>
              <a:ahLst/>
              <a:cxnLst/>
              <a:rect l="l" t="t" r="r" b="b"/>
              <a:pathLst>
                <a:path w="963" h="1970" extrusionOk="0">
                  <a:moveTo>
                    <a:pt x="904" y="0"/>
                  </a:moveTo>
                  <a:cubicBezTo>
                    <a:pt x="904" y="0"/>
                    <a:pt x="927" y="35"/>
                    <a:pt x="927" y="105"/>
                  </a:cubicBezTo>
                  <a:cubicBezTo>
                    <a:pt x="927" y="163"/>
                    <a:pt x="927" y="267"/>
                    <a:pt x="870" y="359"/>
                  </a:cubicBezTo>
                  <a:cubicBezTo>
                    <a:pt x="823" y="464"/>
                    <a:pt x="719" y="568"/>
                    <a:pt x="592" y="626"/>
                  </a:cubicBezTo>
                  <a:cubicBezTo>
                    <a:pt x="464" y="695"/>
                    <a:pt x="302" y="730"/>
                    <a:pt x="140" y="753"/>
                  </a:cubicBezTo>
                  <a:cubicBezTo>
                    <a:pt x="128" y="753"/>
                    <a:pt x="117" y="753"/>
                    <a:pt x="94" y="765"/>
                  </a:cubicBezTo>
                  <a:lnTo>
                    <a:pt x="70" y="765"/>
                  </a:lnTo>
                  <a:lnTo>
                    <a:pt x="82" y="800"/>
                  </a:lnTo>
                  <a:cubicBezTo>
                    <a:pt x="198" y="1112"/>
                    <a:pt x="186" y="1437"/>
                    <a:pt x="128" y="1633"/>
                  </a:cubicBezTo>
                  <a:cubicBezTo>
                    <a:pt x="82" y="1854"/>
                    <a:pt x="1" y="1969"/>
                    <a:pt x="12" y="1969"/>
                  </a:cubicBezTo>
                  <a:cubicBezTo>
                    <a:pt x="12" y="1969"/>
                    <a:pt x="36" y="1946"/>
                    <a:pt x="70" y="1900"/>
                  </a:cubicBezTo>
                  <a:cubicBezTo>
                    <a:pt x="94" y="1842"/>
                    <a:pt x="140" y="1772"/>
                    <a:pt x="175" y="1657"/>
                  </a:cubicBezTo>
                  <a:cubicBezTo>
                    <a:pt x="243" y="1442"/>
                    <a:pt x="255" y="1116"/>
                    <a:pt x="148" y="810"/>
                  </a:cubicBezTo>
                  <a:lnTo>
                    <a:pt x="148" y="810"/>
                  </a:lnTo>
                  <a:cubicBezTo>
                    <a:pt x="155" y="808"/>
                    <a:pt x="163" y="805"/>
                    <a:pt x="175" y="800"/>
                  </a:cubicBezTo>
                  <a:cubicBezTo>
                    <a:pt x="348" y="765"/>
                    <a:pt x="499" y="742"/>
                    <a:pt x="638" y="672"/>
                  </a:cubicBezTo>
                  <a:cubicBezTo>
                    <a:pt x="765" y="591"/>
                    <a:pt x="870" y="475"/>
                    <a:pt x="904" y="383"/>
                  </a:cubicBezTo>
                  <a:cubicBezTo>
                    <a:pt x="951" y="267"/>
                    <a:pt x="962" y="163"/>
                    <a:pt x="951" y="105"/>
                  </a:cubicBezTo>
                  <a:cubicBezTo>
                    <a:pt x="939" y="35"/>
                    <a:pt x="927" y="0"/>
                    <a:pt x="90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6" name="Google Shape;2760;p45">
              <a:extLst>
                <a:ext uri="{FF2B5EF4-FFF2-40B4-BE49-F238E27FC236}">
                  <a16:creationId xmlns="" xmlns:a16="http://schemas.microsoft.com/office/drawing/2014/main" id="{D95E26EE-A7F6-D976-EB62-A327798CAAA7}"/>
                </a:ext>
              </a:extLst>
            </p:cNvPr>
            <p:cNvSpPr/>
            <p:nvPr/>
          </p:nvSpPr>
          <p:spPr>
            <a:xfrm>
              <a:off x="2921432" y="2394455"/>
              <a:ext cx="66736" cy="78658"/>
            </a:xfrm>
            <a:custGeom>
              <a:avLst/>
              <a:gdLst/>
              <a:ahLst/>
              <a:cxnLst/>
              <a:rect l="l" t="t" r="r" b="b"/>
              <a:pathLst>
                <a:path w="974" h="1148" extrusionOk="0">
                  <a:moveTo>
                    <a:pt x="823" y="0"/>
                  </a:moveTo>
                  <a:lnTo>
                    <a:pt x="696" y="47"/>
                  </a:lnTo>
                  <a:cubicBezTo>
                    <a:pt x="614" y="82"/>
                    <a:pt x="499" y="116"/>
                    <a:pt x="348" y="174"/>
                  </a:cubicBezTo>
                  <a:cubicBezTo>
                    <a:pt x="279" y="209"/>
                    <a:pt x="209" y="232"/>
                    <a:pt x="116" y="290"/>
                  </a:cubicBezTo>
                  <a:cubicBezTo>
                    <a:pt x="70" y="325"/>
                    <a:pt x="35" y="348"/>
                    <a:pt x="12" y="406"/>
                  </a:cubicBezTo>
                  <a:cubicBezTo>
                    <a:pt x="1" y="464"/>
                    <a:pt x="1" y="522"/>
                    <a:pt x="47" y="580"/>
                  </a:cubicBezTo>
                  <a:cubicBezTo>
                    <a:pt x="70" y="626"/>
                    <a:pt x="116" y="672"/>
                    <a:pt x="174" y="695"/>
                  </a:cubicBezTo>
                  <a:cubicBezTo>
                    <a:pt x="199" y="710"/>
                    <a:pt x="224" y="715"/>
                    <a:pt x="249" y="715"/>
                  </a:cubicBezTo>
                  <a:cubicBezTo>
                    <a:pt x="282" y="715"/>
                    <a:pt x="315" y="707"/>
                    <a:pt x="348" y="707"/>
                  </a:cubicBezTo>
                  <a:cubicBezTo>
                    <a:pt x="383" y="707"/>
                    <a:pt x="406" y="695"/>
                    <a:pt x="441" y="695"/>
                  </a:cubicBezTo>
                  <a:cubicBezTo>
                    <a:pt x="464" y="695"/>
                    <a:pt x="499" y="684"/>
                    <a:pt x="522" y="684"/>
                  </a:cubicBezTo>
                  <a:cubicBezTo>
                    <a:pt x="528" y="683"/>
                    <a:pt x="533" y="681"/>
                    <a:pt x="539" y="680"/>
                  </a:cubicBezTo>
                  <a:lnTo>
                    <a:pt x="539" y="680"/>
                  </a:lnTo>
                  <a:cubicBezTo>
                    <a:pt x="537" y="681"/>
                    <a:pt x="535" y="682"/>
                    <a:pt x="533" y="684"/>
                  </a:cubicBezTo>
                  <a:lnTo>
                    <a:pt x="406" y="765"/>
                  </a:lnTo>
                  <a:cubicBezTo>
                    <a:pt x="360" y="800"/>
                    <a:pt x="325" y="811"/>
                    <a:pt x="290" y="858"/>
                  </a:cubicBezTo>
                  <a:cubicBezTo>
                    <a:pt x="244" y="892"/>
                    <a:pt x="221" y="950"/>
                    <a:pt x="221" y="997"/>
                  </a:cubicBezTo>
                  <a:cubicBezTo>
                    <a:pt x="221" y="1031"/>
                    <a:pt x="232" y="1054"/>
                    <a:pt x="244" y="1078"/>
                  </a:cubicBezTo>
                  <a:cubicBezTo>
                    <a:pt x="255" y="1089"/>
                    <a:pt x="290" y="1101"/>
                    <a:pt x="302" y="1112"/>
                  </a:cubicBezTo>
                  <a:cubicBezTo>
                    <a:pt x="394" y="1147"/>
                    <a:pt x="464" y="1147"/>
                    <a:pt x="533" y="1147"/>
                  </a:cubicBezTo>
                  <a:cubicBezTo>
                    <a:pt x="684" y="1135"/>
                    <a:pt x="777" y="1089"/>
                    <a:pt x="858" y="1054"/>
                  </a:cubicBezTo>
                  <a:cubicBezTo>
                    <a:pt x="927" y="1031"/>
                    <a:pt x="973" y="1020"/>
                    <a:pt x="950" y="997"/>
                  </a:cubicBezTo>
                  <a:lnTo>
                    <a:pt x="950" y="997"/>
                  </a:lnTo>
                  <a:cubicBezTo>
                    <a:pt x="950" y="997"/>
                    <a:pt x="916" y="1020"/>
                    <a:pt x="835" y="1031"/>
                  </a:cubicBezTo>
                  <a:cubicBezTo>
                    <a:pt x="765" y="1066"/>
                    <a:pt x="661" y="1089"/>
                    <a:pt x="522" y="1101"/>
                  </a:cubicBezTo>
                  <a:cubicBezTo>
                    <a:pt x="452" y="1101"/>
                    <a:pt x="371" y="1101"/>
                    <a:pt x="302" y="1078"/>
                  </a:cubicBezTo>
                  <a:cubicBezTo>
                    <a:pt x="279" y="1054"/>
                    <a:pt x="244" y="1031"/>
                    <a:pt x="244" y="985"/>
                  </a:cubicBezTo>
                  <a:cubicBezTo>
                    <a:pt x="244" y="950"/>
                    <a:pt x="279" y="915"/>
                    <a:pt x="302" y="881"/>
                  </a:cubicBezTo>
                  <a:cubicBezTo>
                    <a:pt x="336" y="858"/>
                    <a:pt x="371" y="846"/>
                    <a:pt x="418" y="811"/>
                  </a:cubicBezTo>
                  <a:lnTo>
                    <a:pt x="545" y="730"/>
                  </a:lnTo>
                  <a:cubicBezTo>
                    <a:pt x="638" y="672"/>
                    <a:pt x="719" y="614"/>
                    <a:pt x="823" y="568"/>
                  </a:cubicBezTo>
                  <a:lnTo>
                    <a:pt x="811" y="522"/>
                  </a:lnTo>
                  <a:cubicBezTo>
                    <a:pt x="811" y="522"/>
                    <a:pt x="811" y="522"/>
                    <a:pt x="811" y="522"/>
                  </a:cubicBezTo>
                  <a:lnTo>
                    <a:pt x="811" y="522"/>
                  </a:lnTo>
                  <a:cubicBezTo>
                    <a:pt x="765" y="533"/>
                    <a:pt x="707" y="568"/>
                    <a:pt x="661" y="580"/>
                  </a:cubicBezTo>
                  <a:cubicBezTo>
                    <a:pt x="603" y="591"/>
                    <a:pt x="545" y="626"/>
                    <a:pt x="510" y="637"/>
                  </a:cubicBezTo>
                  <a:cubicBezTo>
                    <a:pt x="475" y="649"/>
                    <a:pt x="452" y="649"/>
                    <a:pt x="429" y="649"/>
                  </a:cubicBezTo>
                  <a:cubicBezTo>
                    <a:pt x="406" y="649"/>
                    <a:pt x="371" y="672"/>
                    <a:pt x="348" y="672"/>
                  </a:cubicBezTo>
                  <a:cubicBezTo>
                    <a:pt x="319" y="678"/>
                    <a:pt x="293" y="681"/>
                    <a:pt x="268" y="681"/>
                  </a:cubicBezTo>
                  <a:cubicBezTo>
                    <a:pt x="244" y="681"/>
                    <a:pt x="221" y="678"/>
                    <a:pt x="198" y="672"/>
                  </a:cubicBezTo>
                  <a:cubicBezTo>
                    <a:pt x="163" y="649"/>
                    <a:pt x="116" y="614"/>
                    <a:pt x="82" y="580"/>
                  </a:cubicBezTo>
                  <a:cubicBezTo>
                    <a:pt x="59" y="533"/>
                    <a:pt x="59" y="498"/>
                    <a:pt x="70" y="452"/>
                  </a:cubicBezTo>
                  <a:cubicBezTo>
                    <a:pt x="82" y="406"/>
                    <a:pt x="116" y="383"/>
                    <a:pt x="163" y="348"/>
                  </a:cubicBezTo>
                  <a:cubicBezTo>
                    <a:pt x="232" y="290"/>
                    <a:pt x="302" y="267"/>
                    <a:pt x="371" y="232"/>
                  </a:cubicBezTo>
                  <a:cubicBezTo>
                    <a:pt x="522" y="174"/>
                    <a:pt x="638" y="128"/>
                    <a:pt x="707" y="93"/>
                  </a:cubicBezTo>
                  <a:cubicBezTo>
                    <a:pt x="788" y="35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7" name="Google Shape;2761;p45">
              <a:extLst>
                <a:ext uri="{FF2B5EF4-FFF2-40B4-BE49-F238E27FC236}">
                  <a16:creationId xmlns="" xmlns:a16="http://schemas.microsoft.com/office/drawing/2014/main" id="{71727CD0-4E27-145F-E70C-04AC3E748651}"/>
                </a:ext>
              </a:extLst>
            </p:cNvPr>
            <p:cNvSpPr/>
            <p:nvPr/>
          </p:nvSpPr>
          <p:spPr>
            <a:xfrm>
              <a:off x="2917458" y="2357936"/>
              <a:ext cx="60364" cy="46455"/>
            </a:xfrm>
            <a:custGeom>
              <a:avLst/>
              <a:gdLst/>
              <a:ahLst/>
              <a:cxnLst/>
              <a:rect l="l" t="t" r="r" b="b"/>
              <a:pathLst>
                <a:path w="881" h="678" extrusionOk="0">
                  <a:moveTo>
                    <a:pt x="788" y="1"/>
                  </a:moveTo>
                  <a:cubicBezTo>
                    <a:pt x="788" y="1"/>
                    <a:pt x="684" y="12"/>
                    <a:pt x="522" y="93"/>
                  </a:cubicBezTo>
                  <a:cubicBezTo>
                    <a:pt x="452" y="128"/>
                    <a:pt x="348" y="174"/>
                    <a:pt x="256" y="232"/>
                  </a:cubicBezTo>
                  <a:cubicBezTo>
                    <a:pt x="221" y="267"/>
                    <a:pt x="163" y="302"/>
                    <a:pt x="117" y="337"/>
                  </a:cubicBezTo>
                  <a:cubicBezTo>
                    <a:pt x="70" y="383"/>
                    <a:pt x="12" y="418"/>
                    <a:pt x="1" y="510"/>
                  </a:cubicBezTo>
                  <a:cubicBezTo>
                    <a:pt x="1" y="557"/>
                    <a:pt x="12" y="591"/>
                    <a:pt x="47" y="626"/>
                  </a:cubicBezTo>
                  <a:cubicBezTo>
                    <a:pt x="70" y="649"/>
                    <a:pt x="105" y="672"/>
                    <a:pt x="140" y="672"/>
                  </a:cubicBezTo>
                  <a:cubicBezTo>
                    <a:pt x="167" y="676"/>
                    <a:pt x="191" y="678"/>
                    <a:pt x="214" y="678"/>
                  </a:cubicBezTo>
                  <a:cubicBezTo>
                    <a:pt x="259" y="678"/>
                    <a:pt x="298" y="672"/>
                    <a:pt x="337" y="672"/>
                  </a:cubicBezTo>
                  <a:cubicBezTo>
                    <a:pt x="452" y="649"/>
                    <a:pt x="545" y="626"/>
                    <a:pt x="626" y="615"/>
                  </a:cubicBezTo>
                  <a:cubicBezTo>
                    <a:pt x="777" y="568"/>
                    <a:pt x="881" y="510"/>
                    <a:pt x="881" y="510"/>
                  </a:cubicBezTo>
                  <a:lnTo>
                    <a:pt x="881" y="510"/>
                  </a:lnTo>
                  <a:cubicBezTo>
                    <a:pt x="881" y="510"/>
                    <a:pt x="788" y="533"/>
                    <a:pt x="626" y="580"/>
                  </a:cubicBezTo>
                  <a:cubicBezTo>
                    <a:pt x="533" y="591"/>
                    <a:pt x="429" y="626"/>
                    <a:pt x="337" y="638"/>
                  </a:cubicBezTo>
                  <a:cubicBezTo>
                    <a:pt x="298" y="638"/>
                    <a:pt x="259" y="643"/>
                    <a:pt x="221" y="643"/>
                  </a:cubicBezTo>
                  <a:cubicBezTo>
                    <a:pt x="201" y="643"/>
                    <a:pt x="182" y="642"/>
                    <a:pt x="163" y="638"/>
                  </a:cubicBezTo>
                  <a:cubicBezTo>
                    <a:pt x="105" y="626"/>
                    <a:pt x="59" y="580"/>
                    <a:pt x="59" y="533"/>
                  </a:cubicBezTo>
                  <a:cubicBezTo>
                    <a:pt x="59" y="476"/>
                    <a:pt x="117" y="429"/>
                    <a:pt x="163" y="406"/>
                  </a:cubicBezTo>
                  <a:cubicBezTo>
                    <a:pt x="209" y="360"/>
                    <a:pt x="256" y="337"/>
                    <a:pt x="302" y="302"/>
                  </a:cubicBezTo>
                  <a:cubicBezTo>
                    <a:pt x="394" y="232"/>
                    <a:pt x="476" y="186"/>
                    <a:pt x="568" y="140"/>
                  </a:cubicBezTo>
                  <a:cubicBezTo>
                    <a:pt x="684" y="47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8" name="Google Shape;2762;p45">
              <a:extLst>
                <a:ext uri="{FF2B5EF4-FFF2-40B4-BE49-F238E27FC236}">
                  <a16:creationId xmlns="" xmlns:a16="http://schemas.microsoft.com/office/drawing/2014/main" id="{7D2E3D4D-36C4-20F6-8597-9F82A5A8CB0B}"/>
                </a:ext>
              </a:extLst>
            </p:cNvPr>
            <p:cNvSpPr/>
            <p:nvPr/>
          </p:nvSpPr>
          <p:spPr>
            <a:xfrm>
              <a:off x="2467512" y="2168282"/>
              <a:ext cx="411927" cy="539644"/>
            </a:xfrm>
            <a:custGeom>
              <a:avLst/>
              <a:gdLst/>
              <a:ahLst/>
              <a:cxnLst/>
              <a:rect l="l" t="t" r="r" b="b"/>
              <a:pathLst>
                <a:path w="6012" h="7876" extrusionOk="0">
                  <a:moveTo>
                    <a:pt x="1" y="1"/>
                  </a:moveTo>
                  <a:lnTo>
                    <a:pt x="846" y="6637"/>
                  </a:lnTo>
                  <a:lnTo>
                    <a:pt x="1043" y="7123"/>
                  </a:lnTo>
                  <a:cubicBezTo>
                    <a:pt x="1280" y="7672"/>
                    <a:pt x="1681" y="7875"/>
                    <a:pt x="2139" y="7875"/>
                  </a:cubicBezTo>
                  <a:cubicBezTo>
                    <a:pt x="2531" y="7875"/>
                    <a:pt x="2965" y="7726"/>
                    <a:pt x="3371" y="7517"/>
                  </a:cubicBezTo>
                  <a:lnTo>
                    <a:pt x="3452" y="7471"/>
                  </a:lnTo>
                  <a:lnTo>
                    <a:pt x="6012" y="5409"/>
                  </a:lnTo>
                  <a:lnTo>
                    <a:pt x="5166" y="3869"/>
                  </a:lnTo>
                  <a:lnTo>
                    <a:pt x="2815" y="5039"/>
                  </a:lnTo>
                  <a:lnTo>
                    <a:pt x="1541" y="962"/>
                  </a:lnTo>
                  <a:cubicBezTo>
                    <a:pt x="1425" y="580"/>
                    <a:pt x="1136" y="290"/>
                    <a:pt x="777" y="1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9" name="Google Shape;2763;p45">
              <a:extLst>
                <a:ext uri="{FF2B5EF4-FFF2-40B4-BE49-F238E27FC236}">
                  <a16:creationId xmlns="" xmlns:a16="http://schemas.microsoft.com/office/drawing/2014/main" id="{717D9FE7-F0CA-E210-D931-D65C0300BFD3}"/>
                </a:ext>
              </a:extLst>
            </p:cNvPr>
            <p:cNvSpPr/>
            <p:nvPr/>
          </p:nvSpPr>
          <p:spPr>
            <a:xfrm>
              <a:off x="2638940" y="2514976"/>
              <a:ext cx="23844" cy="79549"/>
            </a:xfrm>
            <a:custGeom>
              <a:avLst/>
              <a:gdLst/>
              <a:ahLst/>
              <a:cxnLst/>
              <a:rect l="l" t="t" r="r" b="b"/>
              <a:pathLst>
                <a:path w="348" h="1161" extrusionOk="0">
                  <a:moveTo>
                    <a:pt x="332" y="0"/>
                  </a:moveTo>
                  <a:cubicBezTo>
                    <a:pt x="300" y="0"/>
                    <a:pt x="170" y="226"/>
                    <a:pt x="82" y="546"/>
                  </a:cubicBezTo>
                  <a:cubicBezTo>
                    <a:pt x="0" y="882"/>
                    <a:pt x="12" y="1160"/>
                    <a:pt x="24" y="1160"/>
                  </a:cubicBezTo>
                  <a:cubicBezTo>
                    <a:pt x="47" y="1160"/>
                    <a:pt x="47" y="882"/>
                    <a:pt x="128" y="558"/>
                  </a:cubicBezTo>
                  <a:cubicBezTo>
                    <a:pt x="221" y="245"/>
                    <a:pt x="348" y="13"/>
                    <a:pt x="336" y="2"/>
                  </a:cubicBezTo>
                  <a:cubicBezTo>
                    <a:pt x="335" y="1"/>
                    <a:pt x="334" y="0"/>
                    <a:pt x="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0" name="Google Shape;2764;p45">
              <a:extLst>
                <a:ext uri="{FF2B5EF4-FFF2-40B4-BE49-F238E27FC236}">
                  <a16:creationId xmlns="" xmlns:a16="http://schemas.microsoft.com/office/drawing/2014/main" id="{66CEDE87-17B7-9363-A726-274E608F0C9E}"/>
                </a:ext>
              </a:extLst>
            </p:cNvPr>
            <p:cNvSpPr/>
            <p:nvPr/>
          </p:nvSpPr>
          <p:spPr>
            <a:xfrm>
              <a:off x="2112803" y="2127035"/>
              <a:ext cx="411174" cy="761846"/>
            </a:xfrm>
            <a:custGeom>
              <a:avLst/>
              <a:gdLst/>
              <a:ahLst/>
              <a:cxnLst/>
              <a:rect l="l" t="t" r="r" b="b"/>
              <a:pathLst>
                <a:path w="6001" h="11119" extrusionOk="0">
                  <a:moveTo>
                    <a:pt x="1425" y="0"/>
                  </a:moveTo>
                  <a:lnTo>
                    <a:pt x="1" y="2734"/>
                  </a:lnTo>
                  <a:lnTo>
                    <a:pt x="858" y="10771"/>
                  </a:lnTo>
                  <a:lnTo>
                    <a:pt x="5618" y="11119"/>
                  </a:lnTo>
                  <a:lnTo>
                    <a:pt x="6000" y="10795"/>
                  </a:lnTo>
                  <a:lnTo>
                    <a:pt x="5873" y="4726"/>
                  </a:lnTo>
                  <a:lnTo>
                    <a:pt x="4159" y="417"/>
                  </a:lnTo>
                  <a:cubicBezTo>
                    <a:pt x="3977" y="760"/>
                    <a:pt x="3664" y="901"/>
                    <a:pt x="3264" y="901"/>
                  </a:cubicBezTo>
                  <a:cubicBezTo>
                    <a:pt x="3205" y="901"/>
                    <a:pt x="3144" y="898"/>
                    <a:pt x="3082" y="892"/>
                  </a:cubicBezTo>
                  <a:cubicBezTo>
                    <a:pt x="2769" y="869"/>
                    <a:pt x="2468" y="753"/>
                    <a:pt x="2201" y="556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1" name="Google Shape;2765;p45">
              <a:extLst>
                <a:ext uri="{FF2B5EF4-FFF2-40B4-BE49-F238E27FC236}">
                  <a16:creationId xmlns="" xmlns:a16="http://schemas.microsoft.com/office/drawing/2014/main" id="{F40F6AEB-A1A4-5740-8B12-7BFFF9995473}"/>
                </a:ext>
              </a:extLst>
            </p:cNvPr>
            <p:cNvSpPr/>
            <p:nvPr/>
          </p:nvSpPr>
          <p:spPr>
            <a:xfrm>
              <a:off x="1936648" y="2125459"/>
              <a:ext cx="381780" cy="1118069"/>
            </a:xfrm>
            <a:custGeom>
              <a:avLst/>
              <a:gdLst/>
              <a:ahLst/>
              <a:cxnLst/>
              <a:rect l="l" t="t" r="r" b="b"/>
              <a:pathLst>
                <a:path w="5572" h="16318" extrusionOk="0">
                  <a:moveTo>
                    <a:pt x="3996" y="0"/>
                  </a:moveTo>
                  <a:lnTo>
                    <a:pt x="3417" y="637"/>
                  </a:lnTo>
                  <a:lnTo>
                    <a:pt x="696" y="1297"/>
                  </a:lnTo>
                  <a:lnTo>
                    <a:pt x="2282" y="9011"/>
                  </a:lnTo>
                  <a:lnTo>
                    <a:pt x="1066" y="11987"/>
                  </a:lnTo>
                  <a:cubicBezTo>
                    <a:pt x="939" y="12312"/>
                    <a:pt x="834" y="12624"/>
                    <a:pt x="753" y="12960"/>
                  </a:cubicBezTo>
                  <a:lnTo>
                    <a:pt x="1" y="15891"/>
                  </a:lnTo>
                  <a:cubicBezTo>
                    <a:pt x="1" y="15891"/>
                    <a:pt x="1582" y="16318"/>
                    <a:pt x="2589" y="16318"/>
                  </a:cubicBezTo>
                  <a:cubicBezTo>
                    <a:pt x="2865" y="16318"/>
                    <a:pt x="3099" y="16286"/>
                    <a:pt x="3244" y="16203"/>
                  </a:cubicBezTo>
                  <a:cubicBezTo>
                    <a:pt x="3904" y="15833"/>
                    <a:pt x="4714" y="12092"/>
                    <a:pt x="4969" y="11211"/>
                  </a:cubicBezTo>
                  <a:cubicBezTo>
                    <a:pt x="5212" y="10331"/>
                    <a:pt x="5571" y="7691"/>
                    <a:pt x="5409" y="6289"/>
                  </a:cubicBezTo>
                  <a:cubicBezTo>
                    <a:pt x="5236" y="4888"/>
                    <a:pt x="4807" y="3324"/>
                    <a:pt x="4656" y="2618"/>
                  </a:cubicBezTo>
                  <a:cubicBezTo>
                    <a:pt x="4506" y="1900"/>
                    <a:pt x="3996" y="0"/>
                    <a:pt x="3996" y="0"/>
                  </a:cubicBez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2" name="Google Shape;2766;p45">
              <a:extLst>
                <a:ext uri="{FF2B5EF4-FFF2-40B4-BE49-F238E27FC236}">
                  <a16:creationId xmlns="" xmlns:a16="http://schemas.microsoft.com/office/drawing/2014/main" id="{08DF4605-32F1-6A6D-3C1C-7D2E9272A83B}"/>
                </a:ext>
              </a:extLst>
            </p:cNvPr>
            <p:cNvSpPr/>
            <p:nvPr/>
          </p:nvSpPr>
          <p:spPr>
            <a:xfrm>
              <a:off x="1818389" y="2213503"/>
              <a:ext cx="353208" cy="719023"/>
            </a:xfrm>
            <a:custGeom>
              <a:avLst/>
              <a:gdLst/>
              <a:ahLst/>
              <a:cxnLst/>
              <a:rect l="l" t="t" r="r" b="b"/>
              <a:pathLst>
                <a:path w="5155" h="10494" extrusionOk="0">
                  <a:moveTo>
                    <a:pt x="2422" y="1"/>
                  </a:moveTo>
                  <a:cubicBezTo>
                    <a:pt x="2422" y="1"/>
                    <a:pt x="1900" y="360"/>
                    <a:pt x="1564" y="1715"/>
                  </a:cubicBezTo>
                  <a:cubicBezTo>
                    <a:pt x="1205" y="3139"/>
                    <a:pt x="1" y="7019"/>
                    <a:pt x="70" y="7934"/>
                  </a:cubicBezTo>
                  <a:cubicBezTo>
                    <a:pt x="151" y="8838"/>
                    <a:pt x="4958" y="10494"/>
                    <a:pt x="4958" y="10494"/>
                  </a:cubicBezTo>
                  <a:lnTo>
                    <a:pt x="5155" y="7958"/>
                  </a:lnTo>
                  <a:lnTo>
                    <a:pt x="2908" y="6788"/>
                  </a:lnTo>
                  <a:lnTo>
                    <a:pt x="3522" y="4402"/>
                  </a:lnTo>
                  <a:lnTo>
                    <a:pt x="2422" y="1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3" name="Google Shape;2767;p45">
              <a:extLst>
                <a:ext uri="{FF2B5EF4-FFF2-40B4-BE49-F238E27FC236}">
                  <a16:creationId xmlns="" xmlns:a16="http://schemas.microsoft.com/office/drawing/2014/main" id="{F8C9FED9-A62F-45B6-5150-1867759CE48D}"/>
                </a:ext>
              </a:extLst>
            </p:cNvPr>
            <p:cNvSpPr/>
            <p:nvPr/>
          </p:nvSpPr>
          <p:spPr>
            <a:xfrm>
              <a:off x="2398516" y="2115935"/>
              <a:ext cx="222271" cy="1075314"/>
            </a:xfrm>
            <a:custGeom>
              <a:avLst/>
              <a:gdLst/>
              <a:ahLst/>
              <a:cxnLst/>
              <a:rect l="l" t="t" r="r" b="b"/>
              <a:pathLst>
                <a:path w="3244" h="15694" extrusionOk="0">
                  <a:moveTo>
                    <a:pt x="0" y="0"/>
                  </a:moveTo>
                  <a:lnTo>
                    <a:pt x="0" y="579"/>
                  </a:lnTo>
                  <a:cubicBezTo>
                    <a:pt x="0" y="579"/>
                    <a:pt x="892" y="4123"/>
                    <a:pt x="1135" y="5548"/>
                  </a:cubicBezTo>
                  <a:cubicBezTo>
                    <a:pt x="1378" y="6961"/>
                    <a:pt x="1425" y="9880"/>
                    <a:pt x="1425" y="11049"/>
                  </a:cubicBezTo>
                  <a:cubicBezTo>
                    <a:pt x="1425" y="12231"/>
                    <a:pt x="1876" y="15694"/>
                    <a:pt x="1876" y="15694"/>
                  </a:cubicBezTo>
                  <a:cubicBezTo>
                    <a:pt x="1876" y="15694"/>
                    <a:pt x="3046" y="15520"/>
                    <a:pt x="3150" y="15277"/>
                  </a:cubicBezTo>
                  <a:cubicBezTo>
                    <a:pt x="3243" y="15033"/>
                    <a:pt x="2120" y="11015"/>
                    <a:pt x="2120" y="10725"/>
                  </a:cubicBezTo>
                  <a:cubicBezTo>
                    <a:pt x="2120" y="10435"/>
                    <a:pt x="2351" y="4170"/>
                    <a:pt x="2351" y="3602"/>
                  </a:cubicBezTo>
                  <a:cubicBezTo>
                    <a:pt x="2351" y="3023"/>
                    <a:pt x="1946" y="973"/>
                    <a:pt x="1946" y="973"/>
                  </a:cubicBezTo>
                  <a:lnTo>
                    <a:pt x="382" y="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4" name="Google Shape;2768;p45">
              <a:extLst>
                <a:ext uri="{FF2B5EF4-FFF2-40B4-BE49-F238E27FC236}">
                  <a16:creationId xmlns="" xmlns:a16="http://schemas.microsoft.com/office/drawing/2014/main" id="{19167CDF-AD16-0461-CB67-98D68AA4BC25}"/>
                </a:ext>
              </a:extLst>
            </p:cNvPr>
            <p:cNvSpPr/>
            <p:nvPr/>
          </p:nvSpPr>
          <p:spPr>
            <a:xfrm>
              <a:off x="2426265" y="2163554"/>
              <a:ext cx="83386" cy="748348"/>
            </a:xfrm>
            <a:custGeom>
              <a:avLst/>
              <a:gdLst/>
              <a:ahLst/>
              <a:cxnLst/>
              <a:rect l="l" t="t" r="r" b="b"/>
              <a:pathLst>
                <a:path w="1217" h="10922" extrusionOk="0">
                  <a:moveTo>
                    <a:pt x="1" y="0"/>
                  </a:moveTo>
                  <a:lnTo>
                    <a:pt x="1" y="0"/>
                  </a:lnTo>
                  <a:cubicBezTo>
                    <a:pt x="47" y="70"/>
                    <a:pt x="93" y="174"/>
                    <a:pt x="163" y="290"/>
                  </a:cubicBezTo>
                  <a:cubicBezTo>
                    <a:pt x="313" y="556"/>
                    <a:pt x="499" y="915"/>
                    <a:pt x="684" y="1390"/>
                  </a:cubicBezTo>
                  <a:cubicBezTo>
                    <a:pt x="788" y="1622"/>
                    <a:pt x="869" y="1900"/>
                    <a:pt x="916" y="2189"/>
                  </a:cubicBezTo>
                  <a:cubicBezTo>
                    <a:pt x="973" y="2490"/>
                    <a:pt x="1020" y="2815"/>
                    <a:pt x="1043" y="3139"/>
                  </a:cubicBezTo>
                  <a:cubicBezTo>
                    <a:pt x="1078" y="3475"/>
                    <a:pt x="1101" y="3834"/>
                    <a:pt x="1136" y="4204"/>
                  </a:cubicBezTo>
                  <a:cubicBezTo>
                    <a:pt x="1147" y="4390"/>
                    <a:pt x="1159" y="4575"/>
                    <a:pt x="1159" y="4760"/>
                  </a:cubicBezTo>
                  <a:lnTo>
                    <a:pt x="1159" y="5339"/>
                  </a:lnTo>
                  <a:cubicBezTo>
                    <a:pt x="1147" y="6903"/>
                    <a:pt x="1101" y="8327"/>
                    <a:pt x="1078" y="9358"/>
                  </a:cubicBezTo>
                  <a:cubicBezTo>
                    <a:pt x="1066" y="9856"/>
                    <a:pt x="1043" y="10285"/>
                    <a:pt x="1043" y="10574"/>
                  </a:cubicBezTo>
                  <a:lnTo>
                    <a:pt x="1043" y="10899"/>
                  </a:lnTo>
                  <a:lnTo>
                    <a:pt x="1043" y="10922"/>
                  </a:lnTo>
                  <a:cubicBezTo>
                    <a:pt x="1043" y="10829"/>
                    <a:pt x="1055" y="10725"/>
                    <a:pt x="1055" y="10586"/>
                  </a:cubicBezTo>
                  <a:cubicBezTo>
                    <a:pt x="1078" y="10296"/>
                    <a:pt x="1089" y="9879"/>
                    <a:pt x="1101" y="9370"/>
                  </a:cubicBezTo>
                  <a:cubicBezTo>
                    <a:pt x="1147" y="8339"/>
                    <a:pt x="1194" y="6926"/>
                    <a:pt x="1217" y="5363"/>
                  </a:cubicBezTo>
                  <a:lnTo>
                    <a:pt x="1217" y="4783"/>
                  </a:lnTo>
                  <a:cubicBezTo>
                    <a:pt x="1217" y="4587"/>
                    <a:pt x="1205" y="4401"/>
                    <a:pt x="1194" y="4216"/>
                  </a:cubicBezTo>
                  <a:cubicBezTo>
                    <a:pt x="1159" y="3857"/>
                    <a:pt x="1112" y="3486"/>
                    <a:pt x="1089" y="3162"/>
                  </a:cubicBezTo>
                  <a:cubicBezTo>
                    <a:pt x="1043" y="2826"/>
                    <a:pt x="1020" y="2502"/>
                    <a:pt x="962" y="2201"/>
                  </a:cubicBezTo>
                  <a:cubicBezTo>
                    <a:pt x="904" y="1900"/>
                    <a:pt x="811" y="1622"/>
                    <a:pt x="719" y="1390"/>
                  </a:cubicBezTo>
                  <a:cubicBezTo>
                    <a:pt x="522" y="915"/>
                    <a:pt x="325" y="533"/>
                    <a:pt x="174" y="290"/>
                  </a:cubicBezTo>
                  <a:cubicBezTo>
                    <a:pt x="105" y="162"/>
                    <a:pt x="47" y="5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5" name="Google Shape;2769;p45">
              <a:extLst>
                <a:ext uri="{FF2B5EF4-FFF2-40B4-BE49-F238E27FC236}">
                  <a16:creationId xmlns="" xmlns:a16="http://schemas.microsoft.com/office/drawing/2014/main" id="{511FF954-1835-1932-83D0-FF1B6AEFA079}"/>
                </a:ext>
              </a:extLst>
            </p:cNvPr>
            <p:cNvSpPr/>
            <p:nvPr/>
          </p:nvSpPr>
          <p:spPr>
            <a:xfrm>
              <a:off x="2160422" y="2178628"/>
              <a:ext cx="142105" cy="578562"/>
            </a:xfrm>
            <a:custGeom>
              <a:avLst/>
              <a:gdLst/>
              <a:ahLst/>
              <a:cxnLst/>
              <a:rect l="l" t="t" r="r" b="b"/>
              <a:pathLst>
                <a:path w="2074" h="8444" extrusionOk="0">
                  <a:moveTo>
                    <a:pt x="1" y="0"/>
                  </a:moveTo>
                  <a:lnTo>
                    <a:pt x="1" y="81"/>
                  </a:lnTo>
                  <a:cubicBezTo>
                    <a:pt x="1" y="139"/>
                    <a:pt x="24" y="232"/>
                    <a:pt x="35" y="348"/>
                  </a:cubicBezTo>
                  <a:cubicBezTo>
                    <a:pt x="59" y="568"/>
                    <a:pt x="105" y="880"/>
                    <a:pt x="174" y="1274"/>
                  </a:cubicBezTo>
                  <a:cubicBezTo>
                    <a:pt x="221" y="1471"/>
                    <a:pt x="267" y="1691"/>
                    <a:pt x="337" y="1911"/>
                  </a:cubicBezTo>
                  <a:cubicBezTo>
                    <a:pt x="406" y="2143"/>
                    <a:pt x="522" y="2363"/>
                    <a:pt x="638" y="2606"/>
                  </a:cubicBezTo>
                  <a:cubicBezTo>
                    <a:pt x="869" y="3081"/>
                    <a:pt x="1124" y="3602"/>
                    <a:pt x="1356" y="4170"/>
                  </a:cubicBezTo>
                  <a:cubicBezTo>
                    <a:pt x="1587" y="4714"/>
                    <a:pt x="1784" y="5270"/>
                    <a:pt x="1912" y="5780"/>
                  </a:cubicBezTo>
                  <a:cubicBezTo>
                    <a:pt x="1970" y="6023"/>
                    <a:pt x="2016" y="6266"/>
                    <a:pt x="2004" y="6498"/>
                  </a:cubicBezTo>
                  <a:cubicBezTo>
                    <a:pt x="1993" y="6729"/>
                    <a:pt x="1970" y="6949"/>
                    <a:pt x="1970" y="7146"/>
                  </a:cubicBezTo>
                  <a:cubicBezTo>
                    <a:pt x="1958" y="7552"/>
                    <a:pt x="1970" y="7876"/>
                    <a:pt x="1993" y="8096"/>
                  </a:cubicBezTo>
                  <a:cubicBezTo>
                    <a:pt x="1993" y="8212"/>
                    <a:pt x="2004" y="8293"/>
                    <a:pt x="2004" y="8351"/>
                  </a:cubicBezTo>
                  <a:cubicBezTo>
                    <a:pt x="2016" y="8409"/>
                    <a:pt x="2016" y="8443"/>
                    <a:pt x="2016" y="8443"/>
                  </a:cubicBezTo>
                  <a:cubicBezTo>
                    <a:pt x="2016" y="8443"/>
                    <a:pt x="2016" y="8409"/>
                    <a:pt x="2051" y="8339"/>
                  </a:cubicBezTo>
                  <a:cubicBezTo>
                    <a:pt x="2051" y="8270"/>
                    <a:pt x="2027" y="8177"/>
                    <a:pt x="2027" y="8073"/>
                  </a:cubicBezTo>
                  <a:cubicBezTo>
                    <a:pt x="2027" y="7841"/>
                    <a:pt x="2016" y="7528"/>
                    <a:pt x="2027" y="7135"/>
                  </a:cubicBezTo>
                  <a:cubicBezTo>
                    <a:pt x="2027" y="6938"/>
                    <a:pt x="2051" y="6718"/>
                    <a:pt x="2062" y="6486"/>
                  </a:cubicBezTo>
                  <a:cubicBezTo>
                    <a:pt x="2074" y="6254"/>
                    <a:pt x="2027" y="6011"/>
                    <a:pt x="1970" y="5745"/>
                  </a:cubicBezTo>
                  <a:cubicBezTo>
                    <a:pt x="1842" y="5235"/>
                    <a:pt x="1645" y="4691"/>
                    <a:pt x="1414" y="4123"/>
                  </a:cubicBezTo>
                  <a:cubicBezTo>
                    <a:pt x="1182" y="3556"/>
                    <a:pt x="927" y="3035"/>
                    <a:pt x="696" y="2560"/>
                  </a:cubicBezTo>
                  <a:cubicBezTo>
                    <a:pt x="580" y="2317"/>
                    <a:pt x="464" y="2097"/>
                    <a:pt x="394" y="1876"/>
                  </a:cubicBezTo>
                  <a:cubicBezTo>
                    <a:pt x="325" y="1668"/>
                    <a:pt x="279" y="1448"/>
                    <a:pt x="232" y="1263"/>
                  </a:cubicBezTo>
                  <a:cubicBezTo>
                    <a:pt x="151" y="869"/>
                    <a:pt x="93" y="545"/>
                    <a:pt x="59" y="336"/>
                  </a:cubicBezTo>
                  <a:cubicBezTo>
                    <a:pt x="47" y="232"/>
                    <a:pt x="35" y="139"/>
                    <a:pt x="24" y="81"/>
                  </a:cubicBezTo>
                  <a:cubicBezTo>
                    <a:pt x="24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6" name="Google Shape;2770;p45">
              <a:extLst>
                <a:ext uri="{FF2B5EF4-FFF2-40B4-BE49-F238E27FC236}">
                  <a16:creationId xmlns="" xmlns:a16="http://schemas.microsoft.com/office/drawing/2014/main" id="{4FE3CD5D-069E-0BFC-D0C6-44D1A3B26632}"/>
                </a:ext>
              </a:extLst>
            </p:cNvPr>
            <p:cNvSpPr/>
            <p:nvPr/>
          </p:nvSpPr>
          <p:spPr>
            <a:xfrm>
              <a:off x="2258811" y="2634332"/>
              <a:ext cx="530188" cy="240702"/>
            </a:xfrm>
            <a:custGeom>
              <a:avLst/>
              <a:gdLst/>
              <a:ahLst/>
              <a:cxnLst/>
              <a:rect l="l" t="t" r="r" b="b"/>
              <a:pathLst>
                <a:path w="7738" h="3513" extrusionOk="0">
                  <a:moveTo>
                    <a:pt x="884" y="1"/>
                  </a:moveTo>
                  <a:cubicBezTo>
                    <a:pt x="788" y="1"/>
                    <a:pt x="702" y="73"/>
                    <a:pt x="673" y="171"/>
                  </a:cubicBezTo>
                  <a:lnTo>
                    <a:pt x="47" y="2093"/>
                  </a:lnTo>
                  <a:cubicBezTo>
                    <a:pt x="1" y="2232"/>
                    <a:pt x="93" y="2383"/>
                    <a:pt x="232" y="2406"/>
                  </a:cubicBezTo>
                  <a:lnTo>
                    <a:pt x="6035" y="3506"/>
                  </a:lnTo>
                  <a:cubicBezTo>
                    <a:pt x="6053" y="3511"/>
                    <a:pt x="6071" y="3513"/>
                    <a:pt x="6089" y="3513"/>
                  </a:cubicBezTo>
                  <a:cubicBezTo>
                    <a:pt x="6171" y="3513"/>
                    <a:pt x="6242" y="3471"/>
                    <a:pt x="6290" y="3414"/>
                  </a:cubicBezTo>
                  <a:lnTo>
                    <a:pt x="7633" y="1595"/>
                  </a:lnTo>
                  <a:cubicBezTo>
                    <a:pt x="7737" y="1456"/>
                    <a:pt x="7656" y="1248"/>
                    <a:pt x="7459" y="1225"/>
                  </a:cubicBezTo>
                  <a:lnTo>
                    <a:pt x="939" y="9"/>
                  </a:lnTo>
                  <a:cubicBezTo>
                    <a:pt x="921" y="3"/>
                    <a:pt x="902" y="1"/>
                    <a:pt x="8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7" name="Google Shape;2771;p45">
              <a:extLst>
                <a:ext uri="{FF2B5EF4-FFF2-40B4-BE49-F238E27FC236}">
                  <a16:creationId xmlns="" xmlns:a16="http://schemas.microsoft.com/office/drawing/2014/main" id="{01BCFEAE-97D2-3C5B-2894-CDA6F0B09116}"/>
                </a:ext>
              </a:extLst>
            </p:cNvPr>
            <p:cNvSpPr/>
            <p:nvPr/>
          </p:nvSpPr>
          <p:spPr>
            <a:xfrm>
              <a:off x="1924726" y="2667425"/>
              <a:ext cx="107230" cy="22268"/>
            </a:xfrm>
            <a:custGeom>
              <a:avLst/>
              <a:gdLst/>
              <a:ahLst/>
              <a:cxnLst/>
              <a:rect l="l" t="t" r="r" b="b"/>
              <a:pathLst>
                <a:path w="1565" h="325" extrusionOk="0">
                  <a:moveTo>
                    <a:pt x="765" y="1"/>
                  </a:moveTo>
                  <a:cubicBezTo>
                    <a:pt x="534" y="1"/>
                    <a:pt x="314" y="93"/>
                    <a:pt x="186" y="163"/>
                  </a:cubicBezTo>
                  <a:cubicBezTo>
                    <a:pt x="59" y="244"/>
                    <a:pt x="1" y="325"/>
                    <a:pt x="1" y="325"/>
                  </a:cubicBezTo>
                  <a:cubicBezTo>
                    <a:pt x="12" y="325"/>
                    <a:pt x="82" y="267"/>
                    <a:pt x="221" y="221"/>
                  </a:cubicBezTo>
                  <a:cubicBezTo>
                    <a:pt x="348" y="151"/>
                    <a:pt x="545" y="70"/>
                    <a:pt x="777" y="70"/>
                  </a:cubicBezTo>
                  <a:cubicBezTo>
                    <a:pt x="794" y="69"/>
                    <a:pt x="811" y="69"/>
                    <a:pt x="828" y="69"/>
                  </a:cubicBezTo>
                  <a:cubicBezTo>
                    <a:pt x="1039" y="69"/>
                    <a:pt x="1226" y="132"/>
                    <a:pt x="1344" y="186"/>
                  </a:cubicBezTo>
                  <a:cubicBezTo>
                    <a:pt x="1453" y="255"/>
                    <a:pt x="1536" y="307"/>
                    <a:pt x="1558" y="307"/>
                  </a:cubicBezTo>
                  <a:cubicBezTo>
                    <a:pt x="1562" y="307"/>
                    <a:pt x="1564" y="305"/>
                    <a:pt x="1564" y="302"/>
                  </a:cubicBezTo>
                  <a:cubicBezTo>
                    <a:pt x="1564" y="290"/>
                    <a:pt x="1495" y="221"/>
                    <a:pt x="1356" y="151"/>
                  </a:cubicBezTo>
                  <a:cubicBezTo>
                    <a:pt x="1217" y="70"/>
                    <a:pt x="1008" y="1"/>
                    <a:pt x="7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8" name="Google Shape;2772;p45">
              <a:extLst>
                <a:ext uri="{FF2B5EF4-FFF2-40B4-BE49-F238E27FC236}">
                  <a16:creationId xmlns="" xmlns:a16="http://schemas.microsoft.com/office/drawing/2014/main" id="{5C4ED72C-7B7A-6203-3ABA-0FFDCE2DC634}"/>
                </a:ext>
              </a:extLst>
            </p:cNvPr>
            <p:cNvSpPr/>
            <p:nvPr/>
          </p:nvSpPr>
          <p:spPr>
            <a:xfrm>
              <a:off x="2019210" y="2878525"/>
              <a:ext cx="257968" cy="104832"/>
            </a:xfrm>
            <a:custGeom>
              <a:avLst/>
              <a:gdLst/>
              <a:ahLst/>
              <a:cxnLst/>
              <a:rect l="l" t="t" r="r" b="b"/>
              <a:pathLst>
                <a:path w="3765" h="1530" extrusionOk="0">
                  <a:moveTo>
                    <a:pt x="2050" y="0"/>
                  </a:moveTo>
                  <a:lnTo>
                    <a:pt x="2039" y="788"/>
                  </a:lnTo>
                  <a:lnTo>
                    <a:pt x="255" y="116"/>
                  </a:lnTo>
                  <a:lnTo>
                    <a:pt x="0" y="672"/>
                  </a:lnTo>
                  <a:lnTo>
                    <a:pt x="2282" y="1529"/>
                  </a:lnTo>
                  <a:lnTo>
                    <a:pt x="2525" y="568"/>
                  </a:lnTo>
                  <a:lnTo>
                    <a:pt x="3614" y="788"/>
                  </a:lnTo>
                  <a:lnTo>
                    <a:pt x="3764" y="232"/>
                  </a:lnTo>
                  <a:lnTo>
                    <a:pt x="2050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9" name="Google Shape;2773;p45">
              <a:extLst>
                <a:ext uri="{FF2B5EF4-FFF2-40B4-BE49-F238E27FC236}">
                  <a16:creationId xmlns="" xmlns:a16="http://schemas.microsoft.com/office/drawing/2014/main" id="{E796B50E-3D3D-235B-B237-B267812166BF}"/>
                </a:ext>
              </a:extLst>
            </p:cNvPr>
            <p:cNvSpPr/>
            <p:nvPr/>
          </p:nvSpPr>
          <p:spPr>
            <a:xfrm>
              <a:off x="2158846" y="2714085"/>
              <a:ext cx="307164" cy="186299"/>
            </a:xfrm>
            <a:custGeom>
              <a:avLst/>
              <a:gdLst/>
              <a:ahLst/>
              <a:cxnLst/>
              <a:rect l="l" t="t" r="r" b="b"/>
              <a:pathLst>
                <a:path w="4483" h="2719" extrusionOk="0">
                  <a:moveTo>
                    <a:pt x="1554" y="0"/>
                  </a:moveTo>
                  <a:cubicBezTo>
                    <a:pt x="1330" y="0"/>
                    <a:pt x="885" y="297"/>
                    <a:pt x="753" y="374"/>
                  </a:cubicBezTo>
                  <a:cubicBezTo>
                    <a:pt x="626" y="466"/>
                    <a:pt x="163" y="860"/>
                    <a:pt x="163" y="860"/>
                  </a:cubicBezTo>
                  <a:lnTo>
                    <a:pt x="1" y="2389"/>
                  </a:lnTo>
                  <a:cubicBezTo>
                    <a:pt x="1" y="2389"/>
                    <a:pt x="1344" y="2655"/>
                    <a:pt x="1529" y="2713"/>
                  </a:cubicBezTo>
                  <a:cubicBezTo>
                    <a:pt x="1542" y="2717"/>
                    <a:pt x="1556" y="2718"/>
                    <a:pt x="1571" y="2718"/>
                  </a:cubicBezTo>
                  <a:cubicBezTo>
                    <a:pt x="1799" y="2718"/>
                    <a:pt x="2317" y="2342"/>
                    <a:pt x="2317" y="2342"/>
                  </a:cubicBezTo>
                  <a:lnTo>
                    <a:pt x="2491" y="2134"/>
                  </a:lnTo>
                  <a:lnTo>
                    <a:pt x="2664" y="2053"/>
                  </a:lnTo>
                  <a:lnTo>
                    <a:pt x="4112" y="1474"/>
                  </a:lnTo>
                  <a:cubicBezTo>
                    <a:pt x="4112" y="1474"/>
                    <a:pt x="4483" y="1439"/>
                    <a:pt x="4332" y="1184"/>
                  </a:cubicBezTo>
                  <a:cubicBezTo>
                    <a:pt x="4282" y="1103"/>
                    <a:pt x="4004" y="1076"/>
                    <a:pt x="3656" y="1076"/>
                  </a:cubicBezTo>
                  <a:cubicBezTo>
                    <a:pt x="2959" y="1076"/>
                    <a:pt x="1981" y="1184"/>
                    <a:pt x="1981" y="1184"/>
                  </a:cubicBezTo>
                  <a:cubicBezTo>
                    <a:pt x="1981" y="1184"/>
                    <a:pt x="2826" y="1045"/>
                    <a:pt x="3081" y="1011"/>
                  </a:cubicBezTo>
                  <a:cubicBezTo>
                    <a:pt x="3348" y="976"/>
                    <a:pt x="3846" y="929"/>
                    <a:pt x="3602" y="640"/>
                  </a:cubicBezTo>
                  <a:cubicBezTo>
                    <a:pt x="3514" y="535"/>
                    <a:pt x="3229" y="502"/>
                    <a:pt x="2900" y="502"/>
                  </a:cubicBezTo>
                  <a:cubicBezTo>
                    <a:pt x="2322" y="502"/>
                    <a:pt x="1610" y="605"/>
                    <a:pt x="1610" y="605"/>
                  </a:cubicBezTo>
                  <a:lnTo>
                    <a:pt x="1807" y="26"/>
                  </a:lnTo>
                  <a:lnTo>
                    <a:pt x="1587" y="3"/>
                  </a:lnTo>
                  <a:cubicBezTo>
                    <a:pt x="1577" y="1"/>
                    <a:pt x="1565" y="0"/>
                    <a:pt x="1554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0" name="Google Shape;2774;p45">
              <a:extLst>
                <a:ext uri="{FF2B5EF4-FFF2-40B4-BE49-F238E27FC236}">
                  <a16:creationId xmlns="" xmlns:a16="http://schemas.microsoft.com/office/drawing/2014/main" id="{5C62E8B8-1ED1-9549-C466-62C90413EC38}"/>
                </a:ext>
              </a:extLst>
            </p:cNvPr>
            <p:cNvSpPr/>
            <p:nvPr/>
          </p:nvSpPr>
          <p:spPr>
            <a:xfrm>
              <a:off x="2273885" y="2817888"/>
              <a:ext cx="164373" cy="23433"/>
            </a:xfrm>
            <a:custGeom>
              <a:avLst/>
              <a:gdLst/>
              <a:ahLst/>
              <a:cxnLst/>
              <a:rect l="l" t="t" r="r" b="b"/>
              <a:pathLst>
                <a:path w="2399" h="342" extrusionOk="0">
                  <a:moveTo>
                    <a:pt x="2230" y="0"/>
                  </a:moveTo>
                  <a:cubicBezTo>
                    <a:pt x="2177" y="0"/>
                    <a:pt x="2113" y="1"/>
                    <a:pt x="2039" y="5"/>
                  </a:cubicBezTo>
                  <a:cubicBezTo>
                    <a:pt x="1819" y="5"/>
                    <a:pt x="1518" y="40"/>
                    <a:pt x="1182" y="75"/>
                  </a:cubicBezTo>
                  <a:cubicBezTo>
                    <a:pt x="858" y="121"/>
                    <a:pt x="568" y="179"/>
                    <a:pt x="348" y="237"/>
                  </a:cubicBezTo>
                  <a:cubicBezTo>
                    <a:pt x="128" y="295"/>
                    <a:pt x="1" y="329"/>
                    <a:pt x="1" y="341"/>
                  </a:cubicBezTo>
                  <a:cubicBezTo>
                    <a:pt x="12" y="341"/>
                    <a:pt x="140" y="329"/>
                    <a:pt x="360" y="295"/>
                  </a:cubicBezTo>
                  <a:cubicBezTo>
                    <a:pt x="580" y="248"/>
                    <a:pt x="870" y="190"/>
                    <a:pt x="1205" y="144"/>
                  </a:cubicBezTo>
                  <a:cubicBezTo>
                    <a:pt x="1530" y="86"/>
                    <a:pt x="1842" y="63"/>
                    <a:pt x="2051" y="51"/>
                  </a:cubicBezTo>
                  <a:cubicBezTo>
                    <a:pt x="2271" y="17"/>
                    <a:pt x="2398" y="17"/>
                    <a:pt x="2398" y="5"/>
                  </a:cubicBezTo>
                  <a:cubicBezTo>
                    <a:pt x="2398" y="5"/>
                    <a:pt x="2337" y="0"/>
                    <a:pt x="2230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1" name="Google Shape;2775;p45">
              <a:extLst>
                <a:ext uri="{FF2B5EF4-FFF2-40B4-BE49-F238E27FC236}">
                  <a16:creationId xmlns="" xmlns:a16="http://schemas.microsoft.com/office/drawing/2014/main" id="{03263F08-77C8-9D32-E023-0C1BAE4F9143}"/>
                </a:ext>
              </a:extLst>
            </p:cNvPr>
            <p:cNvSpPr/>
            <p:nvPr/>
          </p:nvSpPr>
          <p:spPr>
            <a:xfrm>
              <a:off x="2287383" y="2857696"/>
              <a:ext cx="44536" cy="12470"/>
            </a:xfrm>
            <a:custGeom>
              <a:avLst/>
              <a:gdLst/>
              <a:ahLst/>
              <a:cxnLst/>
              <a:rect l="l" t="t" r="r" b="b"/>
              <a:pathLst>
                <a:path w="650" h="182" extrusionOk="0">
                  <a:moveTo>
                    <a:pt x="637" y="0"/>
                  </a:moveTo>
                  <a:cubicBezTo>
                    <a:pt x="597" y="0"/>
                    <a:pt x="469" y="23"/>
                    <a:pt x="325" y="61"/>
                  </a:cubicBezTo>
                  <a:cubicBezTo>
                    <a:pt x="140" y="107"/>
                    <a:pt x="1" y="165"/>
                    <a:pt x="1" y="177"/>
                  </a:cubicBezTo>
                  <a:cubicBezTo>
                    <a:pt x="6" y="180"/>
                    <a:pt x="17" y="181"/>
                    <a:pt x="33" y="181"/>
                  </a:cubicBezTo>
                  <a:cubicBezTo>
                    <a:pt x="88" y="181"/>
                    <a:pt x="202" y="164"/>
                    <a:pt x="337" y="119"/>
                  </a:cubicBezTo>
                  <a:cubicBezTo>
                    <a:pt x="522" y="73"/>
                    <a:pt x="649" y="15"/>
                    <a:pt x="649" y="3"/>
                  </a:cubicBezTo>
                  <a:cubicBezTo>
                    <a:pt x="649" y="1"/>
                    <a:pt x="645" y="0"/>
                    <a:pt x="637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2" name="Google Shape;2776;p45">
              <a:extLst>
                <a:ext uri="{FF2B5EF4-FFF2-40B4-BE49-F238E27FC236}">
                  <a16:creationId xmlns="" xmlns:a16="http://schemas.microsoft.com/office/drawing/2014/main" id="{9A8F3AF7-3F21-F9D5-742C-FCEA55C44FD4}"/>
                </a:ext>
              </a:extLst>
            </p:cNvPr>
            <p:cNvSpPr/>
            <p:nvPr/>
          </p:nvSpPr>
          <p:spPr>
            <a:xfrm>
              <a:off x="2540550" y="2304013"/>
              <a:ext cx="20692" cy="546838"/>
            </a:xfrm>
            <a:custGeom>
              <a:avLst/>
              <a:gdLst/>
              <a:ahLst/>
              <a:cxnLst/>
              <a:rect l="l" t="t" r="r" b="b"/>
              <a:pathLst>
                <a:path w="302" h="7981" extrusionOk="0">
                  <a:moveTo>
                    <a:pt x="232" y="0"/>
                  </a:moveTo>
                  <a:lnTo>
                    <a:pt x="232" y="93"/>
                  </a:lnTo>
                  <a:lnTo>
                    <a:pt x="232" y="324"/>
                  </a:lnTo>
                  <a:cubicBezTo>
                    <a:pt x="244" y="533"/>
                    <a:pt x="244" y="822"/>
                    <a:pt x="244" y="1181"/>
                  </a:cubicBezTo>
                  <a:cubicBezTo>
                    <a:pt x="244" y="1888"/>
                    <a:pt x="209" y="2884"/>
                    <a:pt x="128" y="3984"/>
                  </a:cubicBezTo>
                  <a:cubicBezTo>
                    <a:pt x="58" y="5085"/>
                    <a:pt x="0" y="6092"/>
                    <a:pt x="0" y="6810"/>
                  </a:cubicBezTo>
                  <a:cubicBezTo>
                    <a:pt x="0" y="7169"/>
                    <a:pt x="0" y="7459"/>
                    <a:pt x="12" y="7667"/>
                  </a:cubicBezTo>
                  <a:cubicBezTo>
                    <a:pt x="35" y="7772"/>
                    <a:pt x="35" y="7841"/>
                    <a:pt x="35" y="7899"/>
                  </a:cubicBezTo>
                  <a:cubicBezTo>
                    <a:pt x="47" y="7957"/>
                    <a:pt x="47" y="7980"/>
                    <a:pt x="47" y="7980"/>
                  </a:cubicBezTo>
                  <a:lnTo>
                    <a:pt x="47" y="7899"/>
                  </a:lnTo>
                  <a:lnTo>
                    <a:pt x="47" y="7667"/>
                  </a:lnTo>
                  <a:cubicBezTo>
                    <a:pt x="47" y="7459"/>
                    <a:pt x="47" y="7169"/>
                    <a:pt x="58" y="6810"/>
                  </a:cubicBezTo>
                  <a:cubicBezTo>
                    <a:pt x="70" y="6104"/>
                    <a:pt x="128" y="5108"/>
                    <a:pt x="209" y="4007"/>
                  </a:cubicBezTo>
                  <a:cubicBezTo>
                    <a:pt x="278" y="2896"/>
                    <a:pt x="301" y="1900"/>
                    <a:pt x="290" y="1181"/>
                  </a:cubicBezTo>
                  <a:cubicBezTo>
                    <a:pt x="290" y="822"/>
                    <a:pt x="278" y="533"/>
                    <a:pt x="267" y="324"/>
                  </a:cubicBezTo>
                  <a:cubicBezTo>
                    <a:pt x="267" y="220"/>
                    <a:pt x="244" y="151"/>
                    <a:pt x="244" y="93"/>
                  </a:cubicBezTo>
                  <a:cubicBezTo>
                    <a:pt x="232" y="35"/>
                    <a:pt x="232" y="0"/>
                    <a:pt x="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3" name="Google Shape;2777;p45">
              <a:extLst>
                <a:ext uri="{FF2B5EF4-FFF2-40B4-BE49-F238E27FC236}">
                  <a16:creationId xmlns="" xmlns:a16="http://schemas.microsoft.com/office/drawing/2014/main" id="{D8E2E524-51DB-A987-58F9-721FEA013BAE}"/>
                </a:ext>
              </a:extLst>
            </p:cNvPr>
            <p:cNvSpPr/>
            <p:nvPr/>
          </p:nvSpPr>
          <p:spPr>
            <a:xfrm>
              <a:off x="2000162" y="2228577"/>
              <a:ext cx="72286" cy="269137"/>
            </a:xfrm>
            <a:custGeom>
              <a:avLst/>
              <a:gdLst/>
              <a:ahLst/>
              <a:cxnLst/>
              <a:rect l="l" t="t" r="r" b="b"/>
              <a:pathLst>
                <a:path w="1055" h="3928" extrusionOk="0">
                  <a:moveTo>
                    <a:pt x="0" y="1"/>
                  </a:moveTo>
                  <a:lnTo>
                    <a:pt x="70" y="151"/>
                  </a:lnTo>
                  <a:cubicBezTo>
                    <a:pt x="128" y="233"/>
                    <a:pt x="185" y="371"/>
                    <a:pt x="278" y="545"/>
                  </a:cubicBezTo>
                  <a:cubicBezTo>
                    <a:pt x="429" y="870"/>
                    <a:pt x="637" y="1356"/>
                    <a:pt x="776" y="1900"/>
                  </a:cubicBezTo>
                  <a:cubicBezTo>
                    <a:pt x="927" y="2456"/>
                    <a:pt x="985" y="2954"/>
                    <a:pt x="1008" y="3336"/>
                  </a:cubicBezTo>
                  <a:cubicBezTo>
                    <a:pt x="1008" y="3510"/>
                    <a:pt x="1031" y="3672"/>
                    <a:pt x="1031" y="3765"/>
                  </a:cubicBezTo>
                  <a:cubicBezTo>
                    <a:pt x="1031" y="3869"/>
                    <a:pt x="1043" y="3927"/>
                    <a:pt x="1043" y="3927"/>
                  </a:cubicBezTo>
                  <a:cubicBezTo>
                    <a:pt x="1043" y="3927"/>
                    <a:pt x="1054" y="3869"/>
                    <a:pt x="1043" y="3753"/>
                  </a:cubicBezTo>
                  <a:lnTo>
                    <a:pt x="1043" y="3302"/>
                  </a:lnTo>
                  <a:cubicBezTo>
                    <a:pt x="1031" y="2943"/>
                    <a:pt x="973" y="2421"/>
                    <a:pt x="822" y="1877"/>
                  </a:cubicBezTo>
                  <a:cubicBezTo>
                    <a:pt x="683" y="1321"/>
                    <a:pt x="475" y="846"/>
                    <a:pt x="301" y="510"/>
                  </a:cubicBezTo>
                  <a:cubicBezTo>
                    <a:pt x="220" y="348"/>
                    <a:pt x="139" y="221"/>
                    <a:pt x="81" y="140"/>
                  </a:cubicBezTo>
                  <a:cubicBezTo>
                    <a:pt x="46" y="4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sp>
        <p:nvSpPr>
          <p:cNvPr id="2544" name="Google Shape;2778;p45">
            <a:extLst>
              <a:ext uri="{FF2B5EF4-FFF2-40B4-BE49-F238E27FC236}">
                <a16:creationId xmlns="" xmlns:a16="http://schemas.microsoft.com/office/drawing/2014/main" id="{A057D843-CE6E-403A-7CEA-924EF8B089E9}"/>
              </a:ext>
            </a:extLst>
          </p:cNvPr>
          <p:cNvSpPr/>
          <p:nvPr/>
        </p:nvSpPr>
        <p:spPr>
          <a:xfrm>
            <a:off x="5659923" y="2168099"/>
            <a:ext cx="5332800" cy="1980981"/>
          </a:xfrm>
          <a:prstGeom prst="roundRect">
            <a:avLst>
              <a:gd name="adj" fmla="val 17958"/>
            </a:avLst>
          </a:prstGeom>
          <a:solidFill>
            <a:srgbClr val="86D3B1">
              <a:lumMod val="20000"/>
              <a:lumOff val="8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800" b="1" dirty="0">
                <a:latin typeface="+mj-lt"/>
              </a:rPr>
              <a:t>Chủ </a:t>
            </a:r>
            <a:r>
              <a:rPr lang="vi-VN" sz="2800" b="1" dirty="0" smtClean="0">
                <a:latin typeface="+mj-lt"/>
              </a:rPr>
              <a:t>đề</a:t>
            </a:r>
            <a:r>
              <a:rPr lang="en-US" sz="2800" dirty="0" smtClean="0">
                <a:latin typeface="+mj-lt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800" dirty="0" smtClean="0">
                <a:latin typeface="+mj-lt"/>
              </a:rPr>
              <a:t>hẳng </a:t>
            </a:r>
            <a:r>
              <a:rPr lang="vi-VN" sz="2800" dirty="0">
                <a:latin typeface="+mj-lt"/>
              </a:rPr>
              <a:t>định  chủ quyền về lãnh thổ gỗ đất nước và ý chí quyết tâm bảo vệ chủ quyền đó trước mọi kẻ thù xâm lược</a:t>
            </a:r>
            <a:r>
              <a:rPr lang="en-US" sz="2800" dirty="0">
                <a:latin typeface="+mj-lt"/>
              </a:rPr>
              <a:t>.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45" name="Google Shape;2779;p45">
            <a:extLst>
              <a:ext uri="{FF2B5EF4-FFF2-40B4-BE49-F238E27FC236}">
                <a16:creationId xmlns="" xmlns:a16="http://schemas.microsoft.com/office/drawing/2014/main" id="{1C69FCF9-4552-C1BA-395A-9DB1B3D7ED09}"/>
              </a:ext>
            </a:extLst>
          </p:cNvPr>
          <p:cNvSpPr/>
          <p:nvPr/>
        </p:nvSpPr>
        <p:spPr>
          <a:xfrm>
            <a:off x="5659923" y="4380898"/>
            <a:ext cx="5332800" cy="1887232"/>
          </a:xfrm>
          <a:prstGeom prst="roundRect">
            <a:avLst>
              <a:gd name="adj" fmla="val 7650"/>
            </a:avLst>
          </a:prstGeom>
          <a:solidFill>
            <a:srgbClr val="5FC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latin typeface="+mj-lt"/>
                <a:cs typeface="Times New Roman" panose="02020603050405020304" pitchFamily="18" charset="0"/>
              </a:rPr>
              <a:t>ảm hứng chủ đạo của bài </a:t>
            </a:r>
            <a:r>
              <a:rPr lang="vi-VN" sz="2800" b="1" dirty="0" smtClean="0"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là tình cảm yêu nước mãnh liệt lòng tự tôn dân tộc sâu sắc và ý thức về chủ quyền của dân tộc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546" name="Google Shape;2780;p45">
            <a:extLst>
              <a:ext uri="{FF2B5EF4-FFF2-40B4-BE49-F238E27FC236}">
                <a16:creationId xmlns="" xmlns:a16="http://schemas.microsoft.com/office/drawing/2014/main" id="{05F16214-4AC1-E000-A9E1-499ED57B1277}"/>
              </a:ext>
            </a:extLst>
          </p:cNvPr>
          <p:cNvCxnSpPr>
            <a:cxnSpLocks/>
            <a:stCxn id="2544" idx="1"/>
            <a:endCxn id="2545" idx="1"/>
          </p:cNvCxnSpPr>
          <p:nvPr/>
        </p:nvCxnSpPr>
        <p:spPr>
          <a:xfrm rot="10800000" flipV="1">
            <a:off x="5659923" y="3158590"/>
            <a:ext cx="12700" cy="2165924"/>
          </a:xfrm>
          <a:prstGeom prst="bentConnector3">
            <a:avLst>
              <a:gd name="adj1" fmla="val 180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223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4" grpId="0" animBg="1"/>
      <p:bldP spid="25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3" name="Google Shape;4793;p56"/>
          <p:cNvGrpSpPr/>
          <p:nvPr/>
        </p:nvGrpSpPr>
        <p:grpSpPr>
          <a:xfrm rot="-1952464" flipH="1">
            <a:off x="5321046" y="-401018"/>
            <a:ext cx="1122692" cy="2364849"/>
            <a:chOff x="4458800" y="2953350"/>
            <a:chExt cx="842025" cy="1773650"/>
          </a:xfrm>
        </p:grpSpPr>
        <p:sp>
          <p:nvSpPr>
            <p:cNvPr id="4794" name="Google Shape;4794;p56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5" name="Google Shape;4795;p56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6" name="Google Shape;4796;p56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7" name="Google Shape;4797;p56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8" name="Google Shape;4798;p56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9" name="Google Shape;4799;p56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0" name="Google Shape;4800;p56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1" name="Google Shape;4801;p56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2" name="Google Shape;4802;p56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3" name="Google Shape;4803;p56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4" name="Google Shape;4804;p56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5" name="Google Shape;4805;p56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6" name="Google Shape;4806;p56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7" name="Google Shape;4807;p56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8" name="Google Shape;4808;p56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9" name="Google Shape;4809;p56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0" name="Google Shape;4810;p56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1" name="Google Shape;4811;p56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2" name="Google Shape;4812;p56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3" name="Google Shape;4813;p56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4" name="Google Shape;4814;p56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15" name="Google Shape;4815;p56"/>
          <p:cNvGrpSpPr/>
          <p:nvPr/>
        </p:nvGrpSpPr>
        <p:grpSpPr>
          <a:xfrm rot="-2166950" flipH="1">
            <a:off x="6335328" y="-325038"/>
            <a:ext cx="1855272" cy="2313356"/>
            <a:chOff x="2386975" y="3180875"/>
            <a:chExt cx="1391500" cy="1735075"/>
          </a:xfrm>
        </p:grpSpPr>
        <p:sp>
          <p:nvSpPr>
            <p:cNvPr id="4816" name="Google Shape;4816;p56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7" name="Google Shape;4817;p56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8" name="Google Shape;4818;p56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9" name="Google Shape;4819;p56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0" name="Google Shape;4820;p56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1" name="Google Shape;4821;p56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2" name="Google Shape;4822;p56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3" name="Google Shape;4823;p56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4" name="Google Shape;4824;p56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5" name="Google Shape;4825;p56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6" name="Google Shape;4826;p56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7" name="Google Shape;4827;p56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8" name="Google Shape;4828;p56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9" name="Google Shape;4829;p56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0" name="Google Shape;4830;p56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1" name="Google Shape;4831;p56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2" name="Google Shape;4832;p56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3" name="Google Shape;4833;p56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4" name="Google Shape;4834;p56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5" name="Google Shape;4835;p56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6" name="Google Shape;4836;p56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7" name="Google Shape;4837;p56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38" name="Google Shape;4838;p56"/>
          <p:cNvGrpSpPr/>
          <p:nvPr/>
        </p:nvGrpSpPr>
        <p:grpSpPr>
          <a:xfrm>
            <a:off x="1215103" y="67400"/>
            <a:ext cx="1717933" cy="2187133"/>
            <a:chOff x="659300" y="3268175"/>
            <a:chExt cx="1288450" cy="1640350"/>
          </a:xfrm>
        </p:grpSpPr>
        <p:sp>
          <p:nvSpPr>
            <p:cNvPr id="4839" name="Google Shape;4839;p56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0" name="Google Shape;4840;p56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1" name="Google Shape;4841;p56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2" name="Google Shape;4842;p56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3" name="Google Shape;4843;p56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4" name="Google Shape;4844;p56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5" name="Google Shape;4845;p56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6" name="Google Shape;4846;p56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7" name="Google Shape;4847;p56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8" name="Google Shape;4848;p56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9" name="Google Shape;4849;p56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0" name="Google Shape;4850;p56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1" name="Google Shape;4851;p56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2" name="Google Shape;4852;p56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3" name="Google Shape;4853;p56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4" name="Google Shape;4854;p56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5" name="Google Shape;4855;p56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6" name="Google Shape;4856;p56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7" name="Google Shape;4857;p56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8" name="Google Shape;4858;p56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9" name="Google Shape;4859;p56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0" name="Google Shape;4860;p56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1" name="Google Shape;4861;p56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62" name="Google Shape;4862;p56"/>
          <p:cNvGrpSpPr/>
          <p:nvPr/>
        </p:nvGrpSpPr>
        <p:grpSpPr>
          <a:xfrm rot="1063801">
            <a:off x="9268111" y="765890"/>
            <a:ext cx="2093957" cy="2401316"/>
            <a:chOff x="3056825" y="-2290075"/>
            <a:chExt cx="1465250" cy="1680325"/>
          </a:xfrm>
        </p:grpSpPr>
        <p:sp>
          <p:nvSpPr>
            <p:cNvPr id="4863" name="Google Shape;4863;p56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4" name="Google Shape;4864;p56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5" name="Google Shape;4865;p56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6" name="Google Shape;4866;p56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7" name="Google Shape;4867;p56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8" name="Google Shape;4868;p56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9" name="Google Shape;4869;p56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56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56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56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56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56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56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56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56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78" name="Google Shape;4878;p56"/>
          <p:cNvGrpSpPr/>
          <p:nvPr/>
        </p:nvGrpSpPr>
        <p:grpSpPr>
          <a:xfrm>
            <a:off x="8694091" y="67390"/>
            <a:ext cx="1121995" cy="1140255"/>
            <a:chOff x="5967275" y="1212450"/>
            <a:chExt cx="1139775" cy="1158325"/>
          </a:xfrm>
        </p:grpSpPr>
        <p:sp>
          <p:nvSpPr>
            <p:cNvPr id="4879" name="Google Shape;4879;p56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0" name="Google Shape;4880;p56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1" name="Google Shape;4881;p56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2" name="Google Shape;4882;p56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3" name="Google Shape;4883;p56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4" name="Google Shape;4884;p56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5" name="Google Shape;4885;p56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86" name="Google Shape;4886;p56"/>
          <p:cNvGrpSpPr/>
          <p:nvPr/>
        </p:nvGrpSpPr>
        <p:grpSpPr>
          <a:xfrm rot="-3626901" flipH="1">
            <a:off x="1341430" y="2342245"/>
            <a:ext cx="894431" cy="1419255"/>
            <a:chOff x="4491600" y="1128725"/>
            <a:chExt cx="911950" cy="1447225"/>
          </a:xfrm>
        </p:grpSpPr>
        <p:sp>
          <p:nvSpPr>
            <p:cNvPr id="4887" name="Google Shape;4887;p56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8" name="Google Shape;4888;p56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89" name="Google Shape;4889;p56"/>
          <p:cNvGrpSpPr/>
          <p:nvPr/>
        </p:nvGrpSpPr>
        <p:grpSpPr>
          <a:xfrm>
            <a:off x="2983864" y="-90318"/>
            <a:ext cx="2298293" cy="2878681"/>
            <a:chOff x="610625" y="938625"/>
            <a:chExt cx="1230350" cy="1541050"/>
          </a:xfrm>
        </p:grpSpPr>
        <p:sp>
          <p:nvSpPr>
            <p:cNvPr id="4890" name="Google Shape;4890;p5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1" name="Google Shape;4891;p56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2" name="Google Shape;4892;p56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3" name="Google Shape;4893;p56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4" name="Google Shape;4894;p5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5" name="Google Shape;4895;p56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6" name="Google Shape;4896;p56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7" name="Google Shape;4897;p56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8" name="Google Shape;4898;p56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9" name="Google Shape;4899;p56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0" name="Google Shape;4900;p56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1" name="Google Shape;4901;p56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2" name="Google Shape;4902;p56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3" name="Google Shape;4903;p56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4" name="Google Shape;4904;p56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56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56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56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08" name="Google Shape;4908;p56"/>
          <p:cNvGrpSpPr/>
          <p:nvPr/>
        </p:nvGrpSpPr>
        <p:grpSpPr>
          <a:xfrm>
            <a:off x="1680018" y="719201"/>
            <a:ext cx="8831617" cy="4978900"/>
            <a:chOff x="1260013" y="631275"/>
            <a:chExt cx="6623713" cy="3734175"/>
          </a:xfrm>
        </p:grpSpPr>
        <p:sp>
          <p:nvSpPr>
            <p:cNvPr id="4909" name="Google Shape;4909;p56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56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56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56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913" name="Google Shape;4913;p56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4914" name="Google Shape;4914;p56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5" name="Google Shape;4915;p56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6" name="Google Shape;4916;p56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18" name="Google Shape;4918;p56"/>
          <p:cNvSpPr txBox="1">
            <a:spLocks noGrp="1"/>
          </p:cNvSpPr>
          <p:nvPr>
            <p:ph type="subTitle" idx="1"/>
          </p:nvPr>
        </p:nvSpPr>
        <p:spPr>
          <a:xfrm>
            <a:off x="2762339" y="3423021"/>
            <a:ext cx="6325600" cy="66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72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sz="72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8447;p57">
            <a:extLst>
              <a:ext uri="{FF2B5EF4-FFF2-40B4-BE49-F238E27FC236}">
                <a16:creationId xmlns="" xmlns:a16="http://schemas.microsoft.com/office/drawing/2014/main" id="{716B61BC-D8C4-F609-99C2-594DB0781CA9}"/>
              </a:ext>
            </a:extLst>
          </p:cNvPr>
          <p:cNvSpPr/>
          <p:nvPr/>
        </p:nvSpPr>
        <p:spPr>
          <a:xfrm rot="300094">
            <a:off x="4665250" y="1522652"/>
            <a:ext cx="2476439" cy="1377776"/>
          </a:xfrm>
          <a:custGeom>
            <a:avLst/>
            <a:gdLst/>
            <a:ahLst/>
            <a:cxnLst/>
            <a:rect l="l" t="t" r="r" b="b"/>
            <a:pathLst>
              <a:path w="202555" h="38214" extrusionOk="0">
                <a:moveTo>
                  <a:pt x="185405" y="1"/>
                </a:moveTo>
                <a:cubicBezTo>
                  <a:pt x="159917" y="1"/>
                  <a:pt x="18543" y="11107"/>
                  <a:pt x="9464" y="15848"/>
                </a:cubicBezTo>
                <a:cubicBezTo>
                  <a:pt x="2658" y="19408"/>
                  <a:pt x="0" y="34264"/>
                  <a:pt x="10455" y="37669"/>
                </a:cubicBezTo>
                <a:cubicBezTo>
                  <a:pt x="11602" y="38043"/>
                  <a:pt x="14101" y="38214"/>
                  <a:pt x="17688" y="38214"/>
                </a:cubicBezTo>
                <a:cubicBezTo>
                  <a:pt x="51616" y="38214"/>
                  <a:pt x="182950" y="22958"/>
                  <a:pt x="190181" y="20164"/>
                </a:cubicBezTo>
                <a:cubicBezTo>
                  <a:pt x="202554" y="15387"/>
                  <a:pt x="199254" y="2619"/>
                  <a:pt x="189040" y="186"/>
                </a:cubicBezTo>
                <a:cubicBezTo>
                  <a:pt x="188512" y="60"/>
                  <a:pt x="187268" y="1"/>
                  <a:pt x="185405" y="1"/>
                </a:cubicBezTo>
                <a:close/>
              </a:path>
            </a:pathLst>
          </a:custGeom>
          <a:solidFill>
            <a:srgbClr val="E45B1C"/>
          </a:solidFill>
          <a:ln>
            <a:noFill/>
          </a:ln>
          <a:effectLst>
            <a:outerShdw dist="76200" dir="4560000" algn="bl" rotWithShape="0">
              <a:srgbClr val="191919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36" name="Google Shape;8549;p57">
            <a:extLst>
              <a:ext uri="{FF2B5EF4-FFF2-40B4-BE49-F238E27FC236}">
                <a16:creationId xmlns="" xmlns:a16="http://schemas.microsoft.com/office/drawing/2014/main" id="{1BAB6502-3451-5E2D-2EE7-DA0DC6AA17EA}"/>
              </a:ext>
            </a:extLst>
          </p:cNvPr>
          <p:cNvSpPr txBox="1">
            <a:spLocks/>
          </p:cNvSpPr>
          <p:nvPr/>
        </p:nvSpPr>
        <p:spPr>
          <a:xfrm rot="-180312">
            <a:off x="4345789" y="1910018"/>
            <a:ext cx="3303484" cy="50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rgbClr val="FFFFFF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defTabSz="1219170">
              <a:buClr>
                <a:srgbClr val="FFFFFF"/>
              </a:buClr>
            </a:pPr>
            <a:r>
              <a:rPr lang="en-US" sz="8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  <p:grpSp>
        <p:nvGrpSpPr>
          <p:cNvPr id="4737" name="Google Shape;8550;p57">
            <a:extLst>
              <a:ext uri="{FF2B5EF4-FFF2-40B4-BE49-F238E27FC236}">
                <a16:creationId xmlns="" xmlns:a16="http://schemas.microsoft.com/office/drawing/2014/main" id="{A4027816-ECF4-BDBE-E49E-F53CD02DFCF3}"/>
              </a:ext>
            </a:extLst>
          </p:cNvPr>
          <p:cNvGrpSpPr/>
          <p:nvPr/>
        </p:nvGrpSpPr>
        <p:grpSpPr>
          <a:xfrm>
            <a:off x="5905457" y="521395"/>
            <a:ext cx="2838473" cy="2180036"/>
            <a:chOff x="5534425" y="470575"/>
            <a:chExt cx="1498600" cy="957925"/>
          </a:xfrm>
        </p:grpSpPr>
        <p:sp>
          <p:nvSpPr>
            <p:cNvPr id="4738" name="Google Shape;8551;p57">
              <a:extLst>
                <a:ext uri="{FF2B5EF4-FFF2-40B4-BE49-F238E27FC236}">
                  <a16:creationId xmlns="" xmlns:a16="http://schemas.microsoft.com/office/drawing/2014/main" id="{E42F90F7-ABD6-075A-1DC7-319568853C43}"/>
                </a:ext>
              </a:extLst>
            </p:cNvPr>
            <p:cNvSpPr/>
            <p:nvPr/>
          </p:nvSpPr>
          <p:spPr>
            <a:xfrm>
              <a:off x="5547325" y="684975"/>
              <a:ext cx="296650" cy="112350"/>
            </a:xfrm>
            <a:custGeom>
              <a:avLst/>
              <a:gdLst/>
              <a:ahLst/>
              <a:cxnLst/>
              <a:rect l="l" t="t" r="r" b="b"/>
              <a:pathLst>
                <a:path w="11866" h="4494" extrusionOk="0">
                  <a:moveTo>
                    <a:pt x="11622" y="1"/>
                  </a:moveTo>
                  <a:lnTo>
                    <a:pt x="1" y="4493"/>
                  </a:lnTo>
                  <a:lnTo>
                    <a:pt x="7231" y="2792"/>
                  </a:lnTo>
                  <a:lnTo>
                    <a:pt x="11866" y="1443"/>
                  </a:lnTo>
                  <a:lnTo>
                    <a:pt x="11622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9" name="Google Shape;8552;p57">
              <a:extLst>
                <a:ext uri="{FF2B5EF4-FFF2-40B4-BE49-F238E27FC236}">
                  <a16:creationId xmlns="" xmlns:a16="http://schemas.microsoft.com/office/drawing/2014/main" id="{60CFDD8D-7C23-4EC4-3E63-605CDA02AE0A}"/>
                </a:ext>
              </a:extLst>
            </p:cNvPr>
            <p:cNvSpPr/>
            <p:nvPr/>
          </p:nvSpPr>
          <p:spPr>
            <a:xfrm>
              <a:off x="5571675" y="742925"/>
              <a:ext cx="286175" cy="53950"/>
            </a:xfrm>
            <a:custGeom>
              <a:avLst/>
              <a:gdLst/>
              <a:ahLst/>
              <a:cxnLst/>
              <a:rect l="l" t="t" r="r" b="b"/>
              <a:pathLst>
                <a:path w="11447" h="2158" extrusionOk="0">
                  <a:moveTo>
                    <a:pt x="11253" y="0"/>
                  </a:moveTo>
                  <a:lnTo>
                    <a:pt x="7454" y="63"/>
                  </a:lnTo>
                  <a:lnTo>
                    <a:pt x="0" y="2010"/>
                  </a:lnTo>
                  <a:lnTo>
                    <a:pt x="11447" y="2157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0" name="Google Shape;8553;p57">
              <a:extLst>
                <a:ext uri="{FF2B5EF4-FFF2-40B4-BE49-F238E27FC236}">
                  <a16:creationId xmlns="" xmlns:a16="http://schemas.microsoft.com/office/drawing/2014/main" id="{91F7C157-8643-5D50-5B36-E93D7E563B0B}"/>
                </a:ext>
              </a:extLst>
            </p:cNvPr>
            <p:cNvSpPr/>
            <p:nvPr/>
          </p:nvSpPr>
          <p:spPr>
            <a:xfrm>
              <a:off x="5571675" y="742925"/>
              <a:ext cx="286175" cy="53950"/>
            </a:xfrm>
            <a:custGeom>
              <a:avLst/>
              <a:gdLst/>
              <a:ahLst/>
              <a:cxnLst/>
              <a:rect l="l" t="t" r="r" b="b"/>
              <a:pathLst>
                <a:path w="11447" h="2158" extrusionOk="0">
                  <a:moveTo>
                    <a:pt x="11253" y="0"/>
                  </a:moveTo>
                  <a:lnTo>
                    <a:pt x="7454" y="63"/>
                  </a:lnTo>
                  <a:lnTo>
                    <a:pt x="0" y="2010"/>
                  </a:lnTo>
                  <a:lnTo>
                    <a:pt x="10410" y="1006"/>
                  </a:lnTo>
                  <a:lnTo>
                    <a:pt x="11447" y="2157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1" name="Google Shape;8554;p57">
              <a:extLst>
                <a:ext uri="{FF2B5EF4-FFF2-40B4-BE49-F238E27FC236}">
                  <a16:creationId xmlns="" xmlns:a16="http://schemas.microsoft.com/office/drawing/2014/main" id="{84E73EC4-C00F-B26F-5C7D-D415A785C9C9}"/>
                </a:ext>
              </a:extLst>
            </p:cNvPr>
            <p:cNvSpPr/>
            <p:nvPr/>
          </p:nvSpPr>
          <p:spPr>
            <a:xfrm>
              <a:off x="5534425" y="700800"/>
              <a:ext cx="420550" cy="100925"/>
            </a:xfrm>
            <a:custGeom>
              <a:avLst/>
              <a:gdLst/>
              <a:ahLst/>
              <a:cxnLst/>
              <a:rect l="l" t="t" r="r" b="b"/>
              <a:pathLst>
                <a:path w="16822" h="4037" extrusionOk="0">
                  <a:moveTo>
                    <a:pt x="13307" y="0"/>
                  </a:moveTo>
                  <a:lnTo>
                    <a:pt x="1" y="4037"/>
                  </a:lnTo>
                  <a:lnTo>
                    <a:pt x="16821" y="974"/>
                  </a:lnTo>
                  <a:lnTo>
                    <a:pt x="13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2" name="Google Shape;8555;p57">
              <a:extLst>
                <a:ext uri="{FF2B5EF4-FFF2-40B4-BE49-F238E27FC236}">
                  <a16:creationId xmlns="" xmlns:a16="http://schemas.microsoft.com/office/drawing/2014/main" id="{C84E3688-1749-14A2-48B7-7560F02D19E3}"/>
                </a:ext>
              </a:extLst>
            </p:cNvPr>
            <p:cNvSpPr/>
            <p:nvPr/>
          </p:nvSpPr>
          <p:spPr>
            <a:xfrm>
              <a:off x="5534950" y="676575"/>
              <a:ext cx="302925" cy="125300"/>
            </a:xfrm>
            <a:custGeom>
              <a:avLst/>
              <a:gdLst/>
              <a:ahLst/>
              <a:cxnLst/>
              <a:rect l="l" t="t" r="r" b="b"/>
              <a:pathLst>
                <a:path w="12117" h="5012" extrusionOk="0">
                  <a:moveTo>
                    <a:pt x="9256" y="0"/>
                  </a:moveTo>
                  <a:lnTo>
                    <a:pt x="1" y="5012"/>
                  </a:lnTo>
                  <a:lnTo>
                    <a:pt x="12117" y="33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3" name="Google Shape;8556;p57">
              <a:extLst>
                <a:ext uri="{FF2B5EF4-FFF2-40B4-BE49-F238E27FC236}">
                  <a16:creationId xmlns="" xmlns:a16="http://schemas.microsoft.com/office/drawing/2014/main" id="{14A8E454-6FEE-4E8B-BE28-1086F83EE8C7}"/>
                </a:ext>
              </a:extLst>
            </p:cNvPr>
            <p:cNvSpPr/>
            <p:nvPr/>
          </p:nvSpPr>
          <p:spPr>
            <a:xfrm>
              <a:off x="6043275" y="470575"/>
              <a:ext cx="989750" cy="957925"/>
            </a:xfrm>
            <a:custGeom>
              <a:avLst/>
              <a:gdLst/>
              <a:ahLst/>
              <a:cxnLst/>
              <a:rect l="l" t="t" r="r" b="b"/>
              <a:pathLst>
                <a:path w="39590" h="38317" fill="none" extrusionOk="0">
                  <a:moveTo>
                    <a:pt x="1" y="8795"/>
                  </a:moveTo>
                  <a:cubicBezTo>
                    <a:pt x="39589" y="1"/>
                    <a:pt x="27548" y="32102"/>
                    <a:pt x="9861" y="38317"/>
                  </a:cubicBezTo>
                </a:path>
              </a:pathLst>
            </a:custGeom>
            <a:noFill/>
            <a:ln w="10500" cap="rnd" cmpd="sng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44" name="Google Shape;2875;p41">
            <a:extLst>
              <a:ext uri="{FF2B5EF4-FFF2-40B4-BE49-F238E27FC236}">
                <a16:creationId xmlns="" xmlns:a16="http://schemas.microsoft.com/office/drawing/2014/main" id="{8C25160B-5701-1307-FEB2-3C3E67673164}"/>
              </a:ext>
            </a:extLst>
          </p:cNvPr>
          <p:cNvGrpSpPr/>
          <p:nvPr/>
        </p:nvGrpSpPr>
        <p:grpSpPr>
          <a:xfrm flipH="1">
            <a:off x="247317" y="2359928"/>
            <a:ext cx="2280993" cy="4429501"/>
            <a:chOff x="3776600" y="1130625"/>
            <a:chExt cx="1772425" cy="3441904"/>
          </a:xfrm>
        </p:grpSpPr>
        <p:sp>
          <p:nvSpPr>
            <p:cNvPr id="4745" name="Google Shape;2876;p41">
              <a:extLst>
                <a:ext uri="{FF2B5EF4-FFF2-40B4-BE49-F238E27FC236}">
                  <a16:creationId xmlns="" xmlns:a16="http://schemas.microsoft.com/office/drawing/2014/main" id="{7B3CC980-3819-46FE-B9E1-000A8BE51153}"/>
                </a:ext>
              </a:extLst>
            </p:cNvPr>
            <p:cNvSpPr/>
            <p:nvPr/>
          </p:nvSpPr>
          <p:spPr>
            <a:xfrm>
              <a:off x="4930200" y="1317250"/>
              <a:ext cx="618825" cy="520675"/>
            </a:xfrm>
            <a:custGeom>
              <a:avLst/>
              <a:gdLst/>
              <a:ahLst/>
              <a:cxnLst/>
              <a:rect l="l" t="t" r="r" b="b"/>
              <a:pathLst>
                <a:path w="24753" h="20827" extrusionOk="0">
                  <a:moveTo>
                    <a:pt x="10086" y="1"/>
                  </a:moveTo>
                  <a:cubicBezTo>
                    <a:pt x="9843" y="1"/>
                    <a:pt x="9595" y="35"/>
                    <a:pt x="9345" y="107"/>
                  </a:cubicBezTo>
                  <a:cubicBezTo>
                    <a:pt x="8364" y="404"/>
                    <a:pt x="7587" y="1066"/>
                    <a:pt x="7085" y="1956"/>
                  </a:cubicBezTo>
                  <a:cubicBezTo>
                    <a:pt x="6834" y="2390"/>
                    <a:pt x="6674" y="2892"/>
                    <a:pt x="6606" y="3394"/>
                  </a:cubicBezTo>
                  <a:cubicBezTo>
                    <a:pt x="6583" y="3508"/>
                    <a:pt x="6560" y="3737"/>
                    <a:pt x="6560" y="3988"/>
                  </a:cubicBezTo>
                  <a:cubicBezTo>
                    <a:pt x="6560" y="4295"/>
                    <a:pt x="6581" y="4624"/>
                    <a:pt x="6705" y="4729"/>
                  </a:cubicBezTo>
                  <a:lnTo>
                    <a:pt x="6705" y="4729"/>
                  </a:lnTo>
                  <a:cubicBezTo>
                    <a:pt x="6326" y="4442"/>
                    <a:pt x="5946" y="4198"/>
                    <a:pt x="5532" y="4198"/>
                  </a:cubicBezTo>
                  <a:cubicBezTo>
                    <a:pt x="5329" y="4198"/>
                    <a:pt x="5118" y="4257"/>
                    <a:pt x="4894" y="4398"/>
                  </a:cubicBezTo>
                  <a:cubicBezTo>
                    <a:pt x="4187" y="4832"/>
                    <a:pt x="3913" y="5677"/>
                    <a:pt x="4050" y="6453"/>
                  </a:cubicBezTo>
                  <a:cubicBezTo>
                    <a:pt x="4164" y="7000"/>
                    <a:pt x="4756" y="8026"/>
                    <a:pt x="5395" y="8096"/>
                  </a:cubicBezTo>
                  <a:lnTo>
                    <a:pt x="5395" y="8096"/>
                  </a:lnTo>
                  <a:cubicBezTo>
                    <a:pt x="5171" y="8072"/>
                    <a:pt x="4962" y="8060"/>
                    <a:pt x="4767" y="8060"/>
                  </a:cubicBezTo>
                  <a:cubicBezTo>
                    <a:pt x="1" y="8060"/>
                    <a:pt x="3470" y="15030"/>
                    <a:pt x="4917" y="17135"/>
                  </a:cubicBezTo>
                  <a:cubicBezTo>
                    <a:pt x="6306" y="19183"/>
                    <a:pt x="8506" y="20826"/>
                    <a:pt x="10599" y="20826"/>
                  </a:cubicBezTo>
                  <a:cubicBezTo>
                    <a:pt x="11982" y="20826"/>
                    <a:pt x="13318" y="20110"/>
                    <a:pt x="14344" y="18322"/>
                  </a:cubicBezTo>
                  <a:cubicBezTo>
                    <a:pt x="15631" y="19554"/>
                    <a:pt x="17028" y="20049"/>
                    <a:pt x="18281" y="20049"/>
                  </a:cubicBezTo>
                  <a:cubicBezTo>
                    <a:pt x="20139" y="20049"/>
                    <a:pt x="21677" y="18959"/>
                    <a:pt x="22059" y="17569"/>
                  </a:cubicBezTo>
                  <a:cubicBezTo>
                    <a:pt x="22721" y="15240"/>
                    <a:pt x="21237" y="13209"/>
                    <a:pt x="21237" y="13209"/>
                  </a:cubicBezTo>
                  <a:cubicBezTo>
                    <a:pt x="21237" y="13209"/>
                    <a:pt x="24752" y="10036"/>
                    <a:pt x="22355" y="6955"/>
                  </a:cubicBezTo>
                  <a:cubicBezTo>
                    <a:pt x="21362" y="5668"/>
                    <a:pt x="20231" y="5291"/>
                    <a:pt x="19247" y="5291"/>
                  </a:cubicBezTo>
                  <a:cubicBezTo>
                    <a:pt x="17858" y="5291"/>
                    <a:pt x="16763" y="6042"/>
                    <a:pt x="16763" y="6042"/>
                  </a:cubicBezTo>
                  <a:cubicBezTo>
                    <a:pt x="16763" y="6042"/>
                    <a:pt x="19046" y="3326"/>
                    <a:pt x="17334" y="2321"/>
                  </a:cubicBezTo>
                  <a:cubicBezTo>
                    <a:pt x="17078" y="2166"/>
                    <a:pt x="16823" y="2100"/>
                    <a:pt x="16575" y="2100"/>
                  </a:cubicBezTo>
                  <a:cubicBezTo>
                    <a:pt x="15185" y="2100"/>
                    <a:pt x="14001" y="4170"/>
                    <a:pt x="14001" y="4170"/>
                  </a:cubicBezTo>
                  <a:cubicBezTo>
                    <a:pt x="13737" y="2239"/>
                    <a:pt x="12061" y="1"/>
                    <a:pt x="100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6" name="Google Shape;2877;p41">
              <a:extLst>
                <a:ext uri="{FF2B5EF4-FFF2-40B4-BE49-F238E27FC236}">
                  <a16:creationId xmlns="" xmlns:a16="http://schemas.microsoft.com/office/drawing/2014/main" id="{EBACD6E6-365F-CACF-7CCF-D562C93A1E1A}"/>
                </a:ext>
              </a:extLst>
            </p:cNvPr>
            <p:cNvSpPr/>
            <p:nvPr/>
          </p:nvSpPr>
          <p:spPr>
            <a:xfrm>
              <a:off x="4049364" y="4260800"/>
              <a:ext cx="1340425" cy="31172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7" name="Google Shape;2878;p41">
              <a:extLst>
                <a:ext uri="{FF2B5EF4-FFF2-40B4-BE49-F238E27FC236}">
                  <a16:creationId xmlns="" xmlns:a16="http://schemas.microsoft.com/office/drawing/2014/main" id="{9A2F03FF-554F-D25D-C0D7-BF46CB1940B9}"/>
                </a:ext>
              </a:extLst>
            </p:cNvPr>
            <p:cNvSpPr/>
            <p:nvPr/>
          </p:nvSpPr>
          <p:spPr>
            <a:xfrm>
              <a:off x="4289025" y="2384775"/>
              <a:ext cx="998875" cy="963250"/>
            </a:xfrm>
            <a:custGeom>
              <a:avLst/>
              <a:gdLst/>
              <a:ahLst/>
              <a:cxnLst/>
              <a:rect l="l" t="t" r="r" b="b"/>
              <a:pathLst>
                <a:path w="39955" h="38530" extrusionOk="0">
                  <a:moveTo>
                    <a:pt x="15335" y="0"/>
                  </a:moveTo>
                  <a:cubicBezTo>
                    <a:pt x="7356" y="0"/>
                    <a:pt x="5137" y="4152"/>
                    <a:pt x="5137" y="4152"/>
                  </a:cubicBezTo>
                  <a:cubicBezTo>
                    <a:pt x="2831" y="7165"/>
                    <a:pt x="1" y="33232"/>
                    <a:pt x="3744" y="36633"/>
                  </a:cubicBezTo>
                  <a:cubicBezTo>
                    <a:pt x="5268" y="37999"/>
                    <a:pt x="9506" y="38529"/>
                    <a:pt x="14354" y="38529"/>
                  </a:cubicBezTo>
                  <a:cubicBezTo>
                    <a:pt x="21491" y="38529"/>
                    <a:pt x="29948" y="37381"/>
                    <a:pt x="33006" y="36062"/>
                  </a:cubicBezTo>
                  <a:cubicBezTo>
                    <a:pt x="38142" y="33871"/>
                    <a:pt x="35038" y="18190"/>
                    <a:pt x="35038" y="18190"/>
                  </a:cubicBezTo>
                  <a:lnTo>
                    <a:pt x="35038" y="18190"/>
                  </a:lnTo>
                  <a:cubicBezTo>
                    <a:pt x="35242" y="18197"/>
                    <a:pt x="35435" y="18201"/>
                    <a:pt x="35618" y="18201"/>
                  </a:cubicBezTo>
                  <a:cubicBezTo>
                    <a:pt x="39954" y="18201"/>
                    <a:pt x="38437" y="16169"/>
                    <a:pt x="36772" y="14241"/>
                  </a:cubicBezTo>
                  <a:cubicBezTo>
                    <a:pt x="35038" y="12233"/>
                    <a:pt x="33463" y="5796"/>
                    <a:pt x="31728" y="4152"/>
                  </a:cubicBezTo>
                  <a:cubicBezTo>
                    <a:pt x="29993" y="2486"/>
                    <a:pt x="27597" y="1025"/>
                    <a:pt x="17690" y="112"/>
                  </a:cubicBezTo>
                  <a:cubicBezTo>
                    <a:pt x="16854" y="35"/>
                    <a:pt x="16070" y="0"/>
                    <a:pt x="15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8" name="Google Shape;2879;p41">
              <a:extLst>
                <a:ext uri="{FF2B5EF4-FFF2-40B4-BE49-F238E27FC236}">
                  <a16:creationId xmlns="" xmlns:a16="http://schemas.microsoft.com/office/drawing/2014/main" id="{3CF3DEC4-FD0C-8A1C-E57C-D8024A169D7F}"/>
                </a:ext>
              </a:extLst>
            </p:cNvPr>
            <p:cNvSpPr/>
            <p:nvPr/>
          </p:nvSpPr>
          <p:spPr>
            <a:xfrm>
              <a:off x="4288475" y="2438150"/>
              <a:ext cx="873650" cy="909825"/>
            </a:xfrm>
            <a:custGeom>
              <a:avLst/>
              <a:gdLst/>
              <a:ahLst/>
              <a:cxnLst/>
              <a:rect l="l" t="t" r="r" b="b"/>
              <a:pathLst>
                <a:path w="34946" h="36393" extrusionOk="0">
                  <a:moveTo>
                    <a:pt x="13457" y="0"/>
                  </a:moveTo>
                  <a:cubicBezTo>
                    <a:pt x="10864" y="0"/>
                    <a:pt x="8389" y="213"/>
                    <a:pt x="6597" y="420"/>
                  </a:cubicBezTo>
                  <a:cubicBezTo>
                    <a:pt x="5547" y="1287"/>
                    <a:pt x="5159" y="2017"/>
                    <a:pt x="5159" y="2017"/>
                  </a:cubicBezTo>
                  <a:cubicBezTo>
                    <a:pt x="2853" y="5030"/>
                    <a:pt x="0" y="31097"/>
                    <a:pt x="3766" y="34498"/>
                  </a:cubicBezTo>
                  <a:cubicBezTo>
                    <a:pt x="4131" y="34817"/>
                    <a:pt x="4656" y="35091"/>
                    <a:pt x="5295" y="35320"/>
                  </a:cubicBezTo>
                  <a:cubicBezTo>
                    <a:pt x="8149" y="35981"/>
                    <a:pt x="11413" y="36278"/>
                    <a:pt x="14654" y="36392"/>
                  </a:cubicBezTo>
                  <a:cubicBezTo>
                    <a:pt x="21045" y="36369"/>
                    <a:pt x="28440" y="35434"/>
                    <a:pt x="32047" y="34292"/>
                  </a:cubicBezTo>
                  <a:cubicBezTo>
                    <a:pt x="34946" y="30024"/>
                    <a:pt x="31316" y="13248"/>
                    <a:pt x="30654" y="8523"/>
                  </a:cubicBezTo>
                  <a:cubicBezTo>
                    <a:pt x="29924" y="3296"/>
                    <a:pt x="27619" y="2657"/>
                    <a:pt x="20931" y="831"/>
                  </a:cubicBezTo>
                  <a:cubicBezTo>
                    <a:pt x="18687" y="207"/>
                    <a:pt x="16014" y="0"/>
                    <a:pt x="134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9" name="Google Shape;2880;p41">
              <a:extLst>
                <a:ext uri="{FF2B5EF4-FFF2-40B4-BE49-F238E27FC236}">
                  <a16:creationId xmlns="" xmlns:a16="http://schemas.microsoft.com/office/drawing/2014/main" id="{FF4E2EFA-D57A-7E9B-8562-D46537310A9B}"/>
                </a:ext>
              </a:extLst>
            </p:cNvPr>
            <p:cNvSpPr/>
            <p:nvPr/>
          </p:nvSpPr>
          <p:spPr>
            <a:xfrm>
              <a:off x="4780350" y="2496925"/>
              <a:ext cx="459950" cy="837925"/>
            </a:xfrm>
            <a:custGeom>
              <a:avLst/>
              <a:gdLst/>
              <a:ahLst/>
              <a:cxnLst/>
              <a:rect l="l" t="t" r="r" b="b"/>
              <a:pathLst>
                <a:path w="18398" h="33517" extrusionOk="0">
                  <a:moveTo>
                    <a:pt x="8547" y="0"/>
                  </a:moveTo>
                  <a:cubicBezTo>
                    <a:pt x="7323" y="0"/>
                    <a:pt x="6185" y="590"/>
                    <a:pt x="5250" y="2040"/>
                  </a:cubicBezTo>
                  <a:cubicBezTo>
                    <a:pt x="3721" y="4437"/>
                    <a:pt x="0" y="25710"/>
                    <a:pt x="2808" y="31097"/>
                  </a:cubicBezTo>
                  <a:cubicBezTo>
                    <a:pt x="3242" y="31919"/>
                    <a:pt x="3561" y="32740"/>
                    <a:pt x="3812" y="33516"/>
                  </a:cubicBezTo>
                  <a:cubicBezTo>
                    <a:pt x="4314" y="33471"/>
                    <a:pt x="4817" y="33402"/>
                    <a:pt x="5296" y="33334"/>
                  </a:cubicBezTo>
                  <a:lnTo>
                    <a:pt x="5342" y="33334"/>
                  </a:lnTo>
                  <a:cubicBezTo>
                    <a:pt x="5844" y="33265"/>
                    <a:pt x="6323" y="33197"/>
                    <a:pt x="6780" y="33128"/>
                  </a:cubicBezTo>
                  <a:lnTo>
                    <a:pt x="6802" y="33128"/>
                  </a:lnTo>
                  <a:cubicBezTo>
                    <a:pt x="7031" y="33105"/>
                    <a:pt x="7259" y="33060"/>
                    <a:pt x="7464" y="33037"/>
                  </a:cubicBezTo>
                  <a:cubicBezTo>
                    <a:pt x="7487" y="33037"/>
                    <a:pt x="7487" y="33014"/>
                    <a:pt x="7510" y="33014"/>
                  </a:cubicBezTo>
                  <a:cubicBezTo>
                    <a:pt x="7944" y="32946"/>
                    <a:pt x="8377" y="32877"/>
                    <a:pt x="8788" y="32809"/>
                  </a:cubicBezTo>
                  <a:cubicBezTo>
                    <a:pt x="8811" y="32786"/>
                    <a:pt x="8857" y="32786"/>
                    <a:pt x="8879" y="32786"/>
                  </a:cubicBezTo>
                  <a:cubicBezTo>
                    <a:pt x="9062" y="32740"/>
                    <a:pt x="9245" y="32717"/>
                    <a:pt x="9427" y="32672"/>
                  </a:cubicBezTo>
                  <a:lnTo>
                    <a:pt x="9473" y="32672"/>
                  </a:lnTo>
                  <a:cubicBezTo>
                    <a:pt x="9656" y="32626"/>
                    <a:pt x="9861" y="32581"/>
                    <a:pt x="10044" y="32558"/>
                  </a:cubicBezTo>
                  <a:cubicBezTo>
                    <a:pt x="10066" y="32535"/>
                    <a:pt x="10089" y="32535"/>
                    <a:pt x="10135" y="32535"/>
                  </a:cubicBezTo>
                  <a:cubicBezTo>
                    <a:pt x="10272" y="32489"/>
                    <a:pt x="10432" y="32466"/>
                    <a:pt x="10569" y="32421"/>
                  </a:cubicBezTo>
                  <a:cubicBezTo>
                    <a:pt x="10614" y="32421"/>
                    <a:pt x="10637" y="32421"/>
                    <a:pt x="10683" y="32398"/>
                  </a:cubicBezTo>
                  <a:cubicBezTo>
                    <a:pt x="10865" y="32375"/>
                    <a:pt x="11025" y="32329"/>
                    <a:pt x="11185" y="32284"/>
                  </a:cubicBezTo>
                  <a:lnTo>
                    <a:pt x="11208" y="32284"/>
                  </a:lnTo>
                  <a:cubicBezTo>
                    <a:pt x="11345" y="32238"/>
                    <a:pt x="11504" y="32192"/>
                    <a:pt x="11641" y="32170"/>
                  </a:cubicBezTo>
                  <a:cubicBezTo>
                    <a:pt x="11687" y="32147"/>
                    <a:pt x="11710" y="32147"/>
                    <a:pt x="11755" y="32124"/>
                  </a:cubicBezTo>
                  <a:cubicBezTo>
                    <a:pt x="11870" y="32101"/>
                    <a:pt x="11984" y="32056"/>
                    <a:pt x="12098" y="32033"/>
                  </a:cubicBezTo>
                  <a:cubicBezTo>
                    <a:pt x="12121" y="32010"/>
                    <a:pt x="12166" y="32010"/>
                    <a:pt x="12189" y="32010"/>
                  </a:cubicBezTo>
                  <a:cubicBezTo>
                    <a:pt x="12326" y="31964"/>
                    <a:pt x="12463" y="31919"/>
                    <a:pt x="12577" y="31873"/>
                  </a:cubicBezTo>
                  <a:cubicBezTo>
                    <a:pt x="12600" y="31873"/>
                    <a:pt x="12646" y="31850"/>
                    <a:pt x="12668" y="31850"/>
                  </a:cubicBezTo>
                  <a:cubicBezTo>
                    <a:pt x="12760" y="31827"/>
                    <a:pt x="12851" y="31782"/>
                    <a:pt x="12942" y="31759"/>
                  </a:cubicBezTo>
                  <a:cubicBezTo>
                    <a:pt x="12988" y="31736"/>
                    <a:pt x="13011" y="31736"/>
                    <a:pt x="13034" y="31713"/>
                  </a:cubicBezTo>
                  <a:cubicBezTo>
                    <a:pt x="13148" y="31667"/>
                    <a:pt x="13262" y="31622"/>
                    <a:pt x="13353" y="31576"/>
                  </a:cubicBezTo>
                  <a:cubicBezTo>
                    <a:pt x="13467" y="31531"/>
                    <a:pt x="13581" y="31485"/>
                    <a:pt x="13696" y="31416"/>
                  </a:cubicBezTo>
                  <a:cubicBezTo>
                    <a:pt x="13741" y="31394"/>
                    <a:pt x="13787" y="31371"/>
                    <a:pt x="13810" y="31348"/>
                  </a:cubicBezTo>
                  <a:cubicBezTo>
                    <a:pt x="13833" y="31348"/>
                    <a:pt x="13833" y="31325"/>
                    <a:pt x="13833" y="31325"/>
                  </a:cubicBezTo>
                  <a:cubicBezTo>
                    <a:pt x="15339" y="30321"/>
                    <a:pt x="16001" y="27993"/>
                    <a:pt x="16229" y="25345"/>
                  </a:cubicBezTo>
                  <a:cubicBezTo>
                    <a:pt x="16252" y="24980"/>
                    <a:pt x="16275" y="24637"/>
                    <a:pt x="16298" y="24272"/>
                  </a:cubicBezTo>
                  <a:cubicBezTo>
                    <a:pt x="16298" y="24226"/>
                    <a:pt x="16298" y="24158"/>
                    <a:pt x="16298" y="24090"/>
                  </a:cubicBezTo>
                  <a:cubicBezTo>
                    <a:pt x="16321" y="23793"/>
                    <a:pt x="16321" y="23496"/>
                    <a:pt x="16321" y="23176"/>
                  </a:cubicBezTo>
                  <a:cubicBezTo>
                    <a:pt x="16321" y="23085"/>
                    <a:pt x="16321" y="22994"/>
                    <a:pt x="16321" y="22903"/>
                  </a:cubicBezTo>
                  <a:cubicBezTo>
                    <a:pt x="16321" y="22583"/>
                    <a:pt x="16321" y="22286"/>
                    <a:pt x="16298" y="21990"/>
                  </a:cubicBezTo>
                  <a:cubicBezTo>
                    <a:pt x="16298" y="21921"/>
                    <a:pt x="16298" y="21875"/>
                    <a:pt x="16298" y="21830"/>
                  </a:cubicBezTo>
                  <a:cubicBezTo>
                    <a:pt x="16275" y="21465"/>
                    <a:pt x="16275" y="21122"/>
                    <a:pt x="16252" y="20757"/>
                  </a:cubicBezTo>
                  <a:cubicBezTo>
                    <a:pt x="16252" y="20757"/>
                    <a:pt x="16252" y="20734"/>
                    <a:pt x="16252" y="20734"/>
                  </a:cubicBezTo>
                  <a:cubicBezTo>
                    <a:pt x="16184" y="19502"/>
                    <a:pt x="15727" y="18155"/>
                    <a:pt x="15887" y="16922"/>
                  </a:cubicBezTo>
                  <a:cubicBezTo>
                    <a:pt x="15636" y="15005"/>
                    <a:pt x="15385" y="13704"/>
                    <a:pt x="15385" y="13704"/>
                  </a:cubicBezTo>
                  <a:lnTo>
                    <a:pt x="15385" y="13704"/>
                  </a:lnTo>
                  <a:cubicBezTo>
                    <a:pt x="15566" y="13709"/>
                    <a:pt x="15739" y="13712"/>
                    <a:pt x="15903" y="13712"/>
                  </a:cubicBezTo>
                  <a:cubicBezTo>
                    <a:pt x="17209" y="13712"/>
                    <a:pt x="17992" y="13552"/>
                    <a:pt x="18398" y="13248"/>
                  </a:cubicBezTo>
                  <a:cubicBezTo>
                    <a:pt x="18032" y="12814"/>
                    <a:pt x="17530" y="12426"/>
                    <a:pt x="17302" y="12129"/>
                  </a:cubicBezTo>
                  <a:cubicBezTo>
                    <a:pt x="16572" y="11262"/>
                    <a:pt x="15841" y="10372"/>
                    <a:pt x="15339" y="9322"/>
                  </a:cubicBezTo>
                  <a:cubicBezTo>
                    <a:pt x="13992" y="6423"/>
                    <a:pt x="14312" y="2314"/>
                    <a:pt x="10957" y="648"/>
                  </a:cubicBezTo>
                  <a:cubicBezTo>
                    <a:pt x="10140" y="239"/>
                    <a:pt x="9326" y="0"/>
                    <a:pt x="8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0" name="Google Shape;2881;p41">
              <a:extLst>
                <a:ext uri="{FF2B5EF4-FFF2-40B4-BE49-F238E27FC236}">
                  <a16:creationId xmlns="" xmlns:a16="http://schemas.microsoft.com/office/drawing/2014/main" id="{1584B3B2-62E4-F43A-D97A-22100C5A8389}"/>
                </a:ext>
              </a:extLst>
            </p:cNvPr>
            <p:cNvSpPr/>
            <p:nvPr/>
          </p:nvSpPr>
          <p:spPr>
            <a:xfrm>
              <a:off x="5077075" y="2527950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1" y="0"/>
                  </a:moveTo>
                  <a:lnTo>
                    <a:pt x="1" y="0"/>
                  </a:lnTo>
                  <a:cubicBezTo>
                    <a:pt x="1210" y="1621"/>
                    <a:pt x="2511" y="6894"/>
                    <a:pt x="2694" y="8948"/>
                  </a:cubicBezTo>
                  <a:cubicBezTo>
                    <a:pt x="2808" y="10295"/>
                    <a:pt x="3265" y="11641"/>
                    <a:pt x="3607" y="12463"/>
                  </a:cubicBezTo>
                  <a:cubicBezTo>
                    <a:pt x="3765" y="12468"/>
                    <a:pt x="3917" y="12470"/>
                    <a:pt x="4063" y="12470"/>
                  </a:cubicBezTo>
                  <a:cubicBezTo>
                    <a:pt x="5341" y="12470"/>
                    <a:pt x="6119" y="12293"/>
                    <a:pt x="6529" y="12007"/>
                  </a:cubicBezTo>
                  <a:cubicBezTo>
                    <a:pt x="6163" y="11573"/>
                    <a:pt x="5661" y="11185"/>
                    <a:pt x="5433" y="10888"/>
                  </a:cubicBezTo>
                  <a:cubicBezTo>
                    <a:pt x="4703" y="10021"/>
                    <a:pt x="3972" y="9131"/>
                    <a:pt x="3470" y="8081"/>
                  </a:cubicBezTo>
                  <a:cubicBezTo>
                    <a:pt x="2260" y="5478"/>
                    <a:pt x="2374" y="1918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1" name="Google Shape;2882;p41">
              <a:extLst>
                <a:ext uri="{FF2B5EF4-FFF2-40B4-BE49-F238E27FC236}">
                  <a16:creationId xmlns="" xmlns:a16="http://schemas.microsoft.com/office/drawing/2014/main" id="{C078295F-7373-8CA0-A551-E5D012950BAE}"/>
                </a:ext>
              </a:extLst>
            </p:cNvPr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2" name="Google Shape;2883;p41">
              <a:extLst>
                <a:ext uri="{FF2B5EF4-FFF2-40B4-BE49-F238E27FC236}">
                  <a16:creationId xmlns="" xmlns:a16="http://schemas.microsoft.com/office/drawing/2014/main" id="{5E2AA19A-B05F-7FBB-CDEB-AACC0356AC11}"/>
                </a:ext>
              </a:extLst>
            </p:cNvPr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3" name="Google Shape;2884;p41">
              <a:extLst>
                <a:ext uri="{FF2B5EF4-FFF2-40B4-BE49-F238E27FC236}">
                  <a16:creationId xmlns="" xmlns:a16="http://schemas.microsoft.com/office/drawing/2014/main" id="{2C7AB472-6026-A014-ACB8-5F14C4BD5EED}"/>
                </a:ext>
              </a:extLst>
            </p:cNvPr>
            <p:cNvSpPr/>
            <p:nvPr/>
          </p:nvSpPr>
          <p:spPr>
            <a:xfrm>
              <a:off x="3776600" y="2809275"/>
              <a:ext cx="789225" cy="680200"/>
            </a:xfrm>
            <a:custGeom>
              <a:avLst/>
              <a:gdLst/>
              <a:ahLst/>
              <a:cxnLst/>
              <a:rect l="l" t="t" r="r" b="b"/>
              <a:pathLst>
                <a:path w="31569" h="27208" extrusionOk="0">
                  <a:moveTo>
                    <a:pt x="10820" y="0"/>
                  </a:moveTo>
                  <a:lnTo>
                    <a:pt x="2101" y="12326"/>
                  </a:lnTo>
                  <a:lnTo>
                    <a:pt x="1" y="17690"/>
                  </a:lnTo>
                  <a:lnTo>
                    <a:pt x="21388" y="27208"/>
                  </a:lnTo>
                  <a:lnTo>
                    <a:pt x="30495" y="15111"/>
                  </a:lnTo>
                  <a:lnTo>
                    <a:pt x="31568" y="9815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4" name="Google Shape;2885;p41">
              <a:extLst>
                <a:ext uri="{FF2B5EF4-FFF2-40B4-BE49-F238E27FC236}">
                  <a16:creationId xmlns="" xmlns:a16="http://schemas.microsoft.com/office/drawing/2014/main" id="{320F4BE4-C71C-C3F3-A727-A027F7175A68}"/>
                </a:ext>
              </a:extLst>
            </p:cNvPr>
            <p:cNvSpPr/>
            <p:nvPr/>
          </p:nvSpPr>
          <p:spPr>
            <a:xfrm>
              <a:off x="3780025" y="2821825"/>
              <a:ext cx="783500" cy="667650"/>
            </a:xfrm>
            <a:custGeom>
              <a:avLst/>
              <a:gdLst/>
              <a:ahLst/>
              <a:cxnLst/>
              <a:rect l="l" t="t" r="r" b="b"/>
              <a:pathLst>
                <a:path w="31340" h="26706" extrusionOk="0">
                  <a:moveTo>
                    <a:pt x="10637" y="0"/>
                  </a:moveTo>
                  <a:lnTo>
                    <a:pt x="1918" y="12326"/>
                  </a:lnTo>
                  <a:lnTo>
                    <a:pt x="1" y="17233"/>
                  </a:lnTo>
                  <a:lnTo>
                    <a:pt x="21251" y="26706"/>
                  </a:lnTo>
                  <a:lnTo>
                    <a:pt x="30358" y="14609"/>
                  </a:lnTo>
                  <a:lnTo>
                    <a:pt x="31340" y="9792"/>
                  </a:lnTo>
                  <a:lnTo>
                    <a:pt x="1063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5" name="Google Shape;2886;p41">
              <a:extLst>
                <a:ext uri="{FF2B5EF4-FFF2-40B4-BE49-F238E27FC236}">
                  <a16:creationId xmlns="" xmlns:a16="http://schemas.microsoft.com/office/drawing/2014/main" id="{5D42D508-CAAF-E245-0B74-9921669E5BBC}"/>
                </a:ext>
              </a:extLst>
            </p:cNvPr>
            <p:cNvSpPr/>
            <p:nvPr/>
          </p:nvSpPr>
          <p:spPr>
            <a:xfrm>
              <a:off x="3783450" y="2835525"/>
              <a:ext cx="778375" cy="658525"/>
            </a:xfrm>
            <a:custGeom>
              <a:avLst/>
              <a:gdLst/>
              <a:ahLst/>
              <a:cxnLst/>
              <a:rect l="l" t="t" r="r" b="b"/>
              <a:pathLst>
                <a:path w="31135" h="26341" extrusionOk="0">
                  <a:moveTo>
                    <a:pt x="10432" y="0"/>
                  </a:moveTo>
                  <a:lnTo>
                    <a:pt x="2101" y="11801"/>
                  </a:lnTo>
                  <a:lnTo>
                    <a:pt x="1" y="16640"/>
                  </a:lnTo>
                  <a:lnTo>
                    <a:pt x="21114" y="26341"/>
                  </a:lnTo>
                  <a:lnTo>
                    <a:pt x="30199" y="14243"/>
                  </a:lnTo>
                  <a:lnTo>
                    <a:pt x="31134" y="9792"/>
                  </a:lnTo>
                  <a:lnTo>
                    <a:pt x="104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6" name="Google Shape;2887;p41">
              <a:extLst>
                <a:ext uri="{FF2B5EF4-FFF2-40B4-BE49-F238E27FC236}">
                  <a16:creationId xmlns="" xmlns:a16="http://schemas.microsoft.com/office/drawing/2014/main" id="{74C5C8F8-DBCE-1547-54A7-57054A987D2A}"/>
                </a:ext>
              </a:extLst>
            </p:cNvPr>
            <p:cNvSpPr/>
            <p:nvPr/>
          </p:nvSpPr>
          <p:spPr>
            <a:xfrm>
              <a:off x="4021400" y="2836100"/>
              <a:ext cx="540425" cy="396025"/>
            </a:xfrm>
            <a:custGeom>
              <a:avLst/>
              <a:gdLst/>
              <a:ahLst/>
              <a:cxnLst/>
              <a:rect l="l" t="t" r="r" b="b"/>
              <a:pathLst>
                <a:path w="21617" h="15841" extrusionOk="0">
                  <a:moveTo>
                    <a:pt x="982" y="0"/>
                  </a:moveTo>
                  <a:lnTo>
                    <a:pt x="1" y="4565"/>
                  </a:lnTo>
                  <a:lnTo>
                    <a:pt x="19494" y="15841"/>
                  </a:lnTo>
                  <a:lnTo>
                    <a:pt x="20681" y="14220"/>
                  </a:lnTo>
                  <a:lnTo>
                    <a:pt x="21616" y="9769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7" name="Google Shape;2888;p41">
              <a:extLst>
                <a:ext uri="{FF2B5EF4-FFF2-40B4-BE49-F238E27FC236}">
                  <a16:creationId xmlns="" xmlns:a16="http://schemas.microsoft.com/office/drawing/2014/main" id="{135036A5-7C51-BC0F-BFC9-A50ADD9E669D}"/>
                </a:ext>
              </a:extLst>
            </p:cNvPr>
            <p:cNvSpPr/>
            <p:nvPr/>
          </p:nvSpPr>
          <p:spPr>
            <a:xfrm>
              <a:off x="3776600" y="2943375"/>
              <a:ext cx="762975" cy="550675"/>
            </a:xfrm>
            <a:custGeom>
              <a:avLst/>
              <a:gdLst/>
              <a:ahLst/>
              <a:cxnLst/>
              <a:rect l="l" t="t" r="r" b="b"/>
              <a:pathLst>
                <a:path w="30519" h="22027" extrusionOk="0">
                  <a:moveTo>
                    <a:pt x="9793" y="0"/>
                  </a:moveTo>
                  <a:lnTo>
                    <a:pt x="1" y="12508"/>
                  </a:lnTo>
                  <a:lnTo>
                    <a:pt x="21388" y="22027"/>
                  </a:lnTo>
                  <a:lnTo>
                    <a:pt x="30473" y="9929"/>
                  </a:lnTo>
                  <a:lnTo>
                    <a:pt x="30518" y="9815"/>
                  </a:lnTo>
                  <a:lnTo>
                    <a:pt x="97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8" name="Google Shape;2889;p41">
              <a:extLst>
                <a:ext uri="{FF2B5EF4-FFF2-40B4-BE49-F238E27FC236}">
                  <a16:creationId xmlns="" xmlns:a16="http://schemas.microsoft.com/office/drawing/2014/main" id="{DB8C6EB5-CBC9-A808-A2B1-17E19B07C590}"/>
                </a:ext>
              </a:extLst>
            </p:cNvPr>
            <p:cNvSpPr/>
            <p:nvPr/>
          </p:nvSpPr>
          <p:spPr>
            <a:xfrm>
              <a:off x="3786300" y="2959350"/>
              <a:ext cx="745850" cy="534700"/>
            </a:xfrm>
            <a:custGeom>
              <a:avLst/>
              <a:gdLst/>
              <a:ahLst/>
              <a:cxnLst/>
              <a:rect l="l" t="t" r="r" b="b"/>
              <a:pathLst>
                <a:path w="29834" h="21388" extrusionOk="0">
                  <a:moveTo>
                    <a:pt x="9428" y="0"/>
                  </a:moveTo>
                  <a:lnTo>
                    <a:pt x="1" y="12052"/>
                  </a:lnTo>
                  <a:lnTo>
                    <a:pt x="21000" y="21388"/>
                  </a:lnTo>
                  <a:lnTo>
                    <a:pt x="29833" y="9655"/>
                  </a:lnTo>
                  <a:lnTo>
                    <a:pt x="9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9" name="Google Shape;2890;p41">
              <a:extLst>
                <a:ext uri="{FF2B5EF4-FFF2-40B4-BE49-F238E27FC236}">
                  <a16:creationId xmlns="" xmlns:a16="http://schemas.microsoft.com/office/drawing/2014/main" id="{1FF8757C-582C-50F1-0E2E-8A639363B14C}"/>
                </a:ext>
              </a:extLst>
            </p:cNvPr>
            <p:cNvSpPr/>
            <p:nvPr/>
          </p:nvSpPr>
          <p:spPr>
            <a:xfrm>
              <a:off x="3786300" y="3200725"/>
              <a:ext cx="745850" cy="293325"/>
            </a:xfrm>
            <a:custGeom>
              <a:avLst/>
              <a:gdLst/>
              <a:ahLst/>
              <a:cxnLst/>
              <a:rect l="l" t="t" r="r" b="b"/>
              <a:pathLst>
                <a:path w="29834" h="11733" extrusionOk="0">
                  <a:moveTo>
                    <a:pt x="29833" y="0"/>
                  </a:moveTo>
                  <a:lnTo>
                    <a:pt x="1" y="2397"/>
                  </a:lnTo>
                  <a:lnTo>
                    <a:pt x="21000" y="11733"/>
                  </a:lnTo>
                  <a:lnTo>
                    <a:pt x="29833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0" name="Google Shape;2891;p41">
              <a:extLst>
                <a:ext uri="{FF2B5EF4-FFF2-40B4-BE49-F238E27FC236}">
                  <a16:creationId xmlns="" xmlns:a16="http://schemas.microsoft.com/office/drawing/2014/main" id="{247EEB99-D1F7-88D3-542D-A8E553B89D38}"/>
                </a:ext>
              </a:extLst>
            </p:cNvPr>
            <p:cNvSpPr/>
            <p:nvPr/>
          </p:nvSpPr>
          <p:spPr>
            <a:xfrm>
              <a:off x="3861625" y="2851500"/>
              <a:ext cx="710475" cy="253375"/>
            </a:xfrm>
            <a:custGeom>
              <a:avLst/>
              <a:gdLst/>
              <a:ahLst/>
              <a:cxnLst/>
              <a:rect l="l" t="t" r="r" b="b"/>
              <a:pathLst>
                <a:path w="28419" h="10135" extrusionOk="0">
                  <a:moveTo>
                    <a:pt x="7191" y="0"/>
                  </a:moveTo>
                  <a:lnTo>
                    <a:pt x="1" y="10135"/>
                  </a:lnTo>
                  <a:lnTo>
                    <a:pt x="7191" y="845"/>
                  </a:lnTo>
                  <a:lnTo>
                    <a:pt x="28418" y="9838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1" name="Google Shape;2892;p41">
              <a:extLst>
                <a:ext uri="{FF2B5EF4-FFF2-40B4-BE49-F238E27FC236}">
                  <a16:creationId xmlns="" xmlns:a16="http://schemas.microsoft.com/office/drawing/2014/main" id="{1E035693-F39F-158C-E3AC-AD4BFF36EB70}"/>
                </a:ext>
              </a:extLst>
            </p:cNvPr>
            <p:cNvSpPr/>
            <p:nvPr/>
          </p:nvSpPr>
          <p:spPr>
            <a:xfrm>
              <a:off x="3921550" y="2888575"/>
              <a:ext cx="451950" cy="160950"/>
            </a:xfrm>
            <a:custGeom>
              <a:avLst/>
              <a:gdLst/>
              <a:ahLst/>
              <a:cxnLst/>
              <a:rect l="l" t="t" r="r" b="b"/>
              <a:pathLst>
                <a:path w="18078" h="6438" extrusionOk="0">
                  <a:moveTo>
                    <a:pt x="4588" y="1"/>
                  </a:moveTo>
                  <a:lnTo>
                    <a:pt x="0" y="6438"/>
                  </a:lnTo>
                  <a:lnTo>
                    <a:pt x="4565" y="526"/>
                  </a:lnTo>
                  <a:lnTo>
                    <a:pt x="18078" y="6255"/>
                  </a:lnTo>
                  <a:lnTo>
                    <a:pt x="458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2" name="Google Shape;2893;p41">
              <a:extLst>
                <a:ext uri="{FF2B5EF4-FFF2-40B4-BE49-F238E27FC236}">
                  <a16:creationId xmlns="" xmlns:a16="http://schemas.microsoft.com/office/drawing/2014/main" id="{6E8D900E-4187-BE62-0BC0-EDB406112C4C}"/>
                </a:ext>
              </a:extLst>
            </p:cNvPr>
            <p:cNvSpPr/>
            <p:nvPr/>
          </p:nvSpPr>
          <p:spPr>
            <a:xfrm>
              <a:off x="4063075" y="2939375"/>
              <a:ext cx="482200" cy="235700"/>
            </a:xfrm>
            <a:custGeom>
              <a:avLst/>
              <a:gdLst/>
              <a:ahLst/>
              <a:cxnLst/>
              <a:rect l="l" t="t" r="r" b="b"/>
              <a:pathLst>
                <a:path w="19288" h="9428" extrusionOk="0">
                  <a:moveTo>
                    <a:pt x="0" y="0"/>
                  </a:moveTo>
                  <a:lnTo>
                    <a:pt x="19150" y="9427"/>
                  </a:lnTo>
                  <a:lnTo>
                    <a:pt x="19287" y="8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3" name="Google Shape;2894;p41">
              <a:extLst>
                <a:ext uri="{FF2B5EF4-FFF2-40B4-BE49-F238E27FC236}">
                  <a16:creationId xmlns="" xmlns:a16="http://schemas.microsoft.com/office/drawing/2014/main" id="{81E00081-5A13-C630-0B36-253B4C3B8AED}"/>
                </a:ext>
              </a:extLst>
            </p:cNvPr>
            <p:cNvSpPr/>
            <p:nvPr/>
          </p:nvSpPr>
          <p:spPr>
            <a:xfrm>
              <a:off x="3813700" y="2982750"/>
              <a:ext cx="657400" cy="258500"/>
            </a:xfrm>
            <a:custGeom>
              <a:avLst/>
              <a:gdLst/>
              <a:ahLst/>
              <a:cxnLst/>
              <a:rect l="l" t="t" r="r" b="b"/>
              <a:pathLst>
                <a:path w="26296" h="10340" extrusionOk="0">
                  <a:moveTo>
                    <a:pt x="8469" y="0"/>
                  </a:moveTo>
                  <a:lnTo>
                    <a:pt x="0" y="10340"/>
                  </a:lnTo>
                  <a:lnTo>
                    <a:pt x="8560" y="1096"/>
                  </a:lnTo>
                  <a:lnTo>
                    <a:pt x="26158" y="8354"/>
                  </a:lnTo>
                  <a:lnTo>
                    <a:pt x="26295" y="8217"/>
                  </a:lnTo>
                  <a:lnTo>
                    <a:pt x="8469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4" name="Google Shape;2895;p41">
              <a:extLst>
                <a:ext uri="{FF2B5EF4-FFF2-40B4-BE49-F238E27FC236}">
                  <a16:creationId xmlns="" xmlns:a16="http://schemas.microsoft.com/office/drawing/2014/main" id="{1793ADC5-A41F-AE3B-9363-39829023D9D2}"/>
                </a:ext>
              </a:extLst>
            </p:cNvPr>
            <p:cNvSpPr/>
            <p:nvPr/>
          </p:nvSpPr>
          <p:spPr>
            <a:xfrm>
              <a:off x="3980325" y="3302375"/>
              <a:ext cx="296750" cy="175225"/>
            </a:xfrm>
            <a:custGeom>
              <a:avLst/>
              <a:gdLst/>
              <a:ahLst/>
              <a:cxnLst/>
              <a:rect l="l" t="t" r="r" b="b"/>
              <a:pathLst>
                <a:path w="11870" h="7009" extrusionOk="0">
                  <a:moveTo>
                    <a:pt x="7345" y="1"/>
                  </a:moveTo>
                  <a:cubicBezTo>
                    <a:pt x="6475" y="1"/>
                    <a:pt x="5704" y="514"/>
                    <a:pt x="5045" y="1253"/>
                  </a:cubicBezTo>
                  <a:cubicBezTo>
                    <a:pt x="4588" y="1732"/>
                    <a:pt x="4155" y="2280"/>
                    <a:pt x="3812" y="2850"/>
                  </a:cubicBezTo>
                  <a:cubicBezTo>
                    <a:pt x="3616" y="3217"/>
                    <a:pt x="3390" y="3425"/>
                    <a:pt x="3125" y="3425"/>
                  </a:cubicBezTo>
                  <a:cubicBezTo>
                    <a:pt x="2928" y="3425"/>
                    <a:pt x="2709" y="3309"/>
                    <a:pt x="2465" y="3056"/>
                  </a:cubicBezTo>
                  <a:cubicBezTo>
                    <a:pt x="2077" y="2645"/>
                    <a:pt x="1552" y="2189"/>
                    <a:pt x="913" y="2143"/>
                  </a:cubicBezTo>
                  <a:cubicBezTo>
                    <a:pt x="888" y="2141"/>
                    <a:pt x="863" y="2141"/>
                    <a:pt x="838" y="2141"/>
                  </a:cubicBezTo>
                  <a:cubicBezTo>
                    <a:pt x="464" y="2141"/>
                    <a:pt x="179" y="2305"/>
                    <a:pt x="114" y="2691"/>
                  </a:cubicBezTo>
                  <a:cubicBezTo>
                    <a:pt x="0" y="3535"/>
                    <a:pt x="822" y="4403"/>
                    <a:pt x="1347" y="4905"/>
                  </a:cubicBezTo>
                  <a:cubicBezTo>
                    <a:pt x="2077" y="5635"/>
                    <a:pt x="2762" y="6114"/>
                    <a:pt x="3721" y="6480"/>
                  </a:cubicBezTo>
                  <a:cubicBezTo>
                    <a:pt x="4574" y="6787"/>
                    <a:pt x="5561" y="7009"/>
                    <a:pt x="6519" y="7009"/>
                  </a:cubicBezTo>
                  <a:cubicBezTo>
                    <a:pt x="7764" y="7009"/>
                    <a:pt x="8960" y="6635"/>
                    <a:pt x="9747" y="5589"/>
                  </a:cubicBezTo>
                  <a:cubicBezTo>
                    <a:pt x="9747" y="5589"/>
                    <a:pt x="11870" y="2029"/>
                    <a:pt x="8491" y="294"/>
                  </a:cubicBezTo>
                  <a:cubicBezTo>
                    <a:pt x="8093" y="91"/>
                    <a:pt x="7710" y="1"/>
                    <a:pt x="7345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5" name="Google Shape;2896;p41">
              <a:extLst>
                <a:ext uri="{FF2B5EF4-FFF2-40B4-BE49-F238E27FC236}">
                  <a16:creationId xmlns="" xmlns:a16="http://schemas.microsoft.com/office/drawing/2014/main" id="{97989C11-7226-1695-F9E4-F5969BBBEDB1}"/>
                </a:ext>
              </a:extLst>
            </p:cNvPr>
            <p:cNvSpPr/>
            <p:nvPr/>
          </p:nvSpPr>
          <p:spPr>
            <a:xfrm>
              <a:off x="4055650" y="3303425"/>
              <a:ext cx="115850" cy="121625"/>
            </a:xfrm>
            <a:custGeom>
              <a:avLst/>
              <a:gdLst/>
              <a:ahLst/>
              <a:cxnLst/>
              <a:rect l="l" t="t" r="r" b="b"/>
              <a:pathLst>
                <a:path w="4634" h="4865" extrusionOk="0">
                  <a:moveTo>
                    <a:pt x="3447" y="1"/>
                  </a:moveTo>
                  <a:cubicBezTo>
                    <a:pt x="3241" y="47"/>
                    <a:pt x="3150" y="92"/>
                    <a:pt x="3150" y="92"/>
                  </a:cubicBezTo>
                  <a:cubicBezTo>
                    <a:pt x="3150" y="92"/>
                    <a:pt x="3036" y="138"/>
                    <a:pt x="2899" y="229"/>
                  </a:cubicBezTo>
                  <a:cubicBezTo>
                    <a:pt x="2739" y="343"/>
                    <a:pt x="2557" y="503"/>
                    <a:pt x="2374" y="709"/>
                  </a:cubicBezTo>
                  <a:cubicBezTo>
                    <a:pt x="1963" y="1142"/>
                    <a:pt x="1598" y="1781"/>
                    <a:pt x="1187" y="2375"/>
                  </a:cubicBezTo>
                  <a:cubicBezTo>
                    <a:pt x="936" y="2717"/>
                    <a:pt x="662" y="3128"/>
                    <a:pt x="366" y="3448"/>
                  </a:cubicBezTo>
                  <a:cubicBezTo>
                    <a:pt x="229" y="3585"/>
                    <a:pt x="114" y="3721"/>
                    <a:pt x="0" y="3858"/>
                  </a:cubicBezTo>
                  <a:cubicBezTo>
                    <a:pt x="206" y="3699"/>
                    <a:pt x="434" y="3562"/>
                    <a:pt x="639" y="3425"/>
                  </a:cubicBezTo>
                  <a:cubicBezTo>
                    <a:pt x="845" y="3265"/>
                    <a:pt x="936" y="3037"/>
                    <a:pt x="1119" y="2854"/>
                  </a:cubicBezTo>
                  <a:cubicBezTo>
                    <a:pt x="1279" y="2649"/>
                    <a:pt x="1461" y="2535"/>
                    <a:pt x="1621" y="2329"/>
                  </a:cubicBezTo>
                  <a:cubicBezTo>
                    <a:pt x="1963" y="1873"/>
                    <a:pt x="2260" y="1393"/>
                    <a:pt x="2671" y="1005"/>
                  </a:cubicBezTo>
                  <a:cubicBezTo>
                    <a:pt x="2853" y="823"/>
                    <a:pt x="3036" y="686"/>
                    <a:pt x="3150" y="617"/>
                  </a:cubicBezTo>
                  <a:cubicBezTo>
                    <a:pt x="3264" y="549"/>
                    <a:pt x="3333" y="526"/>
                    <a:pt x="3333" y="526"/>
                  </a:cubicBezTo>
                  <a:cubicBezTo>
                    <a:pt x="3333" y="526"/>
                    <a:pt x="3401" y="480"/>
                    <a:pt x="3515" y="457"/>
                  </a:cubicBezTo>
                  <a:cubicBezTo>
                    <a:pt x="3547" y="451"/>
                    <a:pt x="3580" y="447"/>
                    <a:pt x="3614" y="447"/>
                  </a:cubicBezTo>
                  <a:cubicBezTo>
                    <a:pt x="3705" y="447"/>
                    <a:pt x="3804" y="478"/>
                    <a:pt x="3903" y="594"/>
                  </a:cubicBezTo>
                  <a:cubicBezTo>
                    <a:pt x="4018" y="731"/>
                    <a:pt x="4109" y="1028"/>
                    <a:pt x="4086" y="1348"/>
                  </a:cubicBezTo>
                  <a:cubicBezTo>
                    <a:pt x="4063" y="1667"/>
                    <a:pt x="3995" y="2010"/>
                    <a:pt x="3881" y="2329"/>
                  </a:cubicBezTo>
                  <a:cubicBezTo>
                    <a:pt x="3401" y="3676"/>
                    <a:pt x="2443" y="4840"/>
                    <a:pt x="2488" y="4863"/>
                  </a:cubicBezTo>
                  <a:cubicBezTo>
                    <a:pt x="2489" y="4864"/>
                    <a:pt x="2491" y="4864"/>
                    <a:pt x="2492" y="4864"/>
                  </a:cubicBezTo>
                  <a:cubicBezTo>
                    <a:pt x="2534" y="4864"/>
                    <a:pt x="2799" y="4616"/>
                    <a:pt x="3127" y="4201"/>
                  </a:cubicBezTo>
                  <a:cubicBezTo>
                    <a:pt x="3470" y="3767"/>
                    <a:pt x="3881" y="3151"/>
                    <a:pt x="4177" y="2443"/>
                  </a:cubicBezTo>
                  <a:cubicBezTo>
                    <a:pt x="4474" y="1758"/>
                    <a:pt x="4634" y="937"/>
                    <a:pt x="4223" y="343"/>
                  </a:cubicBezTo>
                  <a:cubicBezTo>
                    <a:pt x="4132" y="184"/>
                    <a:pt x="3972" y="92"/>
                    <a:pt x="3835" y="47"/>
                  </a:cubicBezTo>
                  <a:cubicBezTo>
                    <a:pt x="3675" y="1"/>
                    <a:pt x="3538" y="1"/>
                    <a:pt x="34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6" name="Google Shape;2897;p41">
              <a:extLst>
                <a:ext uri="{FF2B5EF4-FFF2-40B4-BE49-F238E27FC236}">
                  <a16:creationId xmlns="" xmlns:a16="http://schemas.microsoft.com/office/drawing/2014/main" id="{C138AB94-A618-7B7A-40DB-CD6E3FB4A7D4}"/>
                </a:ext>
              </a:extLst>
            </p:cNvPr>
            <p:cNvSpPr/>
            <p:nvPr/>
          </p:nvSpPr>
          <p:spPr>
            <a:xfrm>
              <a:off x="4145225" y="3299725"/>
              <a:ext cx="63950" cy="127100"/>
            </a:xfrm>
            <a:custGeom>
              <a:avLst/>
              <a:gdLst/>
              <a:ahLst/>
              <a:cxnLst/>
              <a:rect l="l" t="t" r="r" b="b"/>
              <a:pathLst>
                <a:path w="2558" h="5084" extrusionOk="0">
                  <a:moveTo>
                    <a:pt x="831" y="0"/>
                  </a:moveTo>
                  <a:cubicBezTo>
                    <a:pt x="680" y="0"/>
                    <a:pt x="538" y="25"/>
                    <a:pt x="412" y="80"/>
                  </a:cubicBezTo>
                  <a:cubicBezTo>
                    <a:pt x="229" y="126"/>
                    <a:pt x="115" y="263"/>
                    <a:pt x="69" y="354"/>
                  </a:cubicBezTo>
                  <a:cubicBezTo>
                    <a:pt x="24" y="446"/>
                    <a:pt x="1" y="491"/>
                    <a:pt x="24" y="514"/>
                  </a:cubicBezTo>
                  <a:cubicBezTo>
                    <a:pt x="25" y="515"/>
                    <a:pt x="26" y="516"/>
                    <a:pt x="28" y="516"/>
                  </a:cubicBezTo>
                  <a:cubicBezTo>
                    <a:pt x="58" y="516"/>
                    <a:pt x="175" y="305"/>
                    <a:pt x="457" y="240"/>
                  </a:cubicBezTo>
                  <a:cubicBezTo>
                    <a:pt x="515" y="227"/>
                    <a:pt x="578" y="221"/>
                    <a:pt x="645" y="221"/>
                  </a:cubicBezTo>
                  <a:cubicBezTo>
                    <a:pt x="920" y="221"/>
                    <a:pt x="1259" y="330"/>
                    <a:pt x="1553" y="514"/>
                  </a:cubicBezTo>
                  <a:cubicBezTo>
                    <a:pt x="1713" y="628"/>
                    <a:pt x="1873" y="788"/>
                    <a:pt x="1964" y="925"/>
                  </a:cubicBezTo>
                  <a:cubicBezTo>
                    <a:pt x="1987" y="948"/>
                    <a:pt x="2010" y="993"/>
                    <a:pt x="2010" y="1016"/>
                  </a:cubicBezTo>
                  <a:cubicBezTo>
                    <a:pt x="2032" y="1062"/>
                    <a:pt x="2032" y="1108"/>
                    <a:pt x="2055" y="1153"/>
                  </a:cubicBezTo>
                  <a:cubicBezTo>
                    <a:pt x="2078" y="1222"/>
                    <a:pt x="2078" y="1313"/>
                    <a:pt x="2078" y="1404"/>
                  </a:cubicBezTo>
                  <a:cubicBezTo>
                    <a:pt x="2124" y="1701"/>
                    <a:pt x="2101" y="1929"/>
                    <a:pt x="2101" y="1929"/>
                  </a:cubicBezTo>
                  <a:cubicBezTo>
                    <a:pt x="2101" y="1929"/>
                    <a:pt x="2101" y="2135"/>
                    <a:pt x="2055" y="2454"/>
                  </a:cubicBezTo>
                  <a:cubicBezTo>
                    <a:pt x="2010" y="2774"/>
                    <a:pt x="1918" y="3208"/>
                    <a:pt x="1758" y="3618"/>
                  </a:cubicBezTo>
                  <a:cubicBezTo>
                    <a:pt x="1599" y="4029"/>
                    <a:pt x="1393" y="4417"/>
                    <a:pt x="1188" y="4668"/>
                  </a:cubicBezTo>
                  <a:cubicBezTo>
                    <a:pt x="982" y="4919"/>
                    <a:pt x="777" y="5056"/>
                    <a:pt x="800" y="5079"/>
                  </a:cubicBezTo>
                  <a:cubicBezTo>
                    <a:pt x="802" y="5082"/>
                    <a:pt x="808" y="5083"/>
                    <a:pt x="816" y="5083"/>
                  </a:cubicBezTo>
                  <a:cubicBezTo>
                    <a:pt x="877" y="5083"/>
                    <a:pt x="1080" y="5004"/>
                    <a:pt x="1302" y="4782"/>
                  </a:cubicBezTo>
                  <a:cubicBezTo>
                    <a:pt x="1576" y="4554"/>
                    <a:pt x="1850" y="4166"/>
                    <a:pt x="2055" y="3755"/>
                  </a:cubicBezTo>
                  <a:cubicBezTo>
                    <a:pt x="2261" y="3322"/>
                    <a:pt x="2398" y="2865"/>
                    <a:pt x="2466" y="2523"/>
                  </a:cubicBezTo>
                  <a:cubicBezTo>
                    <a:pt x="2534" y="2180"/>
                    <a:pt x="2557" y="1929"/>
                    <a:pt x="2557" y="1929"/>
                  </a:cubicBezTo>
                  <a:cubicBezTo>
                    <a:pt x="2557" y="1929"/>
                    <a:pt x="2557" y="1701"/>
                    <a:pt x="2512" y="1336"/>
                  </a:cubicBezTo>
                  <a:cubicBezTo>
                    <a:pt x="2489" y="1245"/>
                    <a:pt x="2466" y="1153"/>
                    <a:pt x="2443" y="1039"/>
                  </a:cubicBezTo>
                  <a:cubicBezTo>
                    <a:pt x="2420" y="993"/>
                    <a:pt x="2398" y="948"/>
                    <a:pt x="2375" y="879"/>
                  </a:cubicBezTo>
                  <a:cubicBezTo>
                    <a:pt x="2352" y="811"/>
                    <a:pt x="2329" y="765"/>
                    <a:pt x="2283" y="697"/>
                  </a:cubicBezTo>
                  <a:cubicBezTo>
                    <a:pt x="2124" y="514"/>
                    <a:pt x="1918" y="354"/>
                    <a:pt x="1713" y="240"/>
                  </a:cubicBezTo>
                  <a:cubicBezTo>
                    <a:pt x="1429" y="91"/>
                    <a:pt x="1116" y="0"/>
                    <a:pt x="8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7" name="Google Shape;2898;p41">
              <a:extLst>
                <a:ext uri="{FF2B5EF4-FFF2-40B4-BE49-F238E27FC236}">
                  <a16:creationId xmlns="" xmlns:a16="http://schemas.microsoft.com/office/drawing/2014/main" id="{469CBFBC-90E8-274F-E0CB-3659770390B9}"/>
                </a:ext>
              </a:extLst>
            </p:cNvPr>
            <p:cNvSpPr/>
            <p:nvPr/>
          </p:nvSpPr>
          <p:spPr>
            <a:xfrm>
              <a:off x="4196025" y="3317275"/>
              <a:ext cx="42250" cy="110650"/>
            </a:xfrm>
            <a:custGeom>
              <a:avLst/>
              <a:gdLst/>
              <a:ahLst/>
              <a:cxnLst/>
              <a:rect l="l" t="t" r="r" b="b"/>
              <a:pathLst>
                <a:path w="1690" h="4426" extrusionOk="0">
                  <a:moveTo>
                    <a:pt x="94" y="0"/>
                  </a:moveTo>
                  <a:cubicBezTo>
                    <a:pt x="49" y="0"/>
                    <a:pt x="23" y="9"/>
                    <a:pt x="23" y="18"/>
                  </a:cubicBezTo>
                  <a:cubicBezTo>
                    <a:pt x="0" y="63"/>
                    <a:pt x="160" y="109"/>
                    <a:pt x="343" y="246"/>
                  </a:cubicBezTo>
                  <a:cubicBezTo>
                    <a:pt x="525" y="406"/>
                    <a:pt x="731" y="634"/>
                    <a:pt x="913" y="908"/>
                  </a:cubicBezTo>
                  <a:cubicBezTo>
                    <a:pt x="1073" y="1182"/>
                    <a:pt x="1187" y="1456"/>
                    <a:pt x="1210" y="1684"/>
                  </a:cubicBezTo>
                  <a:cubicBezTo>
                    <a:pt x="1256" y="1912"/>
                    <a:pt x="1233" y="2049"/>
                    <a:pt x="1233" y="2049"/>
                  </a:cubicBezTo>
                  <a:cubicBezTo>
                    <a:pt x="1233" y="2049"/>
                    <a:pt x="1233" y="2209"/>
                    <a:pt x="1210" y="2437"/>
                  </a:cubicBezTo>
                  <a:cubicBezTo>
                    <a:pt x="1187" y="2665"/>
                    <a:pt x="1096" y="2962"/>
                    <a:pt x="982" y="3259"/>
                  </a:cubicBezTo>
                  <a:cubicBezTo>
                    <a:pt x="731" y="3852"/>
                    <a:pt x="320" y="4400"/>
                    <a:pt x="388" y="4423"/>
                  </a:cubicBezTo>
                  <a:cubicBezTo>
                    <a:pt x="389" y="4425"/>
                    <a:pt x="392" y="4426"/>
                    <a:pt x="395" y="4426"/>
                  </a:cubicBezTo>
                  <a:cubicBezTo>
                    <a:pt x="459" y="4426"/>
                    <a:pt x="951" y="3984"/>
                    <a:pt x="1256" y="3396"/>
                  </a:cubicBezTo>
                  <a:cubicBezTo>
                    <a:pt x="1438" y="3099"/>
                    <a:pt x="1575" y="2779"/>
                    <a:pt x="1621" y="2506"/>
                  </a:cubicBezTo>
                  <a:cubicBezTo>
                    <a:pt x="1689" y="2232"/>
                    <a:pt x="1689" y="2049"/>
                    <a:pt x="1689" y="2049"/>
                  </a:cubicBezTo>
                  <a:cubicBezTo>
                    <a:pt x="1689" y="2049"/>
                    <a:pt x="1689" y="1866"/>
                    <a:pt x="1621" y="1593"/>
                  </a:cubicBezTo>
                  <a:cubicBezTo>
                    <a:pt x="1575" y="1319"/>
                    <a:pt x="1393" y="999"/>
                    <a:pt x="1164" y="725"/>
                  </a:cubicBezTo>
                  <a:cubicBezTo>
                    <a:pt x="959" y="451"/>
                    <a:pt x="685" y="223"/>
                    <a:pt x="434" y="109"/>
                  </a:cubicBezTo>
                  <a:cubicBezTo>
                    <a:pt x="292" y="24"/>
                    <a:pt x="168" y="0"/>
                    <a:pt x="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8" name="Google Shape;2899;p41">
              <a:extLst>
                <a:ext uri="{FF2B5EF4-FFF2-40B4-BE49-F238E27FC236}">
                  <a16:creationId xmlns="" xmlns:a16="http://schemas.microsoft.com/office/drawing/2014/main" id="{1CCF0763-16E8-98D7-4A02-6B51A282F902}"/>
                </a:ext>
              </a:extLst>
            </p:cNvPr>
            <p:cNvSpPr/>
            <p:nvPr/>
          </p:nvSpPr>
          <p:spPr>
            <a:xfrm>
              <a:off x="4176050" y="3351825"/>
              <a:ext cx="73625" cy="121875"/>
            </a:xfrm>
            <a:custGeom>
              <a:avLst/>
              <a:gdLst/>
              <a:ahLst/>
              <a:cxnLst/>
              <a:rect l="l" t="t" r="r" b="b"/>
              <a:pathLst>
                <a:path w="2945" h="4875" extrusionOk="0">
                  <a:moveTo>
                    <a:pt x="2092" y="1"/>
                  </a:moveTo>
                  <a:cubicBezTo>
                    <a:pt x="2085" y="1"/>
                    <a:pt x="2080" y="2"/>
                    <a:pt x="2078" y="5"/>
                  </a:cubicBezTo>
                  <a:cubicBezTo>
                    <a:pt x="2055" y="28"/>
                    <a:pt x="2214" y="165"/>
                    <a:pt x="2351" y="393"/>
                  </a:cubicBezTo>
                  <a:cubicBezTo>
                    <a:pt x="2511" y="621"/>
                    <a:pt x="2625" y="987"/>
                    <a:pt x="2580" y="1329"/>
                  </a:cubicBezTo>
                  <a:cubicBezTo>
                    <a:pt x="2580" y="1694"/>
                    <a:pt x="2443" y="2037"/>
                    <a:pt x="2306" y="2288"/>
                  </a:cubicBezTo>
                  <a:cubicBezTo>
                    <a:pt x="2192" y="2539"/>
                    <a:pt x="2078" y="2698"/>
                    <a:pt x="2078" y="2698"/>
                  </a:cubicBezTo>
                  <a:cubicBezTo>
                    <a:pt x="2078" y="2698"/>
                    <a:pt x="2009" y="2858"/>
                    <a:pt x="1849" y="3087"/>
                  </a:cubicBezTo>
                  <a:cubicBezTo>
                    <a:pt x="1690" y="3338"/>
                    <a:pt x="1461" y="3634"/>
                    <a:pt x="1187" y="3908"/>
                  </a:cubicBezTo>
                  <a:cubicBezTo>
                    <a:pt x="936" y="4182"/>
                    <a:pt x="640" y="4433"/>
                    <a:pt x="411" y="4593"/>
                  </a:cubicBezTo>
                  <a:cubicBezTo>
                    <a:pt x="160" y="4753"/>
                    <a:pt x="0" y="4844"/>
                    <a:pt x="0" y="4867"/>
                  </a:cubicBezTo>
                  <a:cubicBezTo>
                    <a:pt x="0" y="4872"/>
                    <a:pt x="11" y="4875"/>
                    <a:pt x="30" y="4875"/>
                  </a:cubicBezTo>
                  <a:cubicBezTo>
                    <a:pt x="96" y="4875"/>
                    <a:pt x="267" y="4841"/>
                    <a:pt x="480" y="4753"/>
                  </a:cubicBezTo>
                  <a:cubicBezTo>
                    <a:pt x="777" y="4616"/>
                    <a:pt x="1119" y="4410"/>
                    <a:pt x="1416" y="4136"/>
                  </a:cubicBezTo>
                  <a:cubicBezTo>
                    <a:pt x="1735" y="3885"/>
                    <a:pt x="2009" y="3589"/>
                    <a:pt x="2192" y="3338"/>
                  </a:cubicBezTo>
                  <a:cubicBezTo>
                    <a:pt x="2374" y="3109"/>
                    <a:pt x="2488" y="2927"/>
                    <a:pt x="2488" y="2927"/>
                  </a:cubicBezTo>
                  <a:cubicBezTo>
                    <a:pt x="2488" y="2927"/>
                    <a:pt x="2580" y="2744"/>
                    <a:pt x="2694" y="2470"/>
                  </a:cubicBezTo>
                  <a:cubicBezTo>
                    <a:pt x="2808" y="2173"/>
                    <a:pt x="2945" y="1763"/>
                    <a:pt x="2922" y="1352"/>
                  </a:cubicBezTo>
                  <a:cubicBezTo>
                    <a:pt x="2899" y="1124"/>
                    <a:pt x="2854" y="918"/>
                    <a:pt x="2785" y="736"/>
                  </a:cubicBezTo>
                  <a:cubicBezTo>
                    <a:pt x="2694" y="553"/>
                    <a:pt x="2603" y="393"/>
                    <a:pt x="2488" y="279"/>
                  </a:cubicBezTo>
                  <a:cubicBezTo>
                    <a:pt x="2308" y="78"/>
                    <a:pt x="2144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9" name="Google Shape;2900;p41">
              <a:extLst>
                <a:ext uri="{FF2B5EF4-FFF2-40B4-BE49-F238E27FC236}">
                  <a16:creationId xmlns="" xmlns:a16="http://schemas.microsoft.com/office/drawing/2014/main" id="{300F4B8F-983B-676A-7A00-DEDF860CC36B}"/>
                </a:ext>
              </a:extLst>
            </p:cNvPr>
            <p:cNvSpPr/>
            <p:nvPr/>
          </p:nvSpPr>
          <p:spPr>
            <a:xfrm>
              <a:off x="3975750" y="3349375"/>
              <a:ext cx="97600" cy="109375"/>
            </a:xfrm>
            <a:custGeom>
              <a:avLst/>
              <a:gdLst/>
              <a:ahLst/>
              <a:cxnLst/>
              <a:rect l="l" t="t" r="r" b="b"/>
              <a:pathLst>
                <a:path w="3904" h="4375" extrusionOk="0">
                  <a:moveTo>
                    <a:pt x="948" y="0"/>
                  </a:moveTo>
                  <a:cubicBezTo>
                    <a:pt x="868" y="0"/>
                    <a:pt x="788" y="12"/>
                    <a:pt x="708" y="35"/>
                  </a:cubicBezTo>
                  <a:cubicBezTo>
                    <a:pt x="549" y="80"/>
                    <a:pt x="434" y="149"/>
                    <a:pt x="320" y="240"/>
                  </a:cubicBezTo>
                  <a:cubicBezTo>
                    <a:pt x="115" y="423"/>
                    <a:pt x="46" y="674"/>
                    <a:pt x="24" y="834"/>
                  </a:cubicBezTo>
                  <a:cubicBezTo>
                    <a:pt x="1" y="993"/>
                    <a:pt x="24" y="1085"/>
                    <a:pt x="24" y="1085"/>
                  </a:cubicBezTo>
                  <a:cubicBezTo>
                    <a:pt x="24" y="1085"/>
                    <a:pt x="24" y="1153"/>
                    <a:pt x="69" y="1290"/>
                  </a:cubicBezTo>
                  <a:cubicBezTo>
                    <a:pt x="92" y="1427"/>
                    <a:pt x="161" y="1610"/>
                    <a:pt x="252" y="1815"/>
                  </a:cubicBezTo>
                  <a:cubicBezTo>
                    <a:pt x="275" y="1861"/>
                    <a:pt x="297" y="1906"/>
                    <a:pt x="320" y="1975"/>
                  </a:cubicBezTo>
                  <a:cubicBezTo>
                    <a:pt x="343" y="2020"/>
                    <a:pt x="366" y="2089"/>
                    <a:pt x="412" y="2157"/>
                  </a:cubicBezTo>
                  <a:cubicBezTo>
                    <a:pt x="480" y="2271"/>
                    <a:pt x="571" y="2363"/>
                    <a:pt x="663" y="2500"/>
                  </a:cubicBezTo>
                  <a:cubicBezTo>
                    <a:pt x="845" y="2705"/>
                    <a:pt x="1028" y="2888"/>
                    <a:pt x="1233" y="3116"/>
                  </a:cubicBezTo>
                  <a:cubicBezTo>
                    <a:pt x="1621" y="3550"/>
                    <a:pt x="2124" y="3892"/>
                    <a:pt x="2489" y="4098"/>
                  </a:cubicBezTo>
                  <a:cubicBezTo>
                    <a:pt x="2838" y="4282"/>
                    <a:pt x="3095" y="4375"/>
                    <a:pt x="3159" y="4375"/>
                  </a:cubicBezTo>
                  <a:cubicBezTo>
                    <a:pt x="3166" y="4375"/>
                    <a:pt x="3171" y="4374"/>
                    <a:pt x="3173" y="4371"/>
                  </a:cubicBezTo>
                  <a:cubicBezTo>
                    <a:pt x="3173" y="4349"/>
                    <a:pt x="2945" y="4189"/>
                    <a:pt x="2580" y="3961"/>
                  </a:cubicBezTo>
                  <a:cubicBezTo>
                    <a:pt x="2260" y="3709"/>
                    <a:pt x="1804" y="3344"/>
                    <a:pt x="1484" y="2911"/>
                  </a:cubicBezTo>
                  <a:cubicBezTo>
                    <a:pt x="1302" y="2705"/>
                    <a:pt x="1119" y="2454"/>
                    <a:pt x="959" y="2249"/>
                  </a:cubicBezTo>
                  <a:cubicBezTo>
                    <a:pt x="891" y="2135"/>
                    <a:pt x="800" y="2043"/>
                    <a:pt x="754" y="1952"/>
                  </a:cubicBezTo>
                  <a:cubicBezTo>
                    <a:pt x="731" y="1906"/>
                    <a:pt x="708" y="1861"/>
                    <a:pt x="686" y="1815"/>
                  </a:cubicBezTo>
                  <a:cubicBezTo>
                    <a:pt x="686" y="1769"/>
                    <a:pt x="663" y="1701"/>
                    <a:pt x="640" y="1655"/>
                  </a:cubicBezTo>
                  <a:cubicBezTo>
                    <a:pt x="480" y="1267"/>
                    <a:pt x="480" y="1039"/>
                    <a:pt x="480" y="1039"/>
                  </a:cubicBezTo>
                  <a:cubicBezTo>
                    <a:pt x="480" y="1039"/>
                    <a:pt x="389" y="788"/>
                    <a:pt x="617" y="560"/>
                  </a:cubicBezTo>
                  <a:cubicBezTo>
                    <a:pt x="716" y="460"/>
                    <a:pt x="850" y="395"/>
                    <a:pt x="1019" y="395"/>
                  </a:cubicBezTo>
                  <a:cubicBezTo>
                    <a:pt x="1044" y="395"/>
                    <a:pt x="1070" y="397"/>
                    <a:pt x="1096" y="400"/>
                  </a:cubicBezTo>
                  <a:cubicBezTo>
                    <a:pt x="1325" y="445"/>
                    <a:pt x="1576" y="582"/>
                    <a:pt x="1804" y="719"/>
                  </a:cubicBezTo>
                  <a:cubicBezTo>
                    <a:pt x="2260" y="1039"/>
                    <a:pt x="2740" y="1404"/>
                    <a:pt x="3196" y="1495"/>
                  </a:cubicBezTo>
                  <a:cubicBezTo>
                    <a:pt x="3292" y="1524"/>
                    <a:pt x="3384" y="1537"/>
                    <a:pt x="3466" y="1537"/>
                  </a:cubicBezTo>
                  <a:cubicBezTo>
                    <a:pt x="3581" y="1537"/>
                    <a:pt x="3678" y="1512"/>
                    <a:pt x="3744" y="1473"/>
                  </a:cubicBezTo>
                  <a:cubicBezTo>
                    <a:pt x="3858" y="1404"/>
                    <a:pt x="3904" y="1336"/>
                    <a:pt x="3904" y="1336"/>
                  </a:cubicBezTo>
                  <a:cubicBezTo>
                    <a:pt x="3902" y="1331"/>
                    <a:pt x="3897" y="1329"/>
                    <a:pt x="3889" y="1329"/>
                  </a:cubicBezTo>
                  <a:cubicBezTo>
                    <a:pt x="3847" y="1329"/>
                    <a:pt x="3725" y="1398"/>
                    <a:pt x="3542" y="1398"/>
                  </a:cubicBezTo>
                  <a:cubicBezTo>
                    <a:pt x="3455" y="1398"/>
                    <a:pt x="3354" y="1382"/>
                    <a:pt x="3242" y="1336"/>
                  </a:cubicBezTo>
                  <a:cubicBezTo>
                    <a:pt x="2854" y="1199"/>
                    <a:pt x="2443" y="834"/>
                    <a:pt x="1987" y="468"/>
                  </a:cubicBezTo>
                  <a:cubicBezTo>
                    <a:pt x="1758" y="286"/>
                    <a:pt x="1507" y="126"/>
                    <a:pt x="1188" y="35"/>
                  </a:cubicBezTo>
                  <a:cubicBezTo>
                    <a:pt x="1108" y="12"/>
                    <a:pt x="1028" y="0"/>
                    <a:pt x="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0" name="Google Shape;2901;p41">
              <a:extLst>
                <a:ext uri="{FF2B5EF4-FFF2-40B4-BE49-F238E27FC236}">
                  <a16:creationId xmlns="" xmlns:a16="http://schemas.microsoft.com/office/drawing/2014/main" id="{A96DA1DF-E934-E583-4040-A2CB217FC9EE}"/>
                </a:ext>
              </a:extLst>
            </p:cNvPr>
            <p:cNvSpPr/>
            <p:nvPr/>
          </p:nvSpPr>
          <p:spPr>
            <a:xfrm>
              <a:off x="3981475" y="3369050"/>
              <a:ext cx="263650" cy="108550"/>
            </a:xfrm>
            <a:custGeom>
              <a:avLst/>
              <a:gdLst/>
              <a:ahLst/>
              <a:cxnLst/>
              <a:rect l="l" t="t" r="r" b="b"/>
              <a:pathLst>
                <a:path w="10546" h="4342" extrusionOk="0">
                  <a:moveTo>
                    <a:pt x="10317" y="1"/>
                  </a:moveTo>
                  <a:lnTo>
                    <a:pt x="10317" y="1"/>
                  </a:lnTo>
                  <a:cubicBezTo>
                    <a:pt x="9853" y="1232"/>
                    <a:pt x="8123" y="3069"/>
                    <a:pt x="5583" y="3069"/>
                  </a:cubicBezTo>
                  <a:cubicBezTo>
                    <a:pt x="5250" y="3069"/>
                    <a:pt x="4903" y="3037"/>
                    <a:pt x="4542" y="2968"/>
                  </a:cubicBezTo>
                  <a:cubicBezTo>
                    <a:pt x="1803" y="2443"/>
                    <a:pt x="525" y="708"/>
                    <a:pt x="68" y="115"/>
                  </a:cubicBezTo>
                  <a:lnTo>
                    <a:pt x="68" y="115"/>
                  </a:lnTo>
                  <a:cubicBezTo>
                    <a:pt x="0" y="914"/>
                    <a:pt x="799" y="1736"/>
                    <a:pt x="1301" y="2238"/>
                  </a:cubicBezTo>
                  <a:cubicBezTo>
                    <a:pt x="2031" y="2968"/>
                    <a:pt x="2716" y="3447"/>
                    <a:pt x="3675" y="3813"/>
                  </a:cubicBezTo>
                  <a:cubicBezTo>
                    <a:pt x="4528" y="4120"/>
                    <a:pt x="5515" y="4342"/>
                    <a:pt x="6473" y="4342"/>
                  </a:cubicBezTo>
                  <a:cubicBezTo>
                    <a:pt x="7718" y="4342"/>
                    <a:pt x="8914" y="3968"/>
                    <a:pt x="9701" y="2922"/>
                  </a:cubicBezTo>
                  <a:cubicBezTo>
                    <a:pt x="9701" y="2922"/>
                    <a:pt x="10545" y="1484"/>
                    <a:pt x="10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1" name="Google Shape;2902;p41">
              <a:extLst>
                <a:ext uri="{FF2B5EF4-FFF2-40B4-BE49-F238E27FC236}">
                  <a16:creationId xmlns="" xmlns:a16="http://schemas.microsoft.com/office/drawing/2014/main" id="{B4B1B858-6753-C48F-5DEB-8B48F30965B4}"/>
                </a:ext>
              </a:extLst>
            </p:cNvPr>
            <p:cNvSpPr/>
            <p:nvPr/>
          </p:nvSpPr>
          <p:spPr>
            <a:xfrm>
              <a:off x="4189175" y="2498125"/>
              <a:ext cx="281350" cy="355675"/>
            </a:xfrm>
            <a:custGeom>
              <a:avLst/>
              <a:gdLst/>
              <a:ahLst/>
              <a:cxnLst/>
              <a:rect l="l" t="t" r="r" b="b"/>
              <a:pathLst>
                <a:path w="11254" h="14227" extrusionOk="0">
                  <a:moveTo>
                    <a:pt x="8226" y="1"/>
                  </a:moveTo>
                  <a:cubicBezTo>
                    <a:pt x="7457" y="1"/>
                    <a:pt x="6674" y="267"/>
                    <a:pt x="6095" y="714"/>
                  </a:cubicBezTo>
                  <a:cubicBezTo>
                    <a:pt x="4976" y="1559"/>
                    <a:pt x="3949" y="2700"/>
                    <a:pt x="3219" y="3910"/>
                  </a:cubicBezTo>
                  <a:cubicBezTo>
                    <a:pt x="2100" y="5758"/>
                    <a:pt x="936" y="8018"/>
                    <a:pt x="0" y="10050"/>
                  </a:cubicBezTo>
                  <a:cubicBezTo>
                    <a:pt x="1461" y="11054"/>
                    <a:pt x="4725" y="13063"/>
                    <a:pt x="6506" y="14227"/>
                  </a:cubicBezTo>
                  <a:cubicBezTo>
                    <a:pt x="6825" y="13679"/>
                    <a:pt x="7122" y="13108"/>
                    <a:pt x="7419" y="12515"/>
                  </a:cubicBezTo>
                  <a:cubicBezTo>
                    <a:pt x="8514" y="10346"/>
                    <a:pt x="9473" y="8087"/>
                    <a:pt x="10066" y="5736"/>
                  </a:cubicBezTo>
                  <a:cubicBezTo>
                    <a:pt x="10386" y="4457"/>
                    <a:pt x="11253" y="2152"/>
                    <a:pt x="10363" y="988"/>
                  </a:cubicBezTo>
                  <a:cubicBezTo>
                    <a:pt x="10021" y="531"/>
                    <a:pt x="9564" y="258"/>
                    <a:pt x="9085" y="121"/>
                  </a:cubicBezTo>
                  <a:cubicBezTo>
                    <a:pt x="8809" y="39"/>
                    <a:pt x="8518" y="1"/>
                    <a:pt x="8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2" name="Google Shape;2903;p41">
              <a:extLst>
                <a:ext uri="{FF2B5EF4-FFF2-40B4-BE49-F238E27FC236}">
                  <a16:creationId xmlns="" xmlns:a16="http://schemas.microsoft.com/office/drawing/2014/main" id="{823B2C38-BFB0-BD3A-2748-D81C079B0B3A}"/>
                </a:ext>
              </a:extLst>
            </p:cNvPr>
            <p:cNvSpPr/>
            <p:nvPr/>
          </p:nvSpPr>
          <p:spPr>
            <a:xfrm>
              <a:off x="4208575" y="2718075"/>
              <a:ext cx="110150" cy="53800"/>
            </a:xfrm>
            <a:custGeom>
              <a:avLst/>
              <a:gdLst/>
              <a:ahLst/>
              <a:cxnLst/>
              <a:rect l="l" t="t" r="r" b="b"/>
              <a:pathLst>
                <a:path w="4406" h="2152" extrusionOk="0">
                  <a:moveTo>
                    <a:pt x="66" y="1"/>
                  </a:moveTo>
                  <a:cubicBezTo>
                    <a:pt x="28" y="1"/>
                    <a:pt x="5" y="7"/>
                    <a:pt x="0" y="19"/>
                  </a:cubicBezTo>
                  <a:cubicBezTo>
                    <a:pt x="0" y="65"/>
                    <a:pt x="548" y="316"/>
                    <a:pt x="1119" y="521"/>
                  </a:cubicBezTo>
                  <a:lnTo>
                    <a:pt x="2192" y="1069"/>
                  </a:lnTo>
                  <a:cubicBezTo>
                    <a:pt x="2192" y="1069"/>
                    <a:pt x="2740" y="1343"/>
                    <a:pt x="3287" y="1617"/>
                  </a:cubicBezTo>
                  <a:cubicBezTo>
                    <a:pt x="3761" y="1884"/>
                    <a:pt x="4252" y="2152"/>
                    <a:pt x="4361" y="2152"/>
                  </a:cubicBezTo>
                  <a:cubicBezTo>
                    <a:pt x="4373" y="2152"/>
                    <a:pt x="4381" y="2149"/>
                    <a:pt x="4383" y="2142"/>
                  </a:cubicBezTo>
                  <a:cubicBezTo>
                    <a:pt x="4406" y="2096"/>
                    <a:pt x="3926" y="1708"/>
                    <a:pt x="3424" y="1343"/>
                  </a:cubicBezTo>
                  <a:cubicBezTo>
                    <a:pt x="2899" y="1001"/>
                    <a:pt x="2374" y="681"/>
                    <a:pt x="2374" y="681"/>
                  </a:cubicBezTo>
                  <a:cubicBezTo>
                    <a:pt x="2374" y="681"/>
                    <a:pt x="1804" y="453"/>
                    <a:pt x="1210" y="247"/>
                  </a:cubicBezTo>
                  <a:cubicBezTo>
                    <a:pt x="724" y="116"/>
                    <a:pt x="238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3" name="Google Shape;2904;p41">
              <a:extLst>
                <a:ext uri="{FF2B5EF4-FFF2-40B4-BE49-F238E27FC236}">
                  <a16:creationId xmlns="" xmlns:a16="http://schemas.microsoft.com/office/drawing/2014/main" id="{B61FF5D6-4F7F-6015-1A6F-544705C1E350}"/>
                </a:ext>
              </a:extLst>
            </p:cNvPr>
            <p:cNvSpPr/>
            <p:nvPr/>
          </p:nvSpPr>
          <p:spPr>
            <a:xfrm>
              <a:off x="4189175" y="2497950"/>
              <a:ext cx="281350" cy="355850"/>
            </a:xfrm>
            <a:custGeom>
              <a:avLst/>
              <a:gdLst/>
              <a:ahLst/>
              <a:cxnLst/>
              <a:rect l="l" t="t" r="r" b="b"/>
              <a:pathLst>
                <a:path w="11254" h="14234" extrusionOk="0">
                  <a:moveTo>
                    <a:pt x="8235" y="1"/>
                  </a:moveTo>
                  <a:cubicBezTo>
                    <a:pt x="7534" y="1"/>
                    <a:pt x="6820" y="235"/>
                    <a:pt x="6255" y="607"/>
                  </a:cubicBezTo>
                  <a:cubicBezTo>
                    <a:pt x="6346" y="858"/>
                    <a:pt x="6346" y="1109"/>
                    <a:pt x="6232" y="1360"/>
                  </a:cubicBezTo>
                  <a:cubicBezTo>
                    <a:pt x="5775" y="2250"/>
                    <a:pt x="3789" y="7569"/>
                    <a:pt x="2671" y="7957"/>
                  </a:cubicBezTo>
                  <a:cubicBezTo>
                    <a:pt x="2580" y="7990"/>
                    <a:pt x="2490" y="8005"/>
                    <a:pt x="2401" y="8005"/>
                  </a:cubicBezTo>
                  <a:cubicBezTo>
                    <a:pt x="1999" y="8005"/>
                    <a:pt x="1623" y="7696"/>
                    <a:pt x="1324" y="7340"/>
                  </a:cubicBezTo>
                  <a:cubicBezTo>
                    <a:pt x="1050" y="7888"/>
                    <a:pt x="776" y="8413"/>
                    <a:pt x="525" y="8938"/>
                  </a:cubicBezTo>
                  <a:cubicBezTo>
                    <a:pt x="1393" y="9440"/>
                    <a:pt x="2648" y="10262"/>
                    <a:pt x="2648" y="10719"/>
                  </a:cubicBezTo>
                  <a:cubicBezTo>
                    <a:pt x="2648" y="10829"/>
                    <a:pt x="2567" y="10875"/>
                    <a:pt x="2431" y="10875"/>
                  </a:cubicBezTo>
                  <a:cubicBezTo>
                    <a:pt x="1950" y="10875"/>
                    <a:pt x="776" y="10293"/>
                    <a:pt x="46" y="9920"/>
                  </a:cubicBezTo>
                  <a:cubicBezTo>
                    <a:pt x="23" y="9965"/>
                    <a:pt x="0" y="10011"/>
                    <a:pt x="0" y="10057"/>
                  </a:cubicBezTo>
                  <a:cubicBezTo>
                    <a:pt x="1461" y="11061"/>
                    <a:pt x="4725" y="13070"/>
                    <a:pt x="6506" y="14234"/>
                  </a:cubicBezTo>
                  <a:cubicBezTo>
                    <a:pt x="6825" y="13686"/>
                    <a:pt x="7122" y="13115"/>
                    <a:pt x="7419" y="12522"/>
                  </a:cubicBezTo>
                  <a:cubicBezTo>
                    <a:pt x="8514" y="10353"/>
                    <a:pt x="9473" y="8094"/>
                    <a:pt x="10066" y="5743"/>
                  </a:cubicBezTo>
                  <a:cubicBezTo>
                    <a:pt x="10386" y="4464"/>
                    <a:pt x="11253" y="2159"/>
                    <a:pt x="10363" y="995"/>
                  </a:cubicBezTo>
                  <a:cubicBezTo>
                    <a:pt x="10021" y="538"/>
                    <a:pt x="9564" y="265"/>
                    <a:pt x="9085" y="128"/>
                  </a:cubicBezTo>
                  <a:cubicBezTo>
                    <a:pt x="8811" y="41"/>
                    <a:pt x="8524" y="1"/>
                    <a:pt x="823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4" name="Google Shape;2905;p41">
              <a:extLst>
                <a:ext uri="{FF2B5EF4-FFF2-40B4-BE49-F238E27FC236}">
                  <a16:creationId xmlns="" xmlns:a16="http://schemas.microsoft.com/office/drawing/2014/main" id="{25BC364F-B623-57A4-0223-4895817A1C82}"/>
                </a:ext>
              </a:extLst>
            </p:cNvPr>
            <p:cNvSpPr/>
            <p:nvPr/>
          </p:nvSpPr>
          <p:spPr>
            <a:xfrm>
              <a:off x="4266200" y="2463300"/>
              <a:ext cx="422300" cy="733675"/>
            </a:xfrm>
            <a:custGeom>
              <a:avLst/>
              <a:gdLst/>
              <a:ahLst/>
              <a:cxnLst/>
              <a:rect l="l" t="t" r="r" b="b"/>
              <a:pathLst>
                <a:path w="16892" h="29347" extrusionOk="0">
                  <a:moveTo>
                    <a:pt x="10350" y="0"/>
                  </a:moveTo>
                  <a:cubicBezTo>
                    <a:pt x="5843" y="0"/>
                    <a:pt x="2084" y="3630"/>
                    <a:pt x="777" y="11032"/>
                  </a:cubicBezTo>
                  <a:cubicBezTo>
                    <a:pt x="1" y="15506"/>
                    <a:pt x="777" y="19158"/>
                    <a:pt x="2557" y="23198"/>
                  </a:cubicBezTo>
                  <a:cubicBezTo>
                    <a:pt x="2945" y="24065"/>
                    <a:pt x="3881" y="24932"/>
                    <a:pt x="4475" y="25663"/>
                  </a:cubicBezTo>
                  <a:cubicBezTo>
                    <a:pt x="6263" y="27892"/>
                    <a:pt x="8884" y="29347"/>
                    <a:pt x="11786" y="29347"/>
                  </a:cubicBezTo>
                  <a:cubicBezTo>
                    <a:pt x="12032" y="29347"/>
                    <a:pt x="12281" y="29336"/>
                    <a:pt x="12532" y="29315"/>
                  </a:cubicBezTo>
                  <a:cubicBezTo>
                    <a:pt x="16892" y="28950"/>
                    <a:pt x="16800" y="26096"/>
                    <a:pt x="16800" y="26096"/>
                  </a:cubicBezTo>
                  <a:lnTo>
                    <a:pt x="13993" y="25914"/>
                  </a:lnTo>
                  <a:cubicBezTo>
                    <a:pt x="13572" y="25986"/>
                    <a:pt x="13169" y="26018"/>
                    <a:pt x="12784" y="26018"/>
                  </a:cubicBezTo>
                  <a:cubicBezTo>
                    <a:pt x="8765" y="26018"/>
                    <a:pt x="6711" y="22444"/>
                    <a:pt x="6711" y="22444"/>
                  </a:cubicBezTo>
                  <a:cubicBezTo>
                    <a:pt x="3425" y="17332"/>
                    <a:pt x="4703" y="8156"/>
                    <a:pt x="7077" y="4641"/>
                  </a:cubicBezTo>
                  <a:cubicBezTo>
                    <a:pt x="8811" y="2107"/>
                    <a:pt x="10204" y="1765"/>
                    <a:pt x="11254" y="1103"/>
                  </a:cubicBezTo>
                  <a:cubicBezTo>
                    <a:pt x="12418" y="920"/>
                    <a:pt x="12966" y="989"/>
                    <a:pt x="13696" y="623"/>
                  </a:cubicBezTo>
                  <a:cubicBezTo>
                    <a:pt x="12553" y="209"/>
                    <a:pt x="11430" y="0"/>
                    <a:pt x="10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5" name="Google Shape;2906;p41">
              <a:extLst>
                <a:ext uri="{FF2B5EF4-FFF2-40B4-BE49-F238E27FC236}">
                  <a16:creationId xmlns="" xmlns:a16="http://schemas.microsoft.com/office/drawing/2014/main" id="{AC969E42-5901-8989-D458-F392636CB1ED}"/>
                </a:ext>
              </a:extLst>
            </p:cNvPr>
            <p:cNvSpPr/>
            <p:nvPr/>
          </p:nvSpPr>
          <p:spPr>
            <a:xfrm>
              <a:off x="4340400" y="2491425"/>
              <a:ext cx="346400" cy="670125"/>
            </a:xfrm>
            <a:custGeom>
              <a:avLst/>
              <a:gdLst/>
              <a:ahLst/>
              <a:cxnLst/>
              <a:rect l="l" t="t" r="r" b="b"/>
              <a:pathLst>
                <a:path w="13856" h="26805" extrusionOk="0">
                  <a:moveTo>
                    <a:pt x="8263" y="1"/>
                  </a:moveTo>
                  <a:cubicBezTo>
                    <a:pt x="4679" y="480"/>
                    <a:pt x="1826" y="3790"/>
                    <a:pt x="731" y="10021"/>
                  </a:cubicBezTo>
                  <a:cubicBezTo>
                    <a:pt x="0" y="14107"/>
                    <a:pt x="867" y="17530"/>
                    <a:pt x="2488" y="21228"/>
                  </a:cubicBezTo>
                  <a:cubicBezTo>
                    <a:pt x="2853" y="22027"/>
                    <a:pt x="3287" y="22757"/>
                    <a:pt x="3835" y="23442"/>
                  </a:cubicBezTo>
                  <a:cubicBezTo>
                    <a:pt x="5454" y="25481"/>
                    <a:pt x="7866" y="26804"/>
                    <a:pt x="10520" y="26804"/>
                  </a:cubicBezTo>
                  <a:cubicBezTo>
                    <a:pt x="10747" y="26804"/>
                    <a:pt x="10977" y="26794"/>
                    <a:pt x="11207" y="26775"/>
                  </a:cubicBezTo>
                  <a:cubicBezTo>
                    <a:pt x="12212" y="26706"/>
                    <a:pt x="12942" y="26478"/>
                    <a:pt x="13513" y="26181"/>
                  </a:cubicBezTo>
                  <a:cubicBezTo>
                    <a:pt x="13855" y="25519"/>
                    <a:pt x="13832" y="24971"/>
                    <a:pt x="13832" y="24971"/>
                  </a:cubicBezTo>
                  <a:lnTo>
                    <a:pt x="11025" y="24789"/>
                  </a:lnTo>
                  <a:cubicBezTo>
                    <a:pt x="10604" y="24861"/>
                    <a:pt x="10201" y="24893"/>
                    <a:pt x="9816" y="24893"/>
                  </a:cubicBezTo>
                  <a:cubicBezTo>
                    <a:pt x="5797" y="24893"/>
                    <a:pt x="3743" y="21319"/>
                    <a:pt x="3743" y="21319"/>
                  </a:cubicBezTo>
                  <a:cubicBezTo>
                    <a:pt x="457" y="16207"/>
                    <a:pt x="1735" y="7031"/>
                    <a:pt x="4109" y="3516"/>
                  </a:cubicBezTo>
                  <a:cubicBezTo>
                    <a:pt x="5843" y="982"/>
                    <a:pt x="7236" y="640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6" name="Google Shape;2907;p41">
              <a:extLst>
                <a:ext uri="{FF2B5EF4-FFF2-40B4-BE49-F238E27FC236}">
                  <a16:creationId xmlns="" xmlns:a16="http://schemas.microsoft.com/office/drawing/2014/main" id="{6E292ACF-48D3-DD58-004C-C984CE164EA7}"/>
                </a:ext>
              </a:extLst>
            </p:cNvPr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7" name="Google Shape;2908;p41">
              <a:extLst>
                <a:ext uri="{FF2B5EF4-FFF2-40B4-BE49-F238E27FC236}">
                  <a16:creationId xmlns="" xmlns:a16="http://schemas.microsoft.com/office/drawing/2014/main" id="{6B267B99-929E-F081-7766-92B81D9CF56B}"/>
                </a:ext>
              </a:extLst>
            </p:cNvPr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8" name="Google Shape;2909;p41">
              <a:extLst>
                <a:ext uri="{FF2B5EF4-FFF2-40B4-BE49-F238E27FC236}">
                  <a16:creationId xmlns="" xmlns:a16="http://schemas.microsoft.com/office/drawing/2014/main" id="{8DA0CABB-A847-CFBA-221B-15C3B42538A1}"/>
                </a:ext>
              </a:extLst>
            </p:cNvPr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9" name="Google Shape;2910;p41">
              <a:extLst>
                <a:ext uri="{FF2B5EF4-FFF2-40B4-BE49-F238E27FC236}">
                  <a16:creationId xmlns="" xmlns:a16="http://schemas.microsoft.com/office/drawing/2014/main" id="{BA1F1444-D013-462E-4C54-0768D2DC8C94}"/>
                </a:ext>
              </a:extLst>
            </p:cNvPr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0" name="Google Shape;2911;p41">
              <a:extLst>
                <a:ext uri="{FF2B5EF4-FFF2-40B4-BE49-F238E27FC236}">
                  <a16:creationId xmlns="" xmlns:a16="http://schemas.microsoft.com/office/drawing/2014/main" id="{4121F61B-FA00-64A0-2648-596417CC3442}"/>
                </a:ext>
              </a:extLst>
            </p:cNvPr>
            <p:cNvSpPr/>
            <p:nvPr/>
          </p:nvSpPr>
          <p:spPr>
            <a:xfrm>
              <a:off x="4352375" y="3569725"/>
              <a:ext cx="323000" cy="661375"/>
            </a:xfrm>
            <a:custGeom>
              <a:avLst/>
              <a:gdLst/>
              <a:ahLst/>
              <a:cxnLst/>
              <a:rect l="l" t="t" r="r" b="b"/>
              <a:pathLst>
                <a:path w="12920" h="26455" extrusionOk="0">
                  <a:moveTo>
                    <a:pt x="4047" y="1"/>
                  </a:moveTo>
                  <a:cubicBezTo>
                    <a:pt x="2383" y="1"/>
                    <a:pt x="1063" y="156"/>
                    <a:pt x="799" y="511"/>
                  </a:cubicBezTo>
                  <a:cubicBezTo>
                    <a:pt x="0" y="1583"/>
                    <a:pt x="6140" y="20939"/>
                    <a:pt x="8674" y="26189"/>
                  </a:cubicBezTo>
                  <a:cubicBezTo>
                    <a:pt x="8674" y="26189"/>
                    <a:pt x="9638" y="26454"/>
                    <a:pt x="10647" y="26454"/>
                  </a:cubicBezTo>
                  <a:cubicBezTo>
                    <a:pt x="11532" y="26454"/>
                    <a:pt x="12452" y="26250"/>
                    <a:pt x="12783" y="25481"/>
                  </a:cubicBezTo>
                  <a:cubicBezTo>
                    <a:pt x="12783" y="25481"/>
                    <a:pt x="12920" y="2884"/>
                    <a:pt x="12486" y="1538"/>
                  </a:cubicBezTo>
                  <a:cubicBezTo>
                    <a:pt x="12196" y="636"/>
                    <a:pt x="7416" y="1"/>
                    <a:pt x="404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1" name="Google Shape;2912;p41">
              <a:extLst>
                <a:ext uri="{FF2B5EF4-FFF2-40B4-BE49-F238E27FC236}">
                  <a16:creationId xmlns="" xmlns:a16="http://schemas.microsoft.com/office/drawing/2014/main" id="{628D093B-F864-545F-0F55-66BDFFE83BCA}"/>
                </a:ext>
              </a:extLst>
            </p:cNvPr>
            <p:cNvSpPr/>
            <p:nvPr/>
          </p:nvSpPr>
          <p:spPr>
            <a:xfrm>
              <a:off x="4370625" y="3569725"/>
              <a:ext cx="301900" cy="661350"/>
            </a:xfrm>
            <a:custGeom>
              <a:avLst/>
              <a:gdLst/>
              <a:ahLst/>
              <a:cxnLst/>
              <a:rect l="l" t="t" r="r" b="b"/>
              <a:pathLst>
                <a:path w="12076" h="26454" extrusionOk="0">
                  <a:moveTo>
                    <a:pt x="3317" y="1"/>
                  </a:moveTo>
                  <a:cubicBezTo>
                    <a:pt x="1653" y="1"/>
                    <a:pt x="333" y="156"/>
                    <a:pt x="69" y="511"/>
                  </a:cubicBezTo>
                  <a:cubicBezTo>
                    <a:pt x="47" y="533"/>
                    <a:pt x="47" y="556"/>
                    <a:pt x="24" y="579"/>
                  </a:cubicBezTo>
                  <a:cubicBezTo>
                    <a:pt x="24" y="579"/>
                    <a:pt x="24" y="602"/>
                    <a:pt x="24" y="602"/>
                  </a:cubicBezTo>
                  <a:cubicBezTo>
                    <a:pt x="24" y="625"/>
                    <a:pt x="1" y="647"/>
                    <a:pt x="1" y="670"/>
                  </a:cubicBezTo>
                  <a:cubicBezTo>
                    <a:pt x="1" y="693"/>
                    <a:pt x="1" y="693"/>
                    <a:pt x="1" y="693"/>
                  </a:cubicBezTo>
                  <a:cubicBezTo>
                    <a:pt x="1" y="739"/>
                    <a:pt x="1" y="762"/>
                    <a:pt x="1" y="807"/>
                  </a:cubicBezTo>
                  <a:cubicBezTo>
                    <a:pt x="1" y="853"/>
                    <a:pt x="1" y="899"/>
                    <a:pt x="1" y="967"/>
                  </a:cubicBezTo>
                  <a:cubicBezTo>
                    <a:pt x="1" y="1195"/>
                    <a:pt x="24" y="1492"/>
                    <a:pt x="92" y="1834"/>
                  </a:cubicBezTo>
                  <a:cubicBezTo>
                    <a:pt x="275" y="2839"/>
                    <a:pt x="594" y="4208"/>
                    <a:pt x="1051" y="5783"/>
                  </a:cubicBezTo>
                  <a:cubicBezTo>
                    <a:pt x="3653" y="6148"/>
                    <a:pt x="6780" y="6011"/>
                    <a:pt x="7533" y="6331"/>
                  </a:cubicBezTo>
                  <a:cubicBezTo>
                    <a:pt x="10044" y="7381"/>
                    <a:pt x="10044" y="15438"/>
                    <a:pt x="9451" y="17492"/>
                  </a:cubicBezTo>
                  <a:cubicBezTo>
                    <a:pt x="9116" y="18653"/>
                    <a:pt x="8323" y="19067"/>
                    <a:pt x="7414" y="19067"/>
                  </a:cubicBezTo>
                  <a:cubicBezTo>
                    <a:pt x="6589" y="19067"/>
                    <a:pt x="5669" y="18726"/>
                    <a:pt x="4908" y="18291"/>
                  </a:cubicBezTo>
                  <a:lnTo>
                    <a:pt x="4908" y="18291"/>
                  </a:lnTo>
                  <a:cubicBezTo>
                    <a:pt x="6050" y="21624"/>
                    <a:pt x="7168" y="24568"/>
                    <a:pt x="7944" y="26189"/>
                  </a:cubicBezTo>
                  <a:cubicBezTo>
                    <a:pt x="7944" y="26189"/>
                    <a:pt x="8905" y="26453"/>
                    <a:pt x="9912" y="26453"/>
                  </a:cubicBezTo>
                  <a:cubicBezTo>
                    <a:pt x="10682" y="26453"/>
                    <a:pt x="11478" y="26299"/>
                    <a:pt x="11893" y="25755"/>
                  </a:cubicBezTo>
                  <a:cubicBezTo>
                    <a:pt x="11939" y="25664"/>
                    <a:pt x="12007" y="25573"/>
                    <a:pt x="12053" y="25481"/>
                  </a:cubicBezTo>
                  <a:cubicBezTo>
                    <a:pt x="12053" y="25481"/>
                    <a:pt x="12053" y="25367"/>
                    <a:pt x="12053" y="25185"/>
                  </a:cubicBezTo>
                  <a:cubicBezTo>
                    <a:pt x="12053" y="25116"/>
                    <a:pt x="12053" y="25048"/>
                    <a:pt x="12053" y="24956"/>
                  </a:cubicBezTo>
                  <a:cubicBezTo>
                    <a:pt x="12053" y="24934"/>
                    <a:pt x="12053" y="24934"/>
                    <a:pt x="12053" y="24911"/>
                  </a:cubicBezTo>
                  <a:cubicBezTo>
                    <a:pt x="12053" y="24819"/>
                    <a:pt x="12053" y="24705"/>
                    <a:pt x="12053" y="24591"/>
                  </a:cubicBezTo>
                  <a:cubicBezTo>
                    <a:pt x="12053" y="24272"/>
                    <a:pt x="12053" y="23884"/>
                    <a:pt x="12053" y="23404"/>
                  </a:cubicBezTo>
                  <a:cubicBezTo>
                    <a:pt x="12053" y="23381"/>
                    <a:pt x="12053" y="23336"/>
                    <a:pt x="12053" y="23290"/>
                  </a:cubicBezTo>
                  <a:cubicBezTo>
                    <a:pt x="12053" y="23062"/>
                    <a:pt x="12053" y="22834"/>
                    <a:pt x="12053" y="22583"/>
                  </a:cubicBezTo>
                  <a:cubicBezTo>
                    <a:pt x="12053" y="22514"/>
                    <a:pt x="12053" y="22446"/>
                    <a:pt x="12053" y="22377"/>
                  </a:cubicBezTo>
                  <a:cubicBezTo>
                    <a:pt x="12053" y="22126"/>
                    <a:pt x="12053" y="21875"/>
                    <a:pt x="12075" y="21624"/>
                  </a:cubicBezTo>
                  <a:cubicBezTo>
                    <a:pt x="12075" y="21578"/>
                    <a:pt x="12075" y="21555"/>
                    <a:pt x="12075" y="21510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8"/>
                  </a:lnTo>
                  <a:cubicBezTo>
                    <a:pt x="12075" y="20871"/>
                    <a:pt x="12075" y="20711"/>
                    <a:pt x="12075" y="20551"/>
                  </a:cubicBezTo>
                  <a:cubicBezTo>
                    <a:pt x="12075" y="20505"/>
                    <a:pt x="12075" y="20460"/>
                    <a:pt x="12075" y="20414"/>
                  </a:cubicBezTo>
                  <a:cubicBezTo>
                    <a:pt x="12075" y="20277"/>
                    <a:pt x="12075" y="20163"/>
                    <a:pt x="12075" y="20026"/>
                  </a:cubicBezTo>
                  <a:cubicBezTo>
                    <a:pt x="12075" y="19980"/>
                    <a:pt x="12075" y="19912"/>
                    <a:pt x="12075" y="19843"/>
                  </a:cubicBezTo>
                  <a:cubicBezTo>
                    <a:pt x="12075" y="19113"/>
                    <a:pt x="12075" y="18360"/>
                    <a:pt x="12075" y="17561"/>
                  </a:cubicBezTo>
                  <a:lnTo>
                    <a:pt x="12075" y="17538"/>
                  </a:lnTo>
                  <a:cubicBezTo>
                    <a:pt x="12075" y="17127"/>
                    <a:pt x="12075" y="16716"/>
                    <a:pt x="12075" y="16306"/>
                  </a:cubicBezTo>
                  <a:lnTo>
                    <a:pt x="12075" y="16283"/>
                  </a:lnTo>
                  <a:cubicBezTo>
                    <a:pt x="12075" y="15849"/>
                    <a:pt x="12075" y="15438"/>
                    <a:pt x="12075" y="15005"/>
                  </a:cubicBezTo>
                  <a:cubicBezTo>
                    <a:pt x="12075" y="14982"/>
                    <a:pt x="12075" y="14959"/>
                    <a:pt x="12075" y="14936"/>
                  </a:cubicBezTo>
                  <a:cubicBezTo>
                    <a:pt x="12075" y="14731"/>
                    <a:pt x="12075" y="14525"/>
                    <a:pt x="12075" y="14343"/>
                  </a:cubicBezTo>
                  <a:cubicBezTo>
                    <a:pt x="12075" y="14320"/>
                    <a:pt x="12075" y="14320"/>
                    <a:pt x="12075" y="14297"/>
                  </a:cubicBezTo>
                  <a:cubicBezTo>
                    <a:pt x="12075" y="14114"/>
                    <a:pt x="12075" y="13932"/>
                    <a:pt x="12075" y="13726"/>
                  </a:cubicBezTo>
                  <a:cubicBezTo>
                    <a:pt x="12075" y="13704"/>
                    <a:pt x="12075" y="13658"/>
                    <a:pt x="12075" y="13612"/>
                  </a:cubicBezTo>
                  <a:cubicBezTo>
                    <a:pt x="12075" y="13430"/>
                    <a:pt x="12075" y="13224"/>
                    <a:pt x="12053" y="13019"/>
                  </a:cubicBezTo>
                  <a:cubicBezTo>
                    <a:pt x="12053" y="13019"/>
                    <a:pt x="12053" y="12996"/>
                    <a:pt x="12053" y="12996"/>
                  </a:cubicBezTo>
                  <a:cubicBezTo>
                    <a:pt x="12053" y="12562"/>
                    <a:pt x="12053" y="12151"/>
                    <a:pt x="12053" y="11718"/>
                  </a:cubicBezTo>
                  <a:cubicBezTo>
                    <a:pt x="12053" y="11695"/>
                    <a:pt x="12053" y="11649"/>
                    <a:pt x="12053" y="11604"/>
                  </a:cubicBezTo>
                  <a:cubicBezTo>
                    <a:pt x="12053" y="11444"/>
                    <a:pt x="12053" y="11261"/>
                    <a:pt x="12053" y="11101"/>
                  </a:cubicBezTo>
                  <a:cubicBezTo>
                    <a:pt x="12053" y="11056"/>
                    <a:pt x="12053" y="11010"/>
                    <a:pt x="12053" y="10964"/>
                  </a:cubicBezTo>
                  <a:cubicBezTo>
                    <a:pt x="12053" y="10805"/>
                    <a:pt x="12053" y="10645"/>
                    <a:pt x="12053" y="10462"/>
                  </a:cubicBezTo>
                  <a:cubicBezTo>
                    <a:pt x="12053" y="10439"/>
                    <a:pt x="12053" y="10417"/>
                    <a:pt x="12053" y="10394"/>
                  </a:cubicBezTo>
                  <a:cubicBezTo>
                    <a:pt x="11939" y="9412"/>
                    <a:pt x="11984" y="8408"/>
                    <a:pt x="11961" y="7381"/>
                  </a:cubicBezTo>
                  <a:cubicBezTo>
                    <a:pt x="11961" y="6879"/>
                    <a:pt x="11961" y="6331"/>
                    <a:pt x="11984" y="5783"/>
                  </a:cubicBezTo>
                  <a:cubicBezTo>
                    <a:pt x="11984" y="5760"/>
                    <a:pt x="11984" y="5737"/>
                    <a:pt x="11984" y="5715"/>
                  </a:cubicBezTo>
                  <a:cubicBezTo>
                    <a:pt x="11984" y="5509"/>
                    <a:pt x="11984" y="5304"/>
                    <a:pt x="11961" y="5098"/>
                  </a:cubicBezTo>
                  <a:cubicBezTo>
                    <a:pt x="11961" y="5098"/>
                    <a:pt x="11961" y="5076"/>
                    <a:pt x="11961" y="5076"/>
                  </a:cubicBezTo>
                  <a:cubicBezTo>
                    <a:pt x="11961" y="4847"/>
                    <a:pt x="11961" y="4642"/>
                    <a:pt x="11961" y="4436"/>
                  </a:cubicBezTo>
                  <a:cubicBezTo>
                    <a:pt x="11961" y="4436"/>
                    <a:pt x="11961" y="4414"/>
                    <a:pt x="11961" y="4414"/>
                  </a:cubicBezTo>
                  <a:cubicBezTo>
                    <a:pt x="11939" y="4208"/>
                    <a:pt x="11939" y="4003"/>
                    <a:pt x="11939" y="3820"/>
                  </a:cubicBezTo>
                  <a:cubicBezTo>
                    <a:pt x="11916" y="3432"/>
                    <a:pt x="11893" y="3090"/>
                    <a:pt x="11893" y="2793"/>
                  </a:cubicBezTo>
                  <a:cubicBezTo>
                    <a:pt x="11870" y="2337"/>
                    <a:pt x="11824" y="1994"/>
                    <a:pt x="11802" y="1766"/>
                  </a:cubicBezTo>
                  <a:cubicBezTo>
                    <a:pt x="11779" y="1697"/>
                    <a:pt x="11779" y="1629"/>
                    <a:pt x="11756" y="1538"/>
                  </a:cubicBezTo>
                  <a:cubicBezTo>
                    <a:pt x="11466" y="636"/>
                    <a:pt x="6686" y="1"/>
                    <a:pt x="3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2" name="Google Shape;2913;p41">
              <a:extLst>
                <a:ext uri="{FF2B5EF4-FFF2-40B4-BE49-F238E27FC236}">
                  <a16:creationId xmlns="" xmlns:a16="http://schemas.microsoft.com/office/drawing/2014/main" id="{DCAA6848-2426-49CB-9C66-8BE3C31B5001}"/>
                </a:ext>
              </a:extLst>
            </p:cNvPr>
            <p:cNvSpPr/>
            <p:nvPr/>
          </p:nvSpPr>
          <p:spPr>
            <a:xfrm>
              <a:off x="4516725" y="4086925"/>
              <a:ext cx="154075" cy="135825"/>
            </a:xfrm>
            <a:custGeom>
              <a:avLst/>
              <a:gdLst/>
              <a:ahLst/>
              <a:cxnLst/>
              <a:rect l="l" t="t" r="r" b="b"/>
              <a:pathLst>
                <a:path w="6163" h="5433" extrusionOk="0">
                  <a:moveTo>
                    <a:pt x="6163" y="0"/>
                  </a:moveTo>
                  <a:cubicBezTo>
                    <a:pt x="5166" y="249"/>
                    <a:pt x="4105" y="354"/>
                    <a:pt x="3115" y="354"/>
                  </a:cubicBezTo>
                  <a:cubicBezTo>
                    <a:pt x="2926" y="354"/>
                    <a:pt x="2739" y="350"/>
                    <a:pt x="2557" y="342"/>
                  </a:cubicBezTo>
                  <a:cubicBezTo>
                    <a:pt x="1735" y="297"/>
                    <a:pt x="868" y="251"/>
                    <a:pt x="0" y="114"/>
                  </a:cubicBezTo>
                  <a:lnTo>
                    <a:pt x="0" y="114"/>
                  </a:lnTo>
                  <a:cubicBezTo>
                    <a:pt x="776" y="2237"/>
                    <a:pt x="1507" y="4040"/>
                    <a:pt x="2054" y="5159"/>
                  </a:cubicBezTo>
                  <a:cubicBezTo>
                    <a:pt x="2054" y="5159"/>
                    <a:pt x="3021" y="5433"/>
                    <a:pt x="4029" y="5433"/>
                  </a:cubicBezTo>
                  <a:cubicBezTo>
                    <a:pt x="4905" y="5433"/>
                    <a:pt x="5811" y="5226"/>
                    <a:pt x="6140" y="4451"/>
                  </a:cubicBezTo>
                  <a:cubicBezTo>
                    <a:pt x="6140" y="4451"/>
                    <a:pt x="6163" y="2648"/>
                    <a:pt x="6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3" name="Google Shape;2914;p41">
              <a:extLst>
                <a:ext uri="{FF2B5EF4-FFF2-40B4-BE49-F238E27FC236}">
                  <a16:creationId xmlns="" xmlns:a16="http://schemas.microsoft.com/office/drawing/2014/main" id="{9D6073AA-90B0-B686-24B5-481BC01B191D}"/>
                </a:ext>
              </a:extLst>
            </p:cNvPr>
            <p:cNvSpPr/>
            <p:nvPr/>
          </p:nvSpPr>
          <p:spPr>
            <a:xfrm>
              <a:off x="4358075" y="4198175"/>
              <a:ext cx="312175" cy="164375"/>
            </a:xfrm>
            <a:custGeom>
              <a:avLst/>
              <a:gdLst/>
              <a:ahLst/>
              <a:cxnLst/>
              <a:rect l="l" t="t" r="r" b="b"/>
              <a:pathLst>
                <a:path w="12487" h="6575" extrusionOk="0">
                  <a:moveTo>
                    <a:pt x="12486" y="1"/>
                  </a:moveTo>
                  <a:lnTo>
                    <a:pt x="12486" y="1"/>
                  </a:lnTo>
                  <a:cubicBezTo>
                    <a:pt x="11762" y="690"/>
                    <a:pt x="10945" y="915"/>
                    <a:pt x="10190" y="915"/>
                  </a:cubicBezTo>
                  <a:cubicBezTo>
                    <a:pt x="9493" y="915"/>
                    <a:pt x="8849" y="723"/>
                    <a:pt x="8378" y="526"/>
                  </a:cubicBezTo>
                  <a:lnTo>
                    <a:pt x="8378" y="526"/>
                  </a:lnTo>
                  <a:cubicBezTo>
                    <a:pt x="8378" y="640"/>
                    <a:pt x="8400" y="709"/>
                    <a:pt x="8400" y="709"/>
                  </a:cubicBezTo>
                  <a:cubicBezTo>
                    <a:pt x="8400" y="709"/>
                    <a:pt x="1" y="3744"/>
                    <a:pt x="389" y="5662"/>
                  </a:cubicBezTo>
                  <a:cubicBezTo>
                    <a:pt x="520" y="6276"/>
                    <a:pt x="1649" y="6574"/>
                    <a:pt x="3172" y="6574"/>
                  </a:cubicBezTo>
                  <a:cubicBezTo>
                    <a:pt x="6397" y="6574"/>
                    <a:pt x="11387" y="5237"/>
                    <a:pt x="12395" y="2740"/>
                  </a:cubicBezTo>
                  <a:cubicBezTo>
                    <a:pt x="12463" y="1827"/>
                    <a:pt x="12463" y="914"/>
                    <a:pt x="12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4" name="Google Shape;2915;p41">
              <a:extLst>
                <a:ext uri="{FF2B5EF4-FFF2-40B4-BE49-F238E27FC236}">
                  <a16:creationId xmlns="" xmlns:a16="http://schemas.microsoft.com/office/drawing/2014/main" id="{8AA36666-94D5-2BCB-EFF9-221CFE677E64}"/>
                </a:ext>
              </a:extLst>
            </p:cNvPr>
            <p:cNvSpPr/>
            <p:nvPr/>
          </p:nvSpPr>
          <p:spPr>
            <a:xfrm>
              <a:off x="4701025" y="3616525"/>
              <a:ext cx="323575" cy="661025"/>
            </a:xfrm>
            <a:custGeom>
              <a:avLst/>
              <a:gdLst/>
              <a:ahLst/>
              <a:cxnLst/>
              <a:rect l="l" t="t" r="r" b="b"/>
              <a:pathLst>
                <a:path w="12943" h="26441" extrusionOk="0">
                  <a:moveTo>
                    <a:pt x="4048" y="0"/>
                  </a:moveTo>
                  <a:cubicBezTo>
                    <a:pt x="2383" y="0"/>
                    <a:pt x="1064" y="155"/>
                    <a:pt x="800" y="510"/>
                  </a:cubicBezTo>
                  <a:cubicBezTo>
                    <a:pt x="1" y="1560"/>
                    <a:pt x="6164" y="20916"/>
                    <a:pt x="8697" y="26166"/>
                  </a:cubicBezTo>
                  <a:cubicBezTo>
                    <a:pt x="8697" y="26166"/>
                    <a:pt x="9671" y="26440"/>
                    <a:pt x="10681" y="26440"/>
                  </a:cubicBezTo>
                  <a:cubicBezTo>
                    <a:pt x="11559" y="26440"/>
                    <a:pt x="12465" y="26233"/>
                    <a:pt x="12783" y="25458"/>
                  </a:cubicBezTo>
                  <a:cubicBezTo>
                    <a:pt x="12783" y="25458"/>
                    <a:pt x="12943" y="2884"/>
                    <a:pt x="12509" y="1537"/>
                  </a:cubicBezTo>
                  <a:cubicBezTo>
                    <a:pt x="12203" y="636"/>
                    <a:pt x="7419" y="0"/>
                    <a:pt x="4048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5" name="Google Shape;2916;p41">
              <a:extLst>
                <a:ext uri="{FF2B5EF4-FFF2-40B4-BE49-F238E27FC236}">
                  <a16:creationId xmlns="" xmlns:a16="http://schemas.microsoft.com/office/drawing/2014/main" id="{485A3D60-331F-74D3-00A5-F10511A18F3D}"/>
                </a:ext>
              </a:extLst>
            </p:cNvPr>
            <p:cNvSpPr/>
            <p:nvPr/>
          </p:nvSpPr>
          <p:spPr>
            <a:xfrm>
              <a:off x="4719300" y="3616525"/>
              <a:ext cx="301875" cy="661100"/>
            </a:xfrm>
            <a:custGeom>
              <a:avLst/>
              <a:gdLst/>
              <a:ahLst/>
              <a:cxnLst/>
              <a:rect l="l" t="t" r="r" b="b"/>
              <a:pathLst>
                <a:path w="12075" h="26444" extrusionOk="0">
                  <a:moveTo>
                    <a:pt x="3317" y="0"/>
                  </a:moveTo>
                  <a:cubicBezTo>
                    <a:pt x="1652" y="0"/>
                    <a:pt x="333" y="155"/>
                    <a:pt x="69" y="510"/>
                  </a:cubicBezTo>
                  <a:cubicBezTo>
                    <a:pt x="69" y="510"/>
                    <a:pt x="46" y="533"/>
                    <a:pt x="46" y="556"/>
                  </a:cubicBezTo>
                  <a:cubicBezTo>
                    <a:pt x="46" y="579"/>
                    <a:pt x="46" y="579"/>
                    <a:pt x="46" y="579"/>
                  </a:cubicBezTo>
                  <a:cubicBezTo>
                    <a:pt x="23" y="601"/>
                    <a:pt x="23" y="624"/>
                    <a:pt x="23" y="670"/>
                  </a:cubicBezTo>
                  <a:cubicBezTo>
                    <a:pt x="23" y="670"/>
                    <a:pt x="23" y="670"/>
                    <a:pt x="23" y="693"/>
                  </a:cubicBezTo>
                  <a:cubicBezTo>
                    <a:pt x="0" y="716"/>
                    <a:pt x="0" y="761"/>
                    <a:pt x="0" y="784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53"/>
                    <a:pt x="0" y="898"/>
                    <a:pt x="0" y="944"/>
                  </a:cubicBezTo>
                  <a:cubicBezTo>
                    <a:pt x="0" y="944"/>
                    <a:pt x="0" y="944"/>
                    <a:pt x="0" y="967"/>
                  </a:cubicBezTo>
                  <a:cubicBezTo>
                    <a:pt x="0" y="1172"/>
                    <a:pt x="46" y="1469"/>
                    <a:pt x="91" y="1834"/>
                  </a:cubicBezTo>
                  <a:cubicBezTo>
                    <a:pt x="274" y="2816"/>
                    <a:pt x="616" y="4185"/>
                    <a:pt x="1050" y="5783"/>
                  </a:cubicBezTo>
                  <a:cubicBezTo>
                    <a:pt x="3652" y="6148"/>
                    <a:pt x="6802" y="6011"/>
                    <a:pt x="7555" y="6331"/>
                  </a:cubicBezTo>
                  <a:cubicBezTo>
                    <a:pt x="10043" y="7381"/>
                    <a:pt x="10066" y="15415"/>
                    <a:pt x="9450" y="17469"/>
                  </a:cubicBezTo>
                  <a:cubicBezTo>
                    <a:pt x="9114" y="18646"/>
                    <a:pt x="8317" y="19064"/>
                    <a:pt x="7404" y="19064"/>
                  </a:cubicBezTo>
                  <a:cubicBezTo>
                    <a:pt x="6582" y="19064"/>
                    <a:pt x="5665" y="18724"/>
                    <a:pt x="4908" y="18291"/>
                  </a:cubicBezTo>
                  <a:lnTo>
                    <a:pt x="4908" y="18291"/>
                  </a:lnTo>
                  <a:cubicBezTo>
                    <a:pt x="6072" y="21624"/>
                    <a:pt x="7190" y="24568"/>
                    <a:pt x="7966" y="26166"/>
                  </a:cubicBezTo>
                  <a:cubicBezTo>
                    <a:pt x="7966" y="26166"/>
                    <a:pt x="8943" y="26444"/>
                    <a:pt x="9956" y="26444"/>
                  </a:cubicBezTo>
                  <a:cubicBezTo>
                    <a:pt x="10710" y="26444"/>
                    <a:pt x="11483" y="26290"/>
                    <a:pt x="11892" y="25755"/>
                  </a:cubicBezTo>
                  <a:cubicBezTo>
                    <a:pt x="11961" y="25664"/>
                    <a:pt x="12006" y="25572"/>
                    <a:pt x="12052" y="25458"/>
                  </a:cubicBezTo>
                  <a:cubicBezTo>
                    <a:pt x="12052" y="25458"/>
                    <a:pt x="12052" y="25367"/>
                    <a:pt x="12052" y="25161"/>
                  </a:cubicBezTo>
                  <a:cubicBezTo>
                    <a:pt x="12052" y="25093"/>
                    <a:pt x="12052" y="25025"/>
                    <a:pt x="12052" y="24933"/>
                  </a:cubicBezTo>
                  <a:cubicBezTo>
                    <a:pt x="12052" y="24933"/>
                    <a:pt x="12052" y="24910"/>
                    <a:pt x="12052" y="24888"/>
                  </a:cubicBezTo>
                  <a:cubicBezTo>
                    <a:pt x="12052" y="24796"/>
                    <a:pt x="12052" y="24705"/>
                    <a:pt x="12052" y="24591"/>
                  </a:cubicBezTo>
                  <a:cubicBezTo>
                    <a:pt x="12075" y="24271"/>
                    <a:pt x="12075" y="23860"/>
                    <a:pt x="12075" y="23404"/>
                  </a:cubicBezTo>
                  <a:cubicBezTo>
                    <a:pt x="12075" y="23358"/>
                    <a:pt x="12075" y="23313"/>
                    <a:pt x="12075" y="23267"/>
                  </a:cubicBezTo>
                  <a:cubicBezTo>
                    <a:pt x="12075" y="23062"/>
                    <a:pt x="12075" y="22833"/>
                    <a:pt x="12075" y="22582"/>
                  </a:cubicBezTo>
                  <a:cubicBezTo>
                    <a:pt x="12075" y="22514"/>
                    <a:pt x="12075" y="22445"/>
                    <a:pt x="12075" y="22377"/>
                  </a:cubicBezTo>
                  <a:cubicBezTo>
                    <a:pt x="12075" y="22126"/>
                    <a:pt x="12075" y="21875"/>
                    <a:pt x="12075" y="21601"/>
                  </a:cubicBezTo>
                  <a:cubicBezTo>
                    <a:pt x="12075" y="21578"/>
                    <a:pt x="12075" y="21532"/>
                    <a:pt x="12075" y="21509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7"/>
                  </a:lnTo>
                  <a:cubicBezTo>
                    <a:pt x="12075" y="20847"/>
                    <a:pt x="12075" y="20711"/>
                    <a:pt x="12075" y="20551"/>
                  </a:cubicBezTo>
                  <a:cubicBezTo>
                    <a:pt x="12075" y="20505"/>
                    <a:pt x="12075" y="20437"/>
                    <a:pt x="12075" y="20391"/>
                  </a:cubicBezTo>
                  <a:cubicBezTo>
                    <a:pt x="12075" y="20277"/>
                    <a:pt x="12075" y="20140"/>
                    <a:pt x="12075" y="20026"/>
                  </a:cubicBezTo>
                  <a:cubicBezTo>
                    <a:pt x="12075" y="19957"/>
                    <a:pt x="12075" y="19912"/>
                    <a:pt x="12075" y="19843"/>
                  </a:cubicBezTo>
                  <a:cubicBezTo>
                    <a:pt x="12075" y="19113"/>
                    <a:pt x="12075" y="18337"/>
                    <a:pt x="12075" y="17538"/>
                  </a:cubicBezTo>
                  <a:lnTo>
                    <a:pt x="12075" y="16282"/>
                  </a:lnTo>
                  <a:lnTo>
                    <a:pt x="12075" y="16260"/>
                  </a:lnTo>
                  <a:cubicBezTo>
                    <a:pt x="12075" y="15849"/>
                    <a:pt x="12075" y="15415"/>
                    <a:pt x="12075" y="14981"/>
                  </a:cubicBezTo>
                  <a:cubicBezTo>
                    <a:pt x="12075" y="14959"/>
                    <a:pt x="12075" y="14936"/>
                    <a:pt x="12075" y="14913"/>
                  </a:cubicBezTo>
                  <a:cubicBezTo>
                    <a:pt x="12075" y="14707"/>
                    <a:pt x="12075" y="14525"/>
                    <a:pt x="12075" y="14319"/>
                  </a:cubicBezTo>
                  <a:cubicBezTo>
                    <a:pt x="12075" y="14319"/>
                    <a:pt x="12075" y="14297"/>
                    <a:pt x="12075" y="14297"/>
                  </a:cubicBezTo>
                  <a:cubicBezTo>
                    <a:pt x="12075" y="14091"/>
                    <a:pt x="12075" y="13909"/>
                    <a:pt x="12075" y="13726"/>
                  </a:cubicBezTo>
                  <a:cubicBezTo>
                    <a:pt x="12075" y="13680"/>
                    <a:pt x="12075" y="13635"/>
                    <a:pt x="12075" y="13612"/>
                  </a:cubicBezTo>
                  <a:cubicBezTo>
                    <a:pt x="12075" y="13406"/>
                    <a:pt x="12075" y="13224"/>
                    <a:pt x="12075" y="13018"/>
                  </a:cubicBezTo>
                  <a:cubicBezTo>
                    <a:pt x="12075" y="13018"/>
                    <a:pt x="12075" y="12996"/>
                    <a:pt x="12075" y="12996"/>
                  </a:cubicBezTo>
                  <a:cubicBezTo>
                    <a:pt x="12075" y="12562"/>
                    <a:pt x="12075" y="12128"/>
                    <a:pt x="12075" y="11717"/>
                  </a:cubicBezTo>
                  <a:cubicBezTo>
                    <a:pt x="12075" y="11672"/>
                    <a:pt x="12075" y="11626"/>
                    <a:pt x="12075" y="11580"/>
                  </a:cubicBezTo>
                  <a:cubicBezTo>
                    <a:pt x="12075" y="11421"/>
                    <a:pt x="12075" y="11261"/>
                    <a:pt x="12075" y="11101"/>
                  </a:cubicBezTo>
                  <a:cubicBezTo>
                    <a:pt x="12075" y="11055"/>
                    <a:pt x="12052" y="11010"/>
                    <a:pt x="12052" y="10964"/>
                  </a:cubicBezTo>
                  <a:cubicBezTo>
                    <a:pt x="12052" y="10804"/>
                    <a:pt x="12052" y="10622"/>
                    <a:pt x="12052" y="10462"/>
                  </a:cubicBezTo>
                  <a:cubicBezTo>
                    <a:pt x="12052" y="10439"/>
                    <a:pt x="12052" y="10416"/>
                    <a:pt x="12052" y="10394"/>
                  </a:cubicBezTo>
                  <a:cubicBezTo>
                    <a:pt x="11938" y="9389"/>
                    <a:pt x="11983" y="8385"/>
                    <a:pt x="11961" y="7381"/>
                  </a:cubicBezTo>
                  <a:cubicBezTo>
                    <a:pt x="11961" y="6878"/>
                    <a:pt x="11983" y="6331"/>
                    <a:pt x="12006" y="5783"/>
                  </a:cubicBezTo>
                  <a:cubicBezTo>
                    <a:pt x="12006" y="5737"/>
                    <a:pt x="12006" y="5714"/>
                    <a:pt x="12006" y="5692"/>
                  </a:cubicBezTo>
                  <a:cubicBezTo>
                    <a:pt x="11983" y="5486"/>
                    <a:pt x="11983" y="5281"/>
                    <a:pt x="11983" y="5098"/>
                  </a:cubicBezTo>
                  <a:cubicBezTo>
                    <a:pt x="11983" y="5075"/>
                    <a:pt x="11983" y="5075"/>
                    <a:pt x="11983" y="5052"/>
                  </a:cubicBezTo>
                  <a:cubicBezTo>
                    <a:pt x="11983" y="4847"/>
                    <a:pt x="11961" y="4642"/>
                    <a:pt x="11961" y="4436"/>
                  </a:cubicBezTo>
                  <a:lnTo>
                    <a:pt x="11961" y="4390"/>
                  </a:lnTo>
                  <a:cubicBezTo>
                    <a:pt x="11961" y="4185"/>
                    <a:pt x="11961" y="4002"/>
                    <a:pt x="11938" y="3820"/>
                  </a:cubicBezTo>
                  <a:cubicBezTo>
                    <a:pt x="11938" y="3432"/>
                    <a:pt x="11915" y="3089"/>
                    <a:pt x="11892" y="2793"/>
                  </a:cubicBezTo>
                  <a:cubicBezTo>
                    <a:pt x="11869" y="2336"/>
                    <a:pt x="11846" y="1994"/>
                    <a:pt x="11824" y="1766"/>
                  </a:cubicBezTo>
                  <a:cubicBezTo>
                    <a:pt x="11801" y="1697"/>
                    <a:pt x="11778" y="1606"/>
                    <a:pt x="11778" y="1537"/>
                  </a:cubicBezTo>
                  <a:cubicBezTo>
                    <a:pt x="11472" y="636"/>
                    <a:pt x="6688" y="0"/>
                    <a:pt x="331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6" name="Google Shape;2917;p41">
              <a:extLst>
                <a:ext uri="{FF2B5EF4-FFF2-40B4-BE49-F238E27FC236}">
                  <a16:creationId xmlns="" xmlns:a16="http://schemas.microsoft.com/office/drawing/2014/main" id="{FF772932-EE5B-213F-7B67-69B8D7D177C4}"/>
                </a:ext>
              </a:extLst>
            </p:cNvPr>
            <p:cNvSpPr/>
            <p:nvPr/>
          </p:nvSpPr>
          <p:spPr>
            <a:xfrm>
              <a:off x="4865950" y="4133700"/>
              <a:ext cx="154100" cy="135625"/>
            </a:xfrm>
            <a:custGeom>
              <a:avLst/>
              <a:gdLst/>
              <a:ahLst/>
              <a:cxnLst/>
              <a:rect l="l" t="t" r="r" b="b"/>
              <a:pathLst>
                <a:path w="6164" h="5425" extrusionOk="0">
                  <a:moveTo>
                    <a:pt x="6163" y="1"/>
                  </a:moveTo>
                  <a:cubicBezTo>
                    <a:pt x="5175" y="243"/>
                    <a:pt x="4156" y="333"/>
                    <a:pt x="3182" y="333"/>
                  </a:cubicBezTo>
                  <a:cubicBezTo>
                    <a:pt x="2963" y="333"/>
                    <a:pt x="2747" y="329"/>
                    <a:pt x="2534" y="320"/>
                  </a:cubicBezTo>
                  <a:cubicBezTo>
                    <a:pt x="1735" y="297"/>
                    <a:pt x="868" y="229"/>
                    <a:pt x="0" y="92"/>
                  </a:cubicBezTo>
                  <a:lnTo>
                    <a:pt x="0" y="92"/>
                  </a:lnTo>
                  <a:cubicBezTo>
                    <a:pt x="776" y="2215"/>
                    <a:pt x="1484" y="4018"/>
                    <a:pt x="2032" y="5159"/>
                  </a:cubicBezTo>
                  <a:cubicBezTo>
                    <a:pt x="2032" y="5159"/>
                    <a:pt x="2996" y="5425"/>
                    <a:pt x="4004" y="5425"/>
                  </a:cubicBezTo>
                  <a:cubicBezTo>
                    <a:pt x="4890" y="5425"/>
                    <a:pt x="5809" y="5220"/>
                    <a:pt x="6140" y="4452"/>
                  </a:cubicBezTo>
                  <a:cubicBezTo>
                    <a:pt x="6140" y="4452"/>
                    <a:pt x="6140" y="2626"/>
                    <a:pt x="6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7" name="Google Shape;2918;p41">
              <a:extLst>
                <a:ext uri="{FF2B5EF4-FFF2-40B4-BE49-F238E27FC236}">
                  <a16:creationId xmlns="" xmlns:a16="http://schemas.microsoft.com/office/drawing/2014/main" id="{BC0FF453-4B0D-6561-0111-C38233779E23}"/>
                </a:ext>
              </a:extLst>
            </p:cNvPr>
            <p:cNvSpPr/>
            <p:nvPr/>
          </p:nvSpPr>
          <p:spPr>
            <a:xfrm>
              <a:off x="4318700" y="2483400"/>
              <a:ext cx="753275" cy="1333750"/>
            </a:xfrm>
            <a:custGeom>
              <a:avLst/>
              <a:gdLst/>
              <a:ahLst/>
              <a:cxnLst/>
              <a:rect l="l" t="t" r="r" b="b"/>
              <a:pathLst>
                <a:path w="30131" h="53350" extrusionOk="0">
                  <a:moveTo>
                    <a:pt x="13237" y="1"/>
                  </a:moveTo>
                  <a:cubicBezTo>
                    <a:pt x="7690" y="1"/>
                    <a:pt x="5547" y="1737"/>
                    <a:pt x="5547" y="1737"/>
                  </a:cubicBezTo>
                  <a:cubicBezTo>
                    <a:pt x="2968" y="3403"/>
                    <a:pt x="3173" y="9109"/>
                    <a:pt x="3082" y="11757"/>
                  </a:cubicBezTo>
                  <a:cubicBezTo>
                    <a:pt x="3014" y="13423"/>
                    <a:pt x="2922" y="15181"/>
                    <a:pt x="3059" y="16847"/>
                  </a:cubicBezTo>
                  <a:cubicBezTo>
                    <a:pt x="3082" y="16961"/>
                    <a:pt x="3105" y="17075"/>
                    <a:pt x="3128" y="17167"/>
                  </a:cubicBezTo>
                  <a:cubicBezTo>
                    <a:pt x="2991" y="17189"/>
                    <a:pt x="2922" y="17212"/>
                    <a:pt x="2922" y="17212"/>
                  </a:cubicBezTo>
                  <a:lnTo>
                    <a:pt x="3219" y="17463"/>
                  </a:lnTo>
                  <a:cubicBezTo>
                    <a:pt x="3219" y="17486"/>
                    <a:pt x="3242" y="17486"/>
                    <a:pt x="3242" y="17509"/>
                  </a:cubicBezTo>
                  <a:cubicBezTo>
                    <a:pt x="3105" y="18125"/>
                    <a:pt x="183" y="27415"/>
                    <a:pt x="92" y="33669"/>
                  </a:cubicBezTo>
                  <a:cubicBezTo>
                    <a:pt x="1" y="39992"/>
                    <a:pt x="1667" y="47730"/>
                    <a:pt x="1667" y="47730"/>
                  </a:cubicBezTo>
                  <a:cubicBezTo>
                    <a:pt x="1667" y="47730"/>
                    <a:pt x="822" y="48369"/>
                    <a:pt x="1096" y="49213"/>
                  </a:cubicBezTo>
                  <a:cubicBezTo>
                    <a:pt x="1393" y="50058"/>
                    <a:pt x="1393" y="51907"/>
                    <a:pt x="2215" y="52477"/>
                  </a:cubicBezTo>
                  <a:cubicBezTo>
                    <a:pt x="2766" y="52835"/>
                    <a:pt x="7243" y="53154"/>
                    <a:pt x="10670" y="53154"/>
                  </a:cubicBezTo>
                  <a:cubicBezTo>
                    <a:pt x="12489" y="53154"/>
                    <a:pt x="14012" y="53064"/>
                    <a:pt x="14495" y="52843"/>
                  </a:cubicBezTo>
                  <a:cubicBezTo>
                    <a:pt x="14495" y="52843"/>
                    <a:pt x="17394" y="53116"/>
                    <a:pt x="22415" y="53299"/>
                  </a:cubicBezTo>
                  <a:cubicBezTo>
                    <a:pt x="23318" y="53332"/>
                    <a:pt x="24116" y="53350"/>
                    <a:pt x="24818" y="53350"/>
                  </a:cubicBezTo>
                  <a:cubicBezTo>
                    <a:pt x="28022" y="53350"/>
                    <a:pt x="29234" y="52974"/>
                    <a:pt x="29308" y="51907"/>
                  </a:cubicBezTo>
                  <a:cubicBezTo>
                    <a:pt x="29400" y="50606"/>
                    <a:pt x="30130" y="46041"/>
                    <a:pt x="29012" y="46041"/>
                  </a:cubicBezTo>
                  <a:cubicBezTo>
                    <a:pt x="29012" y="46041"/>
                    <a:pt x="29582" y="39901"/>
                    <a:pt x="28464" y="35244"/>
                  </a:cubicBezTo>
                  <a:cubicBezTo>
                    <a:pt x="27642" y="31889"/>
                    <a:pt x="26478" y="28579"/>
                    <a:pt x="25177" y="25384"/>
                  </a:cubicBezTo>
                  <a:cubicBezTo>
                    <a:pt x="24561" y="23900"/>
                    <a:pt x="23922" y="22439"/>
                    <a:pt x="23214" y="21001"/>
                  </a:cubicBezTo>
                  <a:cubicBezTo>
                    <a:pt x="22643" y="19837"/>
                    <a:pt x="21867" y="18513"/>
                    <a:pt x="22415" y="17212"/>
                  </a:cubicBezTo>
                  <a:cubicBezTo>
                    <a:pt x="23762" y="13971"/>
                    <a:pt x="23922" y="10639"/>
                    <a:pt x="24013" y="7215"/>
                  </a:cubicBezTo>
                  <a:cubicBezTo>
                    <a:pt x="24036" y="6074"/>
                    <a:pt x="24538" y="3494"/>
                    <a:pt x="23899" y="2467"/>
                  </a:cubicBezTo>
                  <a:cubicBezTo>
                    <a:pt x="23420" y="1668"/>
                    <a:pt x="20110" y="413"/>
                    <a:pt x="15225" y="71"/>
                  </a:cubicBezTo>
                  <a:cubicBezTo>
                    <a:pt x="14519" y="22"/>
                    <a:pt x="13857" y="1"/>
                    <a:pt x="13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8" name="Google Shape;2919;p41">
              <a:extLst>
                <a:ext uri="{FF2B5EF4-FFF2-40B4-BE49-F238E27FC236}">
                  <a16:creationId xmlns="" xmlns:a16="http://schemas.microsoft.com/office/drawing/2014/main" id="{CBCC967B-2C76-65C8-1ED5-8A22C27E1C56}"/>
                </a:ext>
              </a:extLst>
            </p:cNvPr>
            <p:cNvSpPr/>
            <p:nvPr/>
          </p:nvSpPr>
          <p:spPr>
            <a:xfrm>
              <a:off x="4321550" y="3169900"/>
              <a:ext cx="123850" cy="281925"/>
            </a:xfrm>
            <a:custGeom>
              <a:avLst/>
              <a:gdLst/>
              <a:ahLst/>
              <a:cxnLst/>
              <a:rect l="l" t="t" r="r" b="b"/>
              <a:pathLst>
                <a:path w="4954" h="11277" extrusionOk="0">
                  <a:moveTo>
                    <a:pt x="3105" y="1"/>
                  </a:moveTo>
                  <a:cubicBezTo>
                    <a:pt x="3105" y="1"/>
                    <a:pt x="3105" y="5000"/>
                    <a:pt x="2352" y="7351"/>
                  </a:cubicBezTo>
                  <a:cubicBezTo>
                    <a:pt x="2067" y="8295"/>
                    <a:pt x="1365" y="8572"/>
                    <a:pt x="625" y="8572"/>
                  </a:cubicBezTo>
                  <a:cubicBezTo>
                    <a:pt x="417" y="8572"/>
                    <a:pt x="206" y="8550"/>
                    <a:pt x="1" y="8515"/>
                  </a:cubicBezTo>
                  <a:lnTo>
                    <a:pt x="1" y="8515"/>
                  </a:lnTo>
                  <a:cubicBezTo>
                    <a:pt x="47" y="9428"/>
                    <a:pt x="115" y="10364"/>
                    <a:pt x="183" y="11277"/>
                  </a:cubicBezTo>
                  <a:cubicBezTo>
                    <a:pt x="1325" y="10957"/>
                    <a:pt x="2626" y="9953"/>
                    <a:pt x="3356" y="9040"/>
                  </a:cubicBezTo>
                  <a:cubicBezTo>
                    <a:pt x="4954" y="6985"/>
                    <a:pt x="3105" y="1"/>
                    <a:pt x="3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9" name="Google Shape;2920;p41">
              <a:extLst>
                <a:ext uri="{FF2B5EF4-FFF2-40B4-BE49-F238E27FC236}">
                  <a16:creationId xmlns="" xmlns:a16="http://schemas.microsoft.com/office/drawing/2014/main" id="{1ED8978C-8634-A0F9-E491-4375E0E0C3ED}"/>
                </a:ext>
              </a:extLst>
            </p:cNvPr>
            <p:cNvSpPr/>
            <p:nvPr/>
          </p:nvSpPr>
          <p:spPr>
            <a:xfrm>
              <a:off x="4391750" y="2497125"/>
              <a:ext cx="136975" cy="441900"/>
            </a:xfrm>
            <a:custGeom>
              <a:avLst/>
              <a:gdLst/>
              <a:ahLst/>
              <a:cxnLst/>
              <a:rect l="l" t="t" r="r" b="b"/>
              <a:pathLst>
                <a:path w="5479" h="17676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296" y="47"/>
                    <a:pt x="5113" y="92"/>
                    <a:pt x="4953" y="138"/>
                  </a:cubicBezTo>
                  <a:cubicBezTo>
                    <a:pt x="4109" y="1507"/>
                    <a:pt x="2808" y="3744"/>
                    <a:pt x="2534" y="4931"/>
                  </a:cubicBezTo>
                  <a:cubicBezTo>
                    <a:pt x="2100" y="6734"/>
                    <a:pt x="2146" y="14244"/>
                    <a:pt x="1279" y="15294"/>
                  </a:cubicBezTo>
                  <a:cubicBezTo>
                    <a:pt x="1186" y="15411"/>
                    <a:pt x="1085" y="15463"/>
                    <a:pt x="978" y="15463"/>
                  </a:cubicBezTo>
                  <a:cubicBezTo>
                    <a:pt x="692" y="15463"/>
                    <a:pt x="368" y="15085"/>
                    <a:pt x="69" y="14586"/>
                  </a:cubicBezTo>
                  <a:lnTo>
                    <a:pt x="69" y="14586"/>
                  </a:lnTo>
                  <a:cubicBezTo>
                    <a:pt x="69" y="15157"/>
                    <a:pt x="92" y="15727"/>
                    <a:pt x="137" y="16298"/>
                  </a:cubicBezTo>
                  <a:cubicBezTo>
                    <a:pt x="160" y="16412"/>
                    <a:pt x="183" y="16526"/>
                    <a:pt x="206" y="16618"/>
                  </a:cubicBezTo>
                  <a:cubicBezTo>
                    <a:pt x="69" y="16640"/>
                    <a:pt x="0" y="16663"/>
                    <a:pt x="0" y="16663"/>
                  </a:cubicBezTo>
                  <a:lnTo>
                    <a:pt x="297" y="16914"/>
                  </a:lnTo>
                  <a:cubicBezTo>
                    <a:pt x="297" y="16937"/>
                    <a:pt x="320" y="16937"/>
                    <a:pt x="320" y="16960"/>
                  </a:cubicBezTo>
                  <a:cubicBezTo>
                    <a:pt x="297" y="17006"/>
                    <a:pt x="274" y="17143"/>
                    <a:pt x="206" y="17348"/>
                  </a:cubicBezTo>
                  <a:cubicBezTo>
                    <a:pt x="509" y="17585"/>
                    <a:pt x="831" y="17676"/>
                    <a:pt x="1135" y="17676"/>
                  </a:cubicBezTo>
                  <a:cubicBezTo>
                    <a:pt x="1566" y="17676"/>
                    <a:pt x="1961" y="17493"/>
                    <a:pt x="2214" y="17280"/>
                  </a:cubicBezTo>
                  <a:cubicBezTo>
                    <a:pt x="3082" y="16526"/>
                    <a:pt x="3013" y="11687"/>
                    <a:pt x="3082" y="11505"/>
                  </a:cubicBezTo>
                  <a:cubicBezTo>
                    <a:pt x="3127" y="11345"/>
                    <a:pt x="4862" y="2945"/>
                    <a:pt x="547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0" name="Google Shape;2921;p41">
              <a:extLst>
                <a:ext uri="{FF2B5EF4-FFF2-40B4-BE49-F238E27FC236}">
                  <a16:creationId xmlns="" xmlns:a16="http://schemas.microsoft.com/office/drawing/2014/main" id="{F69C2B2B-803D-C08F-2617-12D1A80E593B}"/>
                </a:ext>
              </a:extLst>
            </p:cNvPr>
            <p:cNvSpPr/>
            <p:nvPr/>
          </p:nvSpPr>
          <p:spPr>
            <a:xfrm>
              <a:off x="4344950" y="2610800"/>
              <a:ext cx="727025" cy="1206800"/>
            </a:xfrm>
            <a:custGeom>
              <a:avLst/>
              <a:gdLst/>
              <a:ahLst/>
              <a:cxnLst/>
              <a:rect l="l" t="t" r="r" b="b"/>
              <a:pathLst>
                <a:path w="29081" h="48272" extrusionOk="0">
                  <a:moveTo>
                    <a:pt x="18627" y="1"/>
                  </a:moveTo>
                  <a:cubicBezTo>
                    <a:pt x="18488" y="1"/>
                    <a:pt x="18358" y="22"/>
                    <a:pt x="18238" y="65"/>
                  </a:cubicBezTo>
                  <a:cubicBezTo>
                    <a:pt x="14632" y="1434"/>
                    <a:pt x="14312" y="14992"/>
                    <a:pt x="15065" y="17343"/>
                  </a:cubicBezTo>
                  <a:cubicBezTo>
                    <a:pt x="15796" y="19694"/>
                    <a:pt x="18512" y="23917"/>
                    <a:pt x="18763" y="24282"/>
                  </a:cubicBezTo>
                  <a:cubicBezTo>
                    <a:pt x="18991" y="24647"/>
                    <a:pt x="25953" y="27546"/>
                    <a:pt x="25953" y="27546"/>
                  </a:cubicBezTo>
                  <a:cubicBezTo>
                    <a:pt x="25953" y="27546"/>
                    <a:pt x="25679" y="30719"/>
                    <a:pt x="22506" y="31472"/>
                  </a:cubicBezTo>
                  <a:cubicBezTo>
                    <a:pt x="22378" y="31502"/>
                    <a:pt x="22250" y="31516"/>
                    <a:pt x="22124" y="31516"/>
                  </a:cubicBezTo>
                  <a:cubicBezTo>
                    <a:pt x="19156" y="31516"/>
                    <a:pt x="16846" y="23621"/>
                    <a:pt x="16846" y="23620"/>
                  </a:cubicBezTo>
                  <a:lnTo>
                    <a:pt x="16846" y="23620"/>
                  </a:lnTo>
                  <a:cubicBezTo>
                    <a:pt x="16846" y="23621"/>
                    <a:pt x="16549" y="25218"/>
                    <a:pt x="17896" y="29715"/>
                  </a:cubicBezTo>
                  <a:cubicBezTo>
                    <a:pt x="19608" y="35307"/>
                    <a:pt x="23625" y="33983"/>
                    <a:pt x="23808" y="34531"/>
                  </a:cubicBezTo>
                  <a:cubicBezTo>
                    <a:pt x="23990" y="35101"/>
                    <a:pt x="24926" y="40671"/>
                    <a:pt x="21685" y="41880"/>
                  </a:cubicBezTo>
                  <a:cubicBezTo>
                    <a:pt x="21264" y="42036"/>
                    <a:pt x="20846" y="42104"/>
                    <a:pt x="20437" y="42104"/>
                  </a:cubicBezTo>
                  <a:cubicBezTo>
                    <a:pt x="17677" y="42104"/>
                    <a:pt x="15340" y="39005"/>
                    <a:pt x="15339" y="39004"/>
                  </a:cubicBezTo>
                  <a:lnTo>
                    <a:pt x="15339" y="39004"/>
                  </a:lnTo>
                  <a:cubicBezTo>
                    <a:pt x="15339" y="39005"/>
                    <a:pt x="16245" y="41700"/>
                    <a:pt x="14948" y="41700"/>
                  </a:cubicBezTo>
                  <a:cubicBezTo>
                    <a:pt x="14927" y="41700"/>
                    <a:pt x="14905" y="41699"/>
                    <a:pt x="14883" y="41698"/>
                  </a:cubicBezTo>
                  <a:cubicBezTo>
                    <a:pt x="13490" y="41607"/>
                    <a:pt x="12829" y="37224"/>
                    <a:pt x="12829" y="37224"/>
                  </a:cubicBezTo>
                  <a:lnTo>
                    <a:pt x="10523" y="36311"/>
                  </a:lnTo>
                  <a:cubicBezTo>
                    <a:pt x="10523" y="36311"/>
                    <a:pt x="10226" y="41036"/>
                    <a:pt x="6780" y="41607"/>
                  </a:cubicBezTo>
                  <a:cubicBezTo>
                    <a:pt x="6584" y="41638"/>
                    <a:pt x="6393" y="41652"/>
                    <a:pt x="6206" y="41652"/>
                  </a:cubicBezTo>
                  <a:cubicBezTo>
                    <a:pt x="3119" y="41652"/>
                    <a:pt x="1393" y="37613"/>
                    <a:pt x="1393" y="37612"/>
                  </a:cubicBezTo>
                  <a:lnTo>
                    <a:pt x="1393" y="37612"/>
                  </a:lnTo>
                  <a:cubicBezTo>
                    <a:pt x="1393" y="37613"/>
                    <a:pt x="2032" y="41036"/>
                    <a:pt x="1210" y="41127"/>
                  </a:cubicBezTo>
                  <a:cubicBezTo>
                    <a:pt x="1202" y="41128"/>
                    <a:pt x="1193" y="41129"/>
                    <a:pt x="1184" y="41129"/>
                  </a:cubicBezTo>
                  <a:cubicBezTo>
                    <a:pt x="866" y="41129"/>
                    <a:pt x="423" y="40347"/>
                    <a:pt x="1" y="39370"/>
                  </a:cubicBezTo>
                  <a:lnTo>
                    <a:pt x="1" y="39370"/>
                  </a:lnTo>
                  <a:cubicBezTo>
                    <a:pt x="24" y="39461"/>
                    <a:pt x="46" y="39552"/>
                    <a:pt x="46" y="39644"/>
                  </a:cubicBezTo>
                  <a:cubicBezTo>
                    <a:pt x="69" y="39689"/>
                    <a:pt x="69" y="39712"/>
                    <a:pt x="69" y="39758"/>
                  </a:cubicBezTo>
                  <a:cubicBezTo>
                    <a:pt x="92" y="39826"/>
                    <a:pt x="92" y="39917"/>
                    <a:pt x="115" y="40009"/>
                  </a:cubicBezTo>
                  <a:cubicBezTo>
                    <a:pt x="115" y="40054"/>
                    <a:pt x="138" y="40100"/>
                    <a:pt x="138" y="40146"/>
                  </a:cubicBezTo>
                  <a:cubicBezTo>
                    <a:pt x="161" y="40214"/>
                    <a:pt x="161" y="40283"/>
                    <a:pt x="183" y="40351"/>
                  </a:cubicBezTo>
                  <a:cubicBezTo>
                    <a:pt x="183" y="40397"/>
                    <a:pt x="183" y="40442"/>
                    <a:pt x="206" y="40488"/>
                  </a:cubicBezTo>
                  <a:cubicBezTo>
                    <a:pt x="206" y="40557"/>
                    <a:pt x="229" y="40625"/>
                    <a:pt x="229" y="40694"/>
                  </a:cubicBezTo>
                  <a:cubicBezTo>
                    <a:pt x="252" y="40762"/>
                    <a:pt x="252" y="40808"/>
                    <a:pt x="275" y="40876"/>
                  </a:cubicBezTo>
                  <a:cubicBezTo>
                    <a:pt x="275" y="40945"/>
                    <a:pt x="297" y="41013"/>
                    <a:pt x="320" y="41104"/>
                  </a:cubicBezTo>
                  <a:cubicBezTo>
                    <a:pt x="320" y="41150"/>
                    <a:pt x="343" y="41219"/>
                    <a:pt x="343" y="41287"/>
                  </a:cubicBezTo>
                  <a:cubicBezTo>
                    <a:pt x="366" y="41333"/>
                    <a:pt x="366" y="41378"/>
                    <a:pt x="366" y="41401"/>
                  </a:cubicBezTo>
                  <a:cubicBezTo>
                    <a:pt x="389" y="41470"/>
                    <a:pt x="389" y="41515"/>
                    <a:pt x="389" y="41561"/>
                  </a:cubicBezTo>
                  <a:cubicBezTo>
                    <a:pt x="412" y="41607"/>
                    <a:pt x="412" y="41629"/>
                    <a:pt x="412" y="41675"/>
                  </a:cubicBezTo>
                  <a:cubicBezTo>
                    <a:pt x="434" y="41721"/>
                    <a:pt x="434" y="41766"/>
                    <a:pt x="457" y="41812"/>
                  </a:cubicBezTo>
                  <a:cubicBezTo>
                    <a:pt x="457" y="41835"/>
                    <a:pt x="457" y="41880"/>
                    <a:pt x="457" y="41903"/>
                  </a:cubicBezTo>
                  <a:cubicBezTo>
                    <a:pt x="480" y="41949"/>
                    <a:pt x="480" y="42017"/>
                    <a:pt x="503" y="42063"/>
                  </a:cubicBezTo>
                  <a:cubicBezTo>
                    <a:pt x="503" y="42063"/>
                    <a:pt x="503" y="42086"/>
                    <a:pt x="503" y="42109"/>
                  </a:cubicBezTo>
                  <a:cubicBezTo>
                    <a:pt x="526" y="42154"/>
                    <a:pt x="526" y="42223"/>
                    <a:pt x="549" y="42268"/>
                  </a:cubicBezTo>
                  <a:cubicBezTo>
                    <a:pt x="549" y="42291"/>
                    <a:pt x="549" y="42314"/>
                    <a:pt x="549" y="42314"/>
                  </a:cubicBezTo>
                  <a:cubicBezTo>
                    <a:pt x="549" y="42360"/>
                    <a:pt x="571" y="42383"/>
                    <a:pt x="571" y="42428"/>
                  </a:cubicBezTo>
                  <a:cubicBezTo>
                    <a:pt x="571" y="42428"/>
                    <a:pt x="571" y="42451"/>
                    <a:pt x="571" y="42451"/>
                  </a:cubicBezTo>
                  <a:cubicBezTo>
                    <a:pt x="594" y="42474"/>
                    <a:pt x="594" y="42497"/>
                    <a:pt x="594" y="42520"/>
                  </a:cubicBezTo>
                  <a:cubicBezTo>
                    <a:pt x="594" y="42542"/>
                    <a:pt x="594" y="42542"/>
                    <a:pt x="594" y="42565"/>
                  </a:cubicBezTo>
                  <a:cubicBezTo>
                    <a:pt x="617" y="42611"/>
                    <a:pt x="617" y="42634"/>
                    <a:pt x="617" y="42634"/>
                  </a:cubicBezTo>
                  <a:cubicBezTo>
                    <a:pt x="617" y="42634"/>
                    <a:pt x="571" y="42656"/>
                    <a:pt x="503" y="42725"/>
                  </a:cubicBezTo>
                  <a:cubicBezTo>
                    <a:pt x="2580" y="43752"/>
                    <a:pt x="8241" y="44117"/>
                    <a:pt x="8560" y="44688"/>
                  </a:cubicBezTo>
                  <a:cubicBezTo>
                    <a:pt x="8948" y="45350"/>
                    <a:pt x="4748" y="45601"/>
                    <a:pt x="4748" y="45601"/>
                  </a:cubicBezTo>
                  <a:cubicBezTo>
                    <a:pt x="4748" y="45601"/>
                    <a:pt x="4805" y="45599"/>
                    <a:pt x="4903" y="45599"/>
                  </a:cubicBezTo>
                  <a:cubicBezTo>
                    <a:pt x="5503" y="45599"/>
                    <a:pt x="7650" y="45667"/>
                    <a:pt x="7807" y="46628"/>
                  </a:cubicBezTo>
                  <a:cubicBezTo>
                    <a:pt x="7857" y="46906"/>
                    <a:pt x="7371" y="47011"/>
                    <a:pt x="6615" y="47011"/>
                  </a:cubicBezTo>
                  <a:cubicBezTo>
                    <a:pt x="4951" y="47011"/>
                    <a:pt x="1978" y="46507"/>
                    <a:pt x="503" y="46240"/>
                  </a:cubicBezTo>
                  <a:lnTo>
                    <a:pt x="503" y="46240"/>
                  </a:lnTo>
                  <a:cubicBezTo>
                    <a:pt x="526" y="46354"/>
                    <a:pt x="571" y="46468"/>
                    <a:pt x="617" y="46582"/>
                  </a:cubicBezTo>
                  <a:cubicBezTo>
                    <a:pt x="617" y="46582"/>
                    <a:pt x="617" y="46582"/>
                    <a:pt x="617" y="46605"/>
                  </a:cubicBezTo>
                  <a:cubicBezTo>
                    <a:pt x="663" y="46697"/>
                    <a:pt x="708" y="46788"/>
                    <a:pt x="754" y="46879"/>
                  </a:cubicBezTo>
                  <a:cubicBezTo>
                    <a:pt x="754" y="46902"/>
                    <a:pt x="754" y="46902"/>
                    <a:pt x="777" y="46902"/>
                  </a:cubicBezTo>
                  <a:cubicBezTo>
                    <a:pt x="822" y="46993"/>
                    <a:pt x="868" y="47085"/>
                    <a:pt x="937" y="47153"/>
                  </a:cubicBezTo>
                  <a:cubicBezTo>
                    <a:pt x="937" y="47153"/>
                    <a:pt x="959" y="47176"/>
                    <a:pt x="959" y="47199"/>
                  </a:cubicBezTo>
                  <a:cubicBezTo>
                    <a:pt x="1028" y="47267"/>
                    <a:pt x="1096" y="47313"/>
                    <a:pt x="1165" y="47381"/>
                  </a:cubicBezTo>
                  <a:cubicBezTo>
                    <a:pt x="1188" y="47381"/>
                    <a:pt x="1233" y="47404"/>
                    <a:pt x="1279" y="47427"/>
                  </a:cubicBezTo>
                  <a:cubicBezTo>
                    <a:pt x="1279" y="47427"/>
                    <a:pt x="1302" y="47427"/>
                    <a:pt x="1325" y="47450"/>
                  </a:cubicBezTo>
                  <a:cubicBezTo>
                    <a:pt x="1347" y="47450"/>
                    <a:pt x="1393" y="47473"/>
                    <a:pt x="1416" y="47473"/>
                  </a:cubicBezTo>
                  <a:cubicBezTo>
                    <a:pt x="1439" y="47473"/>
                    <a:pt x="1484" y="47495"/>
                    <a:pt x="1507" y="47495"/>
                  </a:cubicBezTo>
                  <a:cubicBezTo>
                    <a:pt x="1530" y="47495"/>
                    <a:pt x="1576" y="47518"/>
                    <a:pt x="1621" y="47518"/>
                  </a:cubicBezTo>
                  <a:cubicBezTo>
                    <a:pt x="1644" y="47518"/>
                    <a:pt x="1690" y="47541"/>
                    <a:pt x="1713" y="47541"/>
                  </a:cubicBezTo>
                  <a:cubicBezTo>
                    <a:pt x="1758" y="47541"/>
                    <a:pt x="1804" y="47564"/>
                    <a:pt x="1850" y="47564"/>
                  </a:cubicBezTo>
                  <a:cubicBezTo>
                    <a:pt x="1895" y="47587"/>
                    <a:pt x="1918" y="47587"/>
                    <a:pt x="1964" y="47587"/>
                  </a:cubicBezTo>
                  <a:cubicBezTo>
                    <a:pt x="2009" y="47610"/>
                    <a:pt x="2055" y="47610"/>
                    <a:pt x="2123" y="47610"/>
                  </a:cubicBezTo>
                  <a:cubicBezTo>
                    <a:pt x="2169" y="47632"/>
                    <a:pt x="2215" y="47632"/>
                    <a:pt x="2260" y="47632"/>
                  </a:cubicBezTo>
                  <a:cubicBezTo>
                    <a:pt x="2306" y="47655"/>
                    <a:pt x="2375" y="47655"/>
                    <a:pt x="2420" y="47655"/>
                  </a:cubicBezTo>
                  <a:cubicBezTo>
                    <a:pt x="2466" y="47678"/>
                    <a:pt x="2534" y="47678"/>
                    <a:pt x="2580" y="47678"/>
                  </a:cubicBezTo>
                  <a:cubicBezTo>
                    <a:pt x="2648" y="47678"/>
                    <a:pt x="2694" y="47701"/>
                    <a:pt x="2763" y="47701"/>
                  </a:cubicBezTo>
                  <a:cubicBezTo>
                    <a:pt x="2808" y="47701"/>
                    <a:pt x="2877" y="47724"/>
                    <a:pt x="2945" y="47724"/>
                  </a:cubicBezTo>
                  <a:cubicBezTo>
                    <a:pt x="2991" y="47724"/>
                    <a:pt x="3059" y="47747"/>
                    <a:pt x="3128" y="47747"/>
                  </a:cubicBezTo>
                  <a:cubicBezTo>
                    <a:pt x="3196" y="47747"/>
                    <a:pt x="3265" y="47769"/>
                    <a:pt x="3333" y="47769"/>
                  </a:cubicBezTo>
                  <a:cubicBezTo>
                    <a:pt x="3379" y="47769"/>
                    <a:pt x="3447" y="47769"/>
                    <a:pt x="3493" y="47792"/>
                  </a:cubicBezTo>
                  <a:cubicBezTo>
                    <a:pt x="3584" y="47792"/>
                    <a:pt x="3653" y="47792"/>
                    <a:pt x="3744" y="47815"/>
                  </a:cubicBezTo>
                  <a:lnTo>
                    <a:pt x="3881" y="47815"/>
                  </a:lnTo>
                  <a:cubicBezTo>
                    <a:pt x="3972" y="47815"/>
                    <a:pt x="4086" y="47838"/>
                    <a:pt x="4178" y="47838"/>
                  </a:cubicBezTo>
                  <a:cubicBezTo>
                    <a:pt x="4201" y="47838"/>
                    <a:pt x="4246" y="47838"/>
                    <a:pt x="4269" y="47861"/>
                  </a:cubicBezTo>
                  <a:cubicBezTo>
                    <a:pt x="5885" y="47985"/>
                    <a:pt x="7868" y="48062"/>
                    <a:pt x="9588" y="48062"/>
                  </a:cubicBezTo>
                  <a:cubicBezTo>
                    <a:pt x="11026" y="48062"/>
                    <a:pt x="12282" y="48008"/>
                    <a:pt x="12988" y="47883"/>
                  </a:cubicBezTo>
                  <a:cubicBezTo>
                    <a:pt x="13080" y="47085"/>
                    <a:pt x="12966" y="46217"/>
                    <a:pt x="12897" y="45852"/>
                  </a:cubicBezTo>
                  <a:cubicBezTo>
                    <a:pt x="12760" y="45144"/>
                    <a:pt x="13011" y="43935"/>
                    <a:pt x="13673" y="43752"/>
                  </a:cubicBezTo>
                  <a:cubicBezTo>
                    <a:pt x="13764" y="43723"/>
                    <a:pt x="13972" y="43709"/>
                    <a:pt x="14265" y="43709"/>
                  </a:cubicBezTo>
                  <a:cubicBezTo>
                    <a:pt x="16020" y="43709"/>
                    <a:pt x="20830" y="44196"/>
                    <a:pt x="21867" y="44665"/>
                  </a:cubicBezTo>
                  <a:cubicBezTo>
                    <a:pt x="23077" y="45236"/>
                    <a:pt x="19402" y="46217"/>
                    <a:pt x="19402" y="46217"/>
                  </a:cubicBezTo>
                  <a:cubicBezTo>
                    <a:pt x="19402" y="46217"/>
                    <a:pt x="21571" y="46537"/>
                    <a:pt x="23077" y="47085"/>
                  </a:cubicBezTo>
                  <a:cubicBezTo>
                    <a:pt x="24561" y="47655"/>
                    <a:pt x="13468" y="47724"/>
                    <a:pt x="13468" y="47724"/>
                  </a:cubicBezTo>
                  <a:lnTo>
                    <a:pt x="13490" y="47747"/>
                  </a:lnTo>
                  <a:cubicBezTo>
                    <a:pt x="13559" y="47747"/>
                    <a:pt x="13947" y="47792"/>
                    <a:pt x="14632" y="47838"/>
                  </a:cubicBezTo>
                  <a:lnTo>
                    <a:pt x="14655" y="47838"/>
                  </a:lnTo>
                  <a:cubicBezTo>
                    <a:pt x="14769" y="47861"/>
                    <a:pt x="14883" y="47861"/>
                    <a:pt x="15020" y="47861"/>
                  </a:cubicBezTo>
                  <a:cubicBezTo>
                    <a:pt x="15043" y="47883"/>
                    <a:pt x="15065" y="47883"/>
                    <a:pt x="15065" y="47883"/>
                  </a:cubicBezTo>
                  <a:cubicBezTo>
                    <a:pt x="15202" y="47883"/>
                    <a:pt x="15339" y="47883"/>
                    <a:pt x="15476" y="47906"/>
                  </a:cubicBezTo>
                  <a:lnTo>
                    <a:pt x="15568" y="47906"/>
                  </a:lnTo>
                  <a:cubicBezTo>
                    <a:pt x="15705" y="47929"/>
                    <a:pt x="15841" y="47929"/>
                    <a:pt x="15978" y="47929"/>
                  </a:cubicBezTo>
                  <a:cubicBezTo>
                    <a:pt x="16024" y="47952"/>
                    <a:pt x="16070" y="47952"/>
                    <a:pt x="16115" y="47952"/>
                  </a:cubicBezTo>
                  <a:cubicBezTo>
                    <a:pt x="16252" y="47952"/>
                    <a:pt x="16389" y="47975"/>
                    <a:pt x="16549" y="47975"/>
                  </a:cubicBezTo>
                  <a:lnTo>
                    <a:pt x="16709" y="47975"/>
                  </a:lnTo>
                  <a:cubicBezTo>
                    <a:pt x="16846" y="47998"/>
                    <a:pt x="17006" y="47998"/>
                    <a:pt x="17165" y="48020"/>
                  </a:cubicBezTo>
                  <a:lnTo>
                    <a:pt x="17348" y="48020"/>
                  </a:lnTo>
                  <a:cubicBezTo>
                    <a:pt x="17508" y="48020"/>
                    <a:pt x="17668" y="48043"/>
                    <a:pt x="17827" y="48043"/>
                  </a:cubicBezTo>
                  <a:cubicBezTo>
                    <a:pt x="17919" y="48043"/>
                    <a:pt x="17987" y="48066"/>
                    <a:pt x="18056" y="48066"/>
                  </a:cubicBezTo>
                  <a:cubicBezTo>
                    <a:pt x="18215" y="48066"/>
                    <a:pt x="18375" y="48089"/>
                    <a:pt x="18558" y="48089"/>
                  </a:cubicBezTo>
                  <a:cubicBezTo>
                    <a:pt x="18649" y="48089"/>
                    <a:pt x="18717" y="48089"/>
                    <a:pt x="18809" y="48112"/>
                  </a:cubicBezTo>
                  <a:cubicBezTo>
                    <a:pt x="18969" y="48112"/>
                    <a:pt x="19151" y="48112"/>
                    <a:pt x="19334" y="48135"/>
                  </a:cubicBezTo>
                  <a:lnTo>
                    <a:pt x="19608" y="48135"/>
                  </a:lnTo>
                  <a:cubicBezTo>
                    <a:pt x="19813" y="48157"/>
                    <a:pt x="19996" y="48157"/>
                    <a:pt x="20201" y="48157"/>
                  </a:cubicBezTo>
                  <a:cubicBezTo>
                    <a:pt x="20292" y="48157"/>
                    <a:pt x="20384" y="48180"/>
                    <a:pt x="20475" y="48180"/>
                  </a:cubicBezTo>
                  <a:cubicBezTo>
                    <a:pt x="20749" y="48180"/>
                    <a:pt x="21046" y="48203"/>
                    <a:pt x="21365" y="48203"/>
                  </a:cubicBezTo>
                  <a:cubicBezTo>
                    <a:pt x="21639" y="48226"/>
                    <a:pt x="21890" y="48226"/>
                    <a:pt x="22141" y="48226"/>
                  </a:cubicBezTo>
                  <a:cubicBezTo>
                    <a:pt x="22233" y="48249"/>
                    <a:pt x="22301" y="48249"/>
                    <a:pt x="22392" y="48249"/>
                  </a:cubicBezTo>
                  <a:lnTo>
                    <a:pt x="23374" y="48249"/>
                  </a:lnTo>
                  <a:cubicBezTo>
                    <a:pt x="23465" y="48249"/>
                    <a:pt x="23556" y="48272"/>
                    <a:pt x="23648" y="48272"/>
                  </a:cubicBezTo>
                  <a:cubicBezTo>
                    <a:pt x="23785" y="48272"/>
                    <a:pt x="23922" y="48272"/>
                    <a:pt x="24036" y="48249"/>
                  </a:cubicBezTo>
                  <a:lnTo>
                    <a:pt x="24972" y="48249"/>
                  </a:lnTo>
                  <a:cubicBezTo>
                    <a:pt x="25086" y="48226"/>
                    <a:pt x="25200" y="48226"/>
                    <a:pt x="25337" y="48226"/>
                  </a:cubicBezTo>
                  <a:cubicBezTo>
                    <a:pt x="26159" y="48020"/>
                    <a:pt x="27003" y="47838"/>
                    <a:pt x="27779" y="47655"/>
                  </a:cubicBezTo>
                  <a:cubicBezTo>
                    <a:pt x="27916" y="47541"/>
                    <a:pt x="28030" y="47427"/>
                    <a:pt x="28122" y="47290"/>
                  </a:cubicBezTo>
                  <a:cubicBezTo>
                    <a:pt x="28144" y="47222"/>
                    <a:pt x="28190" y="47153"/>
                    <a:pt x="28190" y="47085"/>
                  </a:cubicBezTo>
                  <a:cubicBezTo>
                    <a:pt x="28213" y="47085"/>
                    <a:pt x="28213" y="47062"/>
                    <a:pt x="28213" y="47062"/>
                  </a:cubicBezTo>
                  <a:cubicBezTo>
                    <a:pt x="28236" y="46970"/>
                    <a:pt x="28236" y="46902"/>
                    <a:pt x="28258" y="46811"/>
                  </a:cubicBezTo>
                  <a:cubicBezTo>
                    <a:pt x="28350" y="45510"/>
                    <a:pt x="29080" y="40945"/>
                    <a:pt x="27962" y="40945"/>
                  </a:cubicBezTo>
                  <a:cubicBezTo>
                    <a:pt x="27962" y="40945"/>
                    <a:pt x="28532" y="34805"/>
                    <a:pt x="27414" y="30148"/>
                  </a:cubicBezTo>
                  <a:cubicBezTo>
                    <a:pt x="26592" y="26793"/>
                    <a:pt x="25428" y="23483"/>
                    <a:pt x="24127" y="20288"/>
                  </a:cubicBezTo>
                  <a:cubicBezTo>
                    <a:pt x="23511" y="18804"/>
                    <a:pt x="22872" y="17343"/>
                    <a:pt x="22164" y="15905"/>
                  </a:cubicBezTo>
                  <a:cubicBezTo>
                    <a:pt x="21593" y="14741"/>
                    <a:pt x="20817" y="13417"/>
                    <a:pt x="21365" y="12116"/>
                  </a:cubicBezTo>
                  <a:cubicBezTo>
                    <a:pt x="21457" y="11911"/>
                    <a:pt x="21525" y="11728"/>
                    <a:pt x="21593" y="11523"/>
                  </a:cubicBezTo>
                  <a:cubicBezTo>
                    <a:pt x="21616" y="11454"/>
                    <a:pt x="21639" y="11386"/>
                    <a:pt x="21662" y="11340"/>
                  </a:cubicBezTo>
                  <a:cubicBezTo>
                    <a:pt x="21708" y="11203"/>
                    <a:pt x="21753" y="11089"/>
                    <a:pt x="21799" y="10952"/>
                  </a:cubicBezTo>
                  <a:cubicBezTo>
                    <a:pt x="21822" y="10861"/>
                    <a:pt x="21845" y="10792"/>
                    <a:pt x="21867" y="10701"/>
                  </a:cubicBezTo>
                  <a:cubicBezTo>
                    <a:pt x="21913" y="10587"/>
                    <a:pt x="21936" y="10473"/>
                    <a:pt x="21982" y="10359"/>
                  </a:cubicBezTo>
                  <a:cubicBezTo>
                    <a:pt x="22004" y="10290"/>
                    <a:pt x="22027" y="10199"/>
                    <a:pt x="22050" y="10108"/>
                  </a:cubicBezTo>
                  <a:cubicBezTo>
                    <a:pt x="22073" y="9994"/>
                    <a:pt x="22118" y="9902"/>
                    <a:pt x="22141" y="9788"/>
                  </a:cubicBezTo>
                  <a:cubicBezTo>
                    <a:pt x="22164" y="9697"/>
                    <a:pt x="22187" y="9606"/>
                    <a:pt x="22210" y="9514"/>
                  </a:cubicBezTo>
                  <a:cubicBezTo>
                    <a:pt x="22233" y="9400"/>
                    <a:pt x="22255" y="9309"/>
                    <a:pt x="22278" y="9195"/>
                  </a:cubicBezTo>
                  <a:cubicBezTo>
                    <a:pt x="22301" y="9103"/>
                    <a:pt x="22324" y="9012"/>
                    <a:pt x="22347" y="8921"/>
                  </a:cubicBezTo>
                  <a:cubicBezTo>
                    <a:pt x="22370" y="8807"/>
                    <a:pt x="22370" y="8715"/>
                    <a:pt x="22392" y="8624"/>
                  </a:cubicBezTo>
                  <a:cubicBezTo>
                    <a:pt x="22415" y="8510"/>
                    <a:pt x="22438" y="8419"/>
                    <a:pt x="22461" y="8327"/>
                  </a:cubicBezTo>
                  <a:cubicBezTo>
                    <a:pt x="22461" y="8236"/>
                    <a:pt x="22484" y="8122"/>
                    <a:pt x="22506" y="8031"/>
                  </a:cubicBezTo>
                  <a:cubicBezTo>
                    <a:pt x="22529" y="7939"/>
                    <a:pt x="22529" y="7825"/>
                    <a:pt x="22552" y="7734"/>
                  </a:cubicBezTo>
                  <a:cubicBezTo>
                    <a:pt x="22575" y="7643"/>
                    <a:pt x="22575" y="7551"/>
                    <a:pt x="22598" y="7460"/>
                  </a:cubicBezTo>
                  <a:cubicBezTo>
                    <a:pt x="22598" y="7346"/>
                    <a:pt x="22621" y="7232"/>
                    <a:pt x="22643" y="7118"/>
                  </a:cubicBezTo>
                  <a:cubicBezTo>
                    <a:pt x="22643" y="7049"/>
                    <a:pt x="22666" y="6981"/>
                    <a:pt x="22666" y="6912"/>
                  </a:cubicBezTo>
                  <a:cubicBezTo>
                    <a:pt x="22712" y="6456"/>
                    <a:pt x="22758" y="5976"/>
                    <a:pt x="22803" y="5497"/>
                  </a:cubicBezTo>
                  <a:cubicBezTo>
                    <a:pt x="22803" y="5474"/>
                    <a:pt x="22803" y="5428"/>
                    <a:pt x="22803" y="5383"/>
                  </a:cubicBezTo>
                  <a:cubicBezTo>
                    <a:pt x="22826" y="5246"/>
                    <a:pt x="22826" y="5086"/>
                    <a:pt x="22849" y="4949"/>
                  </a:cubicBezTo>
                  <a:cubicBezTo>
                    <a:pt x="22849" y="4904"/>
                    <a:pt x="22849" y="4835"/>
                    <a:pt x="22849" y="4789"/>
                  </a:cubicBezTo>
                  <a:cubicBezTo>
                    <a:pt x="22872" y="4652"/>
                    <a:pt x="22872" y="4515"/>
                    <a:pt x="22872" y="4356"/>
                  </a:cubicBezTo>
                  <a:cubicBezTo>
                    <a:pt x="22872" y="4310"/>
                    <a:pt x="22895" y="4264"/>
                    <a:pt x="22895" y="4196"/>
                  </a:cubicBezTo>
                  <a:cubicBezTo>
                    <a:pt x="22895" y="4059"/>
                    <a:pt x="22895" y="3899"/>
                    <a:pt x="22917" y="3762"/>
                  </a:cubicBezTo>
                  <a:cubicBezTo>
                    <a:pt x="22917" y="3717"/>
                    <a:pt x="22917" y="3671"/>
                    <a:pt x="22917" y="3602"/>
                  </a:cubicBezTo>
                  <a:cubicBezTo>
                    <a:pt x="22917" y="3466"/>
                    <a:pt x="22917" y="3306"/>
                    <a:pt x="22940" y="3146"/>
                  </a:cubicBezTo>
                  <a:cubicBezTo>
                    <a:pt x="22940" y="3146"/>
                    <a:pt x="22940" y="3123"/>
                    <a:pt x="22940" y="3100"/>
                  </a:cubicBezTo>
                  <a:cubicBezTo>
                    <a:pt x="21207" y="1186"/>
                    <a:pt x="19670" y="1"/>
                    <a:pt x="186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1" name="Google Shape;2922;p41">
              <a:extLst>
                <a:ext uri="{FF2B5EF4-FFF2-40B4-BE49-F238E27FC236}">
                  <a16:creationId xmlns="" xmlns:a16="http://schemas.microsoft.com/office/drawing/2014/main" id="{49EA058F-C813-BA6E-56FB-01A68E49608E}"/>
                </a:ext>
              </a:extLst>
            </p:cNvPr>
            <p:cNvSpPr/>
            <p:nvPr/>
          </p:nvSpPr>
          <p:spPr>
            <a:xfrm>
              <a:off x="4452325" y="2947350"/>
              <a:ext cx="239600" cy="163225"/>
            </a:xfrm>
            <a:custGeom>
              <a:avLst/>
              <a:gdLst/>
              <a:ahLst/>
              <a:cxnLst/>
              <a:rect l="l" t="t" r="r" b="b"/>
              <a:pathLst>
                <a:path w="9584" h="6529" extrusionOk="0">
                  <a:moveTo>
                    <a:pt x="2713" y="1"/>
                  </a:moveTo>
                  <a:cubicBezTo>
                    <a:pt x="2530" y="1"/>
                    <a:pt x="6981" y="252"/>
                    <a:pt x="6981" y="252"/>
                  </a:cubicBezTo>
                  <a:cubicBezTo>
                    <a:pt x="6981" y="252"/>
                    <a:pt x="7369" y="4155"/>
                    <a:pt x="4699" y="4657"/>
                  </a:cubicBezTo>
                  <a:cubicBezTo>
                    <a:pt x="4547" y="4686"/>
                    <a:pt x="4399" y="4699"/>
                    <a:pt x="4254" y="4699"/>
                  </a:cubicBezTo>
                  <a:cubicBezTo>
                    <a:pt x="1842" y="4699"/>
                    <a:pt x="339" y="983"/>
                    <a:pt x="339" y="982"/>
                  </a:cubicBezTo>
                  <a:lnTo>
                    <a:pt x="339" y="982"/>
                  </a:lnTo>
                  <a:cubicBezTo>
                    <a:pt x="0" y="2797"/>
                    <a:pt x="2205" y="6529"/>
                    <a:pt x="5005" y="6529"/>
                  </a:cubicBezTo>
                  <a:cubicBezTo>
                    <a:pt x="5410" y="6529"/>
                    <a:pt x="5827" y="6451"/>
                    <a:pt x="6251" y="6278"/>
                  </a:cubicBezTo>
                  <a:cubicBezTo>
                    <a:pt x="9584" y="4908"/>
                    <a:pt x="9104" y="206"/>
                    <a:pt x="9104" y="206"/>
                  </a:cubicBezTo>
                  <a:cubicBezTo>
                    <a:pt x="9104" y="206"/>
                    <a:pt x="2896" y="1"/>
                    <a:pt x="271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2" name="Google Shape;2923;p41">
              <a:extLst>
                <a:ext uri="{FF2B5EF4-FFF2-40B4-BE49-F238E27FC236}">
                  <a16:creationId xmlns="" xmlns:a16="http://schemas.microsoft.com/office/drawing/2014/main" id="{90EF5B04-45B7-8B2D-3798-2180B8AEDCDA}"/>
                </a:ext>
              </a:extLst>
            </p:cNvPr>
            <p:cNvSpPr/>
            <p:nvPr/>
          </p:nvSpPr>
          <p:spPr>
            <a:xfrm>
              <a:off x="4383200" y="2761325"/>
              <a:ext cx="84475" cy="187900"/>
            </a:xfrm>
            <a:custGeom>
              <a:avLst/>
              <a:gdLst/>
              <a:ahLst/>
              <a:cxnLst/>
              <a:rect l="l" t="t" r="r" b="b"/>
              <a:pathLst>
                <a:path w="3379" h="7516" extrusionOk="0">
                  <a:moveTo>
                    <a:pt x="3127" y="1"/>
                  </a:moveTo>
                  <a:cubicBezTo>
                    <a:pt x="3036" y="1"/>
                    <a:pt x="2990" y="1256"/>
                    <a:pt x="2922" y="2512"/>
                  </a:cubicBezTo>
                  <a:lnTo>
                    <a:pt x="2853" y="5023"/>
                  </a:lnTo>
                  <a:cubicBezTo>
                    <a:pt x="2853" y="5023"/>
                    <a:pt x="2853" y="5114"/>
                    <a:pt x="2853" y="5228"/>
                  </a:cubicBezTo>
                  <a:cubicBezTo>
                    <a:pt x="2853" y="5365"/>
                    <a:pt x="2853" y="5570"/>
                    <a:pt x="2830" y="5776"/>
                  </a:cubicBezTo>
                  <a:cubicBezTo>
                    <a:pt x="2808" y="6209"/>
                    <a:pt x="2602" y="6757"/>
                    <a:pt x="2100" y="7054"/>
                  </a:cubicBezTo>
                  <a:cubicBezTo>
                    <a:pt x="1938" y="7144"/>
                    <a:pt x="1706" y="7205"/>
                    <a:pt x="1492" y="7205"/>
                  </a:cubicBezTo>
                  <a:cubicBezTo>
                    <a:pt x="1434" y="7205"/>
                    <a:pt x="1378" y="7201"/>
                    <a:pt x="1324" y="7191"/>
                  </a:cubicBezTo>
                  <a:cubicBezTo>
                    <a:pt x="1050" y="7145"/>
                    <a:pt x="799" y="7054"/>
                    <a:pt x="616" y="6940"/>
                  </a:cubicBezTo>
                  <a:cubicBezTo>
                    <a:pt x="245" y="6699"/>
                    <a:pt x="62" y="6459"/>
                    <a:pt x="27" y="6459"/>
                  </a:cubicBezTo>
                  <a:cubicBezTo>
                    <a:pt x="25" y="6459"/>
                    <a:pt x="24" y="6460"/>
                    <a:pt x="23" y="6460"/>
                  </a:cubicBezTo>
                  <a:cubicBezTo>
                    <a:pt x="0" y="6460"/>
                    <a:pt x="114" y="6780"/>
                    <a:pt x="502" y="7100"/>
                  </a:cubicBezTo>
                  <a:cubicBezTo>
                    <a:pt x="752" y="7318"/>
                    <a:pt x="1174" y="7516"/>
                    <a:pt x="1635" y="7516"/>
                  </a:cubicBezTo>
                  <a:cubicBezTo>
                    <a:pt x="1847" y="7516"/>
                    <a:pt x="2067" y="7474"/>
                    <a:pt x="2283" y="7374"/>
                  </a:cubicBezTo>
                  <a:cubicBezTo>
                    <a:pt x="2420" y="7282"/>
                    <a:pt x="2579" y="7214"/>
                    <a:pt x="2716" y="7077"/>
                  </a:cubicBezTo>
                  <a:cubicBezTo>
                    <a:pt x="2762" y="7008"/>
                    <a:pt x="2830" y="6963"/>
                    <a:pt x="2876" y="6894"/>
                  </a:cubicBezTo>
                  <a:cubicBezTo>
                    <a:pt x="2922" y="6826"/>
                    <a:pt x="2990" y="6757"/>
                    <a:pt x="3036" y="6689"/>
                  </a:cubicBezTo>
                  <a:cubicBezTo>
                    <a:pt x="3127" y="6552"/>
                    <a:pt x="3150" y="6392"/>
                    <a:pt x="3218" y="6255"/>
                  </a:cubicBezTo>
                  <a:cubicBezTo>
                    <a:pt x="3241" y="6118"/>
                    <a:pt x="3287" y="5981"/>
                    <a:pt x="3310" y="5844"/>
                  </a:cubicBezTo>
                  <a:cubicBezTo>
                    <a:pt x="3355" y="5593"/>
                    <a:pt x="3355" y="5388"/>
                    <a:pt x="3378" y="5251"/>
                  </a:cubicBezTo>
                  <a:cubicBezTo>
                    <a:pt x="3378" y="5114"/>
                    <a:pt x="3378" y="5023"/>
                    <a:pt x="3378" y="5023"/>
                  </a:cubicBezTo>
                  <a:cubicBezTo>
                    <a:pt x="3378" y="5023"/>
                    <a:pt x="3333" y="3767"/>
                    <a:pt x="3310" y="2512"/>
                  </a:cubicBezTo>
                  <a:cubicBezTo>
                    <a:pt x="3264" y="1256"/>
                    <a:pt x="3196" y="1"/>
                    <a:pt x="3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0" name="Google Shape;2924;p41">
              <a:extLst>
                <a:ext uri="{FF2B5EF4-FFF2-40B4-BE49-F238E27FC236}">
                  <a16:creationId xmlns="" xmlns:a16="http://schemas.microsoft.com/office/drawing/2014/main" id="{5013C186-25B3-3A61-3DD1-3F6B8E2CE957}"/>
                </a:ext>
              </a:extLst>
            </p:cNvPr>
            <p:cNvSpPr/>
            <p:nvPr/>
          </p:nvSpPr>
          <p:spPr>
            <a:xfrm>
              <a:off x="4460225" y="2945650"/>
              <a:ext cx="219725" cy="171225"/>
            </a:xfrm>
            <a:custGeom>
              <a:avLst/>
              <a:gdLst/>
              <a:ahLst/>
              <a:cxnLst/>
              <a:rect l="l" t="t" r="r" b="b"/>
              <a:pathLst>
                <a:path w="8789" h="6849" extrusionOk="0">
                  <a:moveTo>
                    <a:pt x="4520" y="1"/>
                  </a:moveTo>
                  <a:cubicBezTo>
                    <a:pt x="4520" y="1"/>
                    <a:pt x="274" y="115"/>
                    <a:pt x="274" y="274"/>
                  </a:cubicBezTo>
                  <a:cubicBezTo>
                    <a:pt x="274" y="411"/>
                    <a:pt x="4520" y="525"/>
                    <a:pt x="4520" y="525"/>
                  </a:cubicBezTo>
                  <a:cubicBezTo>
                    <a:pt x="4520" y="525"/>
                    <a:pt x="7715" y="434"/>
                    <a:pt x="8583" y="320"/>
                  </a:cubicBezTo>
                  <a:lnTo>
                    <a:pt x="8583" y="320"/>
                  </a:lnTo>
                  <a:cubicBezTo>
                    <a:pt x="8537" y="480"/>
                    <a:pt x="8514" y="936"/>
                    <a:pt x="8423" y="1575"/>
                  </a:cubicBezTo>
                  <a:cubicBezTo>
                    <a:pt x="8355" y="1963"/>
                    <a:pt x="8286" y="2420"/>
                    <a:pt x="8149" y="2876"/>
                  </a:cubicBezTo>
                  <a:cubicBezTo>
                    <a:pt x="8035" y="3356"/>
                    <a:pt x="7852" y="3835"/>
                    <a:pt x="7601" y="4292"/>
                  </a:cubicBezTo>
                  <a:cubicBezTo>
                    <a:pt x="7373" y="4748"/>
                    <a:pt x="7076" y="5159"/>
                    <a:pt x="6711" y="5479"/>
                  </a:cubicBezTo>
                  <a:cubicBezTo>
                    <a:pt x="6369" y="5775"/>
                    <a:pt x="5981" y="6004"/>
                    <a:pt x="5638" y="6118"/>
                  </a:cubicBezTo>
                  <a:cubicBezTo>
                    <a:pt x="5296" y="6232"/>
                    <a:pt x="4976" y="6300"/>
                    <a:pt x="4771" y="6300"/>
                  </a:cubicBezTo>
                  <a:cubicBezTo>
                    <a:pt x="4657" y="6300"/>
                    <a:pt x="4566" y="6323"/>
                    <a:pt x="4520" y="6323"/>
                  </a:cubicBezTo>
                  <a:lnTo>
                    <a:pt x="4429" y="6323"/>
                  </a:lnTo>
                  <a:cubicBezTo>
                    <a:pt x="4429" y="6323"/>
                    <a:pt x="4314" y="6300"/>
                    <a:pt x="4086" y="6300"/>
                  </a:cubicBezTo>
                  <a:cubicBezTo>
                    <a:pt x="3881" y="6277"/>
                    <a:pt x="3584" y="6232"/>
                    <a:pt x="3242" y="6095"/>
                  </a:cubicBezTo>
                  <a:cubicBezTo>
                    <a:pt x="2534" y="5844"/>
                    <a:pt x="1758" y="5136"/>
                    <a:pt x="1233" y="4246"/>
                  </a:cubicBezTo>
                  <a:cubicBezTo>
                    <a:pt x="708" y="3356"/>
                    <a:pt x="388" y="2329"/>
                    <a:pt x="229" y="1575"/>
                  </a:cubicBezTo>
                  <a:cubicBezTo>
                    <a:pt x="229" y="1484"/>
                    <a:pt x="206" y="1393"/>
                    <a:pt x="183" y="1302"/>
                  </a:cubicBezTo>
                  <a:cubicBezTo>
                    <a:pt x="183" y="1210"/>
                    <a:pt x="183" y="1119"/>
                    <a:pt x="183" y="1050"/>
                  </a:cubicBezTo>
                  <a:cubicBezTo>
                    <a:pt x="183" y="891"/>
                    <a:pt x="160" y="754"/>
                    <a:pt x="183" y="640"/>
                  </a:cubicBezTo>
                  <a:cubicBezTo>
                    <a:pt x="183" y="411"/>
                    <a:pt x="183" y="274"/>
                    <a:pt x="160" y="274"/>
                  </a:cubicBezTo>
                  <a:cubicBezTo>
                    <a:pt x="159" y="273"/>
                    <a:pt x="157" y="272"/>
                    <a:pt x="155" y="272"/>
                  </a:cubicBezTo>
                  <a:cubicBezTo>
                    <a:pt x="134" y="272"/>
                    <a:pt x="111" y="405"/>
                    <a:pt x="69" y="617"/>
                  </a:cubicBezTo>
                  <a:cubicBezTo>
                    <a:pt x="46" y="731"/>
                    <a:pt x="23" y="891"/>
                    <a:pt x="23" y="1050"/>
                  </a:cubicBezTo>
                  <a:cubicBezTo>
                    <a:pt x="23" y="1119"/>
                    <a:pt x="23" y="1210"/>
                    <a:pt x="0" y="1302"/>
                  </a:cubicBezTo>
                  <a:cubicBezTo>
                    <a:pt x="23" y="1416"/>
                    <a:pt x="23" y="1484"/>
                    <a:pt x="46" y="1598"/>
                  </a:cubicBezTo>
                  <a:cubicBezTo>
                    <a:pt x="115" y="2397"/>
                    <a:pt x="388" y="3470"/>
                    <a:pt x="913" y="4429"/>
                  </a:cubicBezTo>
                  <a:cubicBezTo>
                    <a:pt x="1416" y="5387"/>
                    <a:pt x="2237" y="6209"/>
                    <a:pt x="3036" y="6529"/>
                  </a:cubicBezTo>
                  <a:cubicBezTo>
                    <a:pt x="3424" y="6711"/>
                    <a:pt x="3789" y="6780"/>
                    <a:pt x="4041" y="6802"/>
                  </a:cubicBezTo>
                  <a:cubicBezTo>
                    <a:pt x="4292" y="6825"/>
                    <a:pt x="4429" y="6848"/>
                    <a:pt x="4429" y="6848"/>
                  </a:cubicBezTo>
                  <a:lnTo>
                    <a:pt x="4520" y="6848"/>
                  </a:lnTo>
                  <a:cubicBezTo>
                    <a:pt x="4588" y="6825"/>
                    <a:pt x="4702" y="6825"/>
                    <a:pt x="4817" y="6802"/>
                  </a:cubicBezTo>
                  <a:cubicBezTo>
                    <a:pt x="5068" y="6802"/>
                    <a:pt x="5410" y="6711"/>
                    <a:pt x="5798" y="6574"/>
                  </a:cubicBezTo>
                  <a:cubicBezTo>
                    <a:pt x="6209" y="6437"/>
                    <a:pt x="6620" y="6141"/>
                    <a:pt x="7008" y="5798"/>
                  </a:cubicBezTo>
                  <a:cubicBezTo>
                    <a:pt x="7396" y="5433"/>
                    <a:pt x="7693" y="4954"/>
                    <a:pt x="7944" y="4451"/>
                  </a:cubicBezTo>
                  <a:cubicBezTo>
                    <a:pt x="8172" y="3972"/>
                    <a:pt x="8332" y="3447"/>
                    <a:pt x="8446" y="2945"/>
                  </a:cubicBezTo>
                  <a:cubicBezTo>
                    <a:pt x="8537" y="2466"/>
                    <a:pt x="8606" y="1986"/>
                    <a:pt x="8628" y="1598"/>
                  </a:cubicBezTo>
                  <a:cubicBezTo>
                    <a:pt x="8674" y="936"/>
                    <a:pt x="8651" y="457"/>
                    <a:pt x="8606" y="320"/>
                  </a:cubicBezTo>
                  <a:cubicBezTo>
                    <a:pt x="8720" y="297"/>
                    <a:pt x="8788" y="274"/>
                    <a:pt x="8788" y="274"/>
                  </a:cubicBezTo>
                  <a:cubicBezTo>
                    <a:pt x="8788" y="115"/>
                    <a:pt x="4520" y="1"/>
                    <a:pt x="4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1" name="Google Shape;2925;p41">
              <a:extLst>
                <a:ext uri="{FF2B5EF4-FFF2-40B4-BE49-F238E27FC236}">
                  <a16:creationId xmlns="" xmlns:a16="http://schemas.microsoft.com/office/drawing/2014/main" id="{62141D11-0C73-BCAE-9865-3F1E62EE231E}"/>
                </a:ext>
              </a:extLst>
            </p:cNvPr>
            <p:cNvSpPr/>
            <p:nvPr/>
          </p:nvSpPr>
          <p:spPr>
            <a:xfrm>
              <a:off x="4748975" y="3173900"/>
              <a:ext cx="307575" cy="487350"/>
            </a:xfrm>
            <a:custGeom>
              <a:avLst/>
              <a:gdLst/>
              <a:ahLst/>
              <a:cxnLst/>
              <a:rect l="l" t="t" r="r" b="b"/>
              <a:pathLst>
                <a:path w="12303" h="19494" extrusionOk="0">
                  <a:moveTo>
                    <a:pt x="23" y="1"/>
                  </a:moveTo>
                  <a:cubicBezTo>
                    <a:pt x="0" y="23"/>
                    <a:pt x="69" y="92"/>
                    <a:pt x="160" y="252"/>
                  </a:cubicBezTo>
                  <a:cubicBezTo>
                    <a:pt x="205" y="320"/>
                    <a:pt x="274" y="389"/>
                    <a:pt x="365" y="503"/>
                  </a:cubicBezTo>
                  <a:cubicBezTo>
                    <a:pt x="434" y="594"/>
                    <a:pt x="525" y="685"/>
                    <a:pt x="639" y="777"/>
                  </a:cubicBezTo>
                  <a:cubicBezTo>
                    <a:pt x="662" y="822"/>
                    <a:pt x="708" y="845"/>
                    <a:pt x="730" y="868"/>
                  </a:cubicBezTo>
                  <a:cubicBezTo>
                    <a:pt x="708" y="936"/>
                    <a:pt x="708" y="1005"/>
                    <a:pt x="685" y="1096"/>
                  </a:cubicBezTo>
                  <a:cubicBezTo>
                    <a:pt x="662" y="1370"/>
                    <a:pt x="616" y="1758"/>
                    <a:pt x="594" y="2215"/>
                  </a:cubicBezTo>
                  <a:cubicBezTo>
                    <a:pt x="548" y="3128"/>
                    <a:pt x="594" y="4383"/>
                    <a:pt x="845" y="5593"/>
                  </a:cubicBezTo>
                  <a:cubicBezTo>
                    <a:pt x="913" y="5890"/>
                    <a:pt x="959" y="6209"/>
                    <a:pt x="1050" y="6506"/>
                  </a:cubicBezTo>
                  <a:cubicBezTo>
                    <a:pt x="1141" y="6780"/>
                    <a:pt x="1233" y="7076"/>
                    <a:pt x="1324" y="7350"/>
                  </a:cubicBezTo>
                  <a:cubicBezTo>
                    <a:pt x="1438" y="7624"/>
                    <a:pt x="1552" y="7875"/>
                    <a:pt x="1666" y="8126"/>
                  </a:cubicBezTo>
                  <a:cubicBezTo>
                    <a:pt x="1712" y="8241"/>
                    <a:pt x="1780" y="8377"/>
                    <a:pt x="1826" y="8492"/>
                  </a:cubicBezTo>
                  <a:cubicBezTo>
                    <a:pt x="1895" y="8583"/>
                    <a:pt x="1963" y="8697"/>
                    <a:pt x="2009" y="8788"/>
                  </a:cubicBezTo>
                  <a:cubicBezTo>
                    <a:pt x="2260" y="9199"/>
                    <a:pt x="2465" y="9542"/>
                    <a:pt x="2625" y="9747"/>
                  </a:cubicBezTo>
                  <a:cubicBezTo>
                    <a:pt x="2785" y="9975"/>
                    <a:pt x="2876" y="10089"/>
                    <a:pt x="2876" y="10089"/>
                  </a:cubicBezTo>
                  <a:cubicBezTo>
                    <a:pt x="2876" y="10089"/>
                    <a:pt x="2990" y="10204"/>
                    <a:pt x="3173" y="10432"/>
                  </a:cubicBezTo>
                  <a:cubicBezTo>
                    <a:pt x="3264" y="10523"/>
                    <a:pt x="3378" y="10637"/>
                    <a:pt x="3515" y="10797"/>
                  </a:cubicBezTo>
                  <a:cubicBezTo>
                    <a:pt x="3629" y="10934"/>
                    <a:pt x="3812" y="11071"/>
                    <a:pt x="3994" y="11231"/>
                  </a:cubicBezTo>
                  <a:cubicBezTo>
                    <a:pt x="4383" y="11505"/>
                    <a:pt x="4862" y="11847"/>
                    <a:pt x="5478" y="11961"/>
                  </a:cubicBezTo>
                  <a:cubicBezTo>
                    <a:pt x="5732" y="12020"/>
                    <a:pt x="5999" y="12049"/>
                    <a:pt x="6270" y="12049"/>
                  </a:cubicBezTo>
                  <a:cubicBezTo>
                    <a:pt x="6631" y="12049"/>
                    <a:pt x="6998" y="11997"/>
                    <a:pt x="7350" y="11893"/>
                  </a:cubicBezTo>
                  <a:cubicBezTo>
                    <a:pt x="7966" y="11710"/>
                    <a:pt x="8537" y="11368"/>
                    <a:pt x="8970" y="10934"/>
                  </a:cubicBezTo>
                  <a:cubicBezTo>
                    <a:pt x="9085" y="10843"/>
                    <a:pt x="9176" y="10728"/>
                    <a:pt x="9267" y="10614"/>
                  </a:cubicBezTo>
                  <a:cubicBezTo>
                    <a:pt x="9336" y="10500"/>
                    <a:pt x="9427" y="10409"/>
                    <a:pt x="9518" y="10295"/>
                  </a:cubicBezTo>
                  <a:cubicBezTo>
                    <a:pt x="9632" y="10044"/>
                    <a:pt x="9792" y="9838"/>
                    <a:pt x="9861" y="9610"/>
                  </a:cubicBezTo>
                  <a:cubicBezTo>
                    <a:pt x="9906" y="9519"/>
                    <a:pt x="9952" y="9405"/>
                    <a:pt x="9998" y="9313"/>
                  </a:cubicBezTo>
                  <a:lnTo>
                    <a:pt x="10020" y="9245"/>
                  </a:lnTo>
                  <a:lnTo>
                    <a:pt x="10043" y="9176"/>
                  </a:lnTo>
                  <a:cubicBezTo>
                    <a:pt x="10066" y="9131"/>
                    <a:pt x="10089" y="9085"/>
                    <a:pt x="10112" y="9039"/>
                  </a:cubicBezTo>
                  <a:cubicBezTo>
                    <a:pt x="10180" y="8857"/>
                    <a:pt x="10203" y="8697"/>
                    <a:pt x="10226" y="8560"/>
                  </a:cubicBezTo>
                  <a:cubicBezTo>
                    <a:pt x="10271" y="8286"/>
                    <a:pt x="10271" y="8126"/>
                    <a:pt x="10249" y="8126"/>
                  </a:cubicBezTo>
                  <a:lnTo>
                    <a:pt x="10249" y="8126"/>
                  </a:lnTo>
                  <a:cubicBezTo>
                    <a:pt x="10249" y="8126"/>
                    <a:pt x="10203" y="8286"/>
                    <a:pt x="10134" y="8537"/>
                  </a:cubicBezTo>
                  <a:cubicBezTo>
                    <a:pt x="10089" y="8651"/>
                    <a:pt x="10043" y="8811"/>
                    <a:pt x="9975" y="8971"/>
                  </a:cubicBezTo>
                  <a:cubicBezTo>
                    <a:pt x="9952" y="9017"/>
                    <a:pt x="9929" y="9062"/>
                    <a:pt x="9906" y="9085"/>
                  </a:cubicBezTo>
                  <a:cubicBezTo>
                    <a:pt x="9883" y="9131"/>
                    <a:pt x="9861" y="9199"/>
                    <a:pt x="9838" y="9245"/>
                  </a:cubicBezTo>
                  <a:cubicBezTo>
                    <a:pt x="9792" y="9336"/>
                    <a:pt x="9724" y="9427"/>
                    <a:pt x="9678" y="9542"/>
                  </a:cubicBezTo>
                  <a:cubicBezTo>
                    <a:pt x="9313" y="10340"/>
                    <a:pt x="8400" y="11253"/>
                    <a:pt x="7258" y="11527"/>
                  </a:cubicBezTo>
                  <a:cubicBezTo>
                    <a:pt x="6984" y="11604"/>
                    <a:pt x="6704" y="11639"/>
                    <a:pt x="6432" y="11639"/>
                  </a:cubicBezTo>
                  <a:cubicBezTo>
                    <a:pt x="6138" y="11639"/>
                    <a:pt x="5853" y="11598"/>
                    <a:pt x="5592" y="11527"/>
                  </a:cubicBezTo>
                  <a:cubicBezTo>
                    <a:pt x="5044" y="11436"/>
                    <a:pt x="4634" y="11117"/>
                    <a:pt x="4291" y="10843"/>
                  </a:cubicBezTo>
                  <a:cubicBezTo>
                    <a:pt x="4131" y="10706"/>
                    <a:pt x="3994" y="10569"/>
                    <a:pt x="3858" y="10432"/>
                  </a:cubicBezTo>
                  <a:cubicBezTo>
                    <a:pt x="3743" y="10295"/>
                    <a:pt x="3629" y="10181"/>
                    <a:pt x="3561" y="10089"/>
                  </a:cubicBezTo>
                  <a:cubicBezTo>
                    <a:pt x="3401" y="9884"/>
                    <a:pt x="3310" y="9770"/>
                    <a:pt x="3310" y="9770"/>
                  </a:cubicBezTo>
                  <a:cubicBezTo>
                    <a:pt x="3310" y="9770"/>
                    <a:pt x="3196" y="9656"/>
                    <a:pt x="3036" y="9450"/>
                  </a:cubicBezTo>
                  <a:cubicBezTo>
                    <a:pt x="2876" y="9222"/>
                    <a:pt x="2671" y="8925"/>
                    <a:pt x="2442" y="8537"/>
                  </a:cubicBezTo>
                  <a:cubicBezTo>
                    <a:pt x="2374" y="8446"/>
                    <a:pt x="2305" y="8355"/>
                    <a:pt x="2237" y="8263"/>
                  </a:cubicBezTo>
                  <a:cubicBezTo>
                    <a:pt x="2191" y="8149"/>
                    <a:pt x="2123" y="8035"/>
                    <a:pt x="2077" y="7921"/>
                  </a:cubicBezTo>
                  <a:cubicBezTo>
                    <a:pt x="1963" y="7693"/>
                    <a:pt x="1826" y="7442"/>
                    <a:pt x="1735" y="7191"/>
                  </a:cubicBezTo>
                  <a:cubicBezTo>
                    <a:pt x="1621" y="6939"/>
                    <a:pt x="1529" y="6666"/>
                    <a:pt x="1438" y="6369"/>
                  </a:cubicBezTo>
                  <a:cubicBezTo>
                    <a:pt x="1324" y="6095"/>
                    <a:pt x="1278" y="5798"/>
                    <a:pt x="1187" y="5502"/>
                  </a:cubicBezTo>
                  <a:cubicBezTo>
                    <a:pt x="730" y="3607"/>
                    <a:pt x="799" y="1621"/>
                    <a:pt x="799" y="936"/>
                  </a:cubicBezTo>
                  <a:lnTo>
                    <a:pt x="799" y="936"/>
                  </a:lnTo>
                  <a:cubicBezTo>
                    <a:pt x="1210" y="1324"/>
                    <a:pt x="1803" y="1735"/>
                    <a:pt x="2420" y="2078"/>
                  </a:cubicBezTo>
                  <a:cubicBezTo>
                    <a:pt x="3104" y="2489"/>
                    <a:pt x="3789" y="2854"/>
                    <a:pt x="4314" y="3128"/>
                  </a:cubicBezTo>
                  <a:cubicBezTo>
                    <a:pt x="4839" y="3424"/>
                    <a:pt x="5181" y="3607"/>
                    <a:pt x="5181" y="3607"/>
                  </a:cubicBezTo>
                  <a:cubicBezTo>
                    <a:pt x="5181" y="3607"/>
                    <a:pt x="5547" y="3767"/>
                    <a:pt x="6094" y="4018"/>
                  </a:cubicBezTo>
                  <a:cubicBezTo>
                    <a:pt x="6642" y="4246"/>
                    <a:pt x="7373" y="4566"/>
                    <a:pt x="8126" y="4794"/>
                  </a:cubicBezTo>
                  <a:cubicBezTo>
                    <a:pt x="8879" y="5045"/>
                    <a:pt x="9678" y="5228"/>
                    <a:pt x="10249" y="5319"/>
                  </a:cubicBezTo>
                  <a:cubicBezTo>
                    <a:pt x="10271" y="5342"/>
                    <a:pt x="10271" y="5342"/>
                    <a:pt x="10271" y="5342"/>
                  </a:cubicBezTo>
                  <a:cubicBezTo>
                    <a:pt x="10317" y="5479"/>
                    <a:pt x="10363" y="5638"/>
                    <a:pt x="10386" y="5775"/>
                  </a:cubicBezTo>
                  <a:cubicBezTo>
                    <a:pt x="10477" y="6072"/>
                    <a:pt x="10545" y="6369"/>
                    <a:pt x="10614" y="6666"/>
                  </a:cubicBezTo>
                  <a:cubicBezTo>
                    <a:pt x="10477" y="6894"/>
                    <a:pt x="10340" y="7122"/>
                    <a:pt x="10203" y="7282"/>
                  </a:cubicBezTo>
                  <a:cubicBezTo>
                    <a:pt x="10043" y="7464"/>
                    <a:pt x="9952" y="7579"/>
                    <a:pt x="9952" y="7579"/>
                  </a:cubicBezTo>
                  <a:cubicBezTo>
                    <a:pt x="9952" y="7579"/>
                    <a:pt x="9587" y="8058"/>
                    <a:pt x="9153" y="8514"/>
                  </a:cubicBezTo>
                  <a:cubicBezTo>
                    <a:pt x="8719" y="8948"/>
                    <a:pt x="8240" y="9382"/>
                    <a:pt x="8263" y="9427"/>
                  </a:cubicBezTo>
                  <a:cubicBezTo>
                    <a:pt x="8267" y="9434"/>
                    <a:pt x="8276" y="9437"/>
                    <a:pt x="8288" y="9437"/>
                  </a:cubicBezTo>
                  <a:cubicBezTo>
                    <a:pt x="8413" y="9437"/>
                    <a:pt x="8927" y="9141"/>
                    <a:pt x="9404" y="8788"/>
                  </a:cubicBezTo>
                  <a:cubicBezTo>
                    <a:pt x="9906" y="8400"/>
                    <a:pt x="10363" y="7898"/>
                    <a:pt x="10363" y="7898"/>
                  </a:cubicBezTo>
                  <a:cubicBezTo>
                    <a:pt x="10363" y="7898"/>
                    <a:pt x="10454" y="7761"/>
                    <a:pt x="10591" y="7556"/>
                  </a:cubicBezTo>
                  <a:cubicBezTo>
                    <a:pt x="10659" y="7487"/>
                    <a:pt x="10705" y="7373"/>
                    <a:pt x="10774" y="7259"/>
                  </a:cubicBezTo>
                  <a:cubicBezTo>
                    <a:pt x="10911" y="7853"/>
                    <a:pt x="11047" y="8423"/>
                    <a:pt x="11139" y="8880"/>
                  </a:cubicBezTo>
                  <a:cubicBezTo>
                    <a:pt x="11230" y="9313"/>
                    <a:pt x="11299" y="9679"/>
                    <a:pt x="11344" y="9930"/>
                  </a:cubicBezTo>
                  <a:cubicBezTo>
                    <a:pt x="11390" y="10181"/>
                    <a:pt x="11413" y="10318"/>
                    <a:pt x="11413" y="10318"/>
                  </a:cubicBezTo>
                  <a:cubicBezTo>
                    <a:pt x="11413" y="10318"/>
                    <a:pt x="11436" y="10455"/>
                    <a:pt x="11481" y="10706"/>
                  </a:cubicBezTo>
                  <a:cubicBezTo>
                    <a:pt x="11527" y="10957"/>
                    <a:pt x="11595" y="11322"/>
                    <a:pt x="11641" y="11733"/>
                  </a:cubicBezTo>
                  <a:cubicBezTo>
                    <a:pt x="11778" y="12600"/>
                    <a:pt x="11892" y="13764"/>
                    <a:pt x="11869" y="14906"/>
                  </a:cubicBezTo>
                  <a:cubicBezTo>
                    <a:pt x="11869" y="16070"/>
                    <a:pt x="11755" y="17234"/>
                    <a:pt x="11595" y="18101"/>
                  </a:cubicBezTo>
                  <a:cubicBezTo>
                    <a:pt x="11436" y="18946"/>
                    <a:pt x="11139" y="19448"/>
                    <a:pt x="11184" y="19493"/>
                  </a:cubicBezTo>
                  <a:cubicBezTo>
                    <a:pt x="11207" y="19493"/>
                    <a:pt x="11276" y="19379"/>
                    <a:pt x="11413" y="19151"/>
                  </a:cubicBezTo>
                  <a:cubicBezTo>
                    <a:pt x="11550" y="18923"/>
                    <a:pt x="11687" y="18558"/>
                    <a:pt x="11778" y="18147"/>
                  </a:cubicBezTo>
                  <a:cubicBezTo>
                    <a:pt x="12006" y="17279"/>
                    <a:pt x="12189" y="16115"/>
                    <a:pt x="12234" y="14928"/>
                  </a:cubicBezTo>
                  <a:cubicBezTo>
                    <a:pt x="12303" y="13741"/>
                    <a:pt x="12234" y="12555"/>
                    <a:pt x="12120" y="11687"/>
                  </a:cubicBezTo>
                  <a:cubicBezTo>
                    <a:pt x="12097" y="11231"/>
                    <a:pt x="12029" y="10865"/>
                    <a:pt x="11983" y="10614"/>
                  </a:cubicBezTo>
                  <a:cubicBezTo>
                    <a:pt x="11961" y="10363"/>
                    <a:pt x="11938" y="10226"/>
                    <a:pt x="11938" y="10226"/>
                  </a:cubicBezTo>
                  <a:cubicBezTo>
                    <a:pt x="11938" y="10226"/>
                    <a:pt x="11892" y="10067"/>
                    <a:pt x="11846" y="9815"/>
                  </a:cubicBezTo>
                  <a:cubicBezTo>
                    <a:pt x="11778" y="9564"/>
                    <a:pt x="11709" y="9199"/>
                    <a:pt x="11618" y="8788"/>
                  </a:cubicBezTo>
                  <a:cubicBezTo>
                    <a:pt x="11458" y="8172"/>
                    <a:pt x="11276" y="7442"/>
                    <a:pt x="11047" y="6666"/>
                  </a:cubicBezTo>
                  <a:cubicBezTo>
                    <a:pt x="11253" y="6072"/>
                    <a:pt x="11253" y="5456"/>
                    <a:pt x="11184" y="5456"/>
                  </a:cubicBezTo>
                  <a:cubicBezTo>
                    <a:pt x="11139" y="5456"/>
                    <a:pt x="11047" y="5775"/>
                    <a:pt x="10888" y="6141"/>
                  </a:cubicBezTo>
                  <a:cubicBezTo>
                    <a:pt x="10842" y="5981"/>
                    <a:pt x="10796" y="5844"/>
                    <a:pt x="10751" y="5684"/>
                  </a:cubicBezTo>
                  <a:cubicBezTo>
                    <a:pt x="10728" y="5570"/>
                    <a:pt x="10682" y="5479"/>
                    <a:pt x="10659" y="5387"/>
                  </a:cubicBezTo>
                  <a:lnTo>
                    <a:pt x="10659" y="5387"/>
                  </a:lnTo>
                  <a:cubicBezTo>
                    <a:pt x="10918" y="5404"/>
                    <a:pt x="11107" y="5420"/>
                    <a:pt x="11196" y="5420"/>
                  </a:cubicBezTo>
                  <a:cubicBezTo>
                    <a:pt x="11233" y="5420"/>
                    <a:pt x="11253" y="5417"/>
                    <a:pt x="11253" y="5410"/>
                  </a:cubicBezTo>
                  <a:cubicBezTo>
                    <a:pt x="11253" y="5365"/>
                    <a:pt x="11002" y="5296"/>
                    <a:pt x="10614" y="5205"/>
                  </a:cubicBezTo>
                  <a:cubicBezTo>
                    <a:pt x="10294" y="4246"/>
                    <a:pt x="9998" y="3333"/>
                    <a:pt x="9769" y="2626"/>
                  </a:cubicBezTo>
                  <a:cubicBezTo>
                    <a:pt x="9501" y="1798"/>
                    <a:pt x="9320" y="1255"/>
                    <a:pt x="9270" y="1255"/>
                  </a:cubicBezTo>
                  <a:cubicBezTo>
                    <a:pt x="9269" y="1255"/>
                    <a:pt x="9268" y="1256"/>
                    <a:pt x="9267" y="1256"/>
                  </a:cubicBezTo>
                  <a:cubicBezTo>
                    <a:pt x="9244" y="1256"/>
                    <a:pt x="9358" y="1827"/>
                    <a:pt x="9564" y="2671"/>
                  </a:cubicBezTo>
                  <a:cubicBezTo>
                    <a:pt x="9746" y="3356"/>
                    <a:pt x="9975" y="4200"/>
                    <a:pt x="10203" y="5113"/>
                  </a:cubicBezTo>
                  <a:cubicBezTo>
                    <a:pt x="9655" y="4954"/>
                    <a:pt x="8948" y="4725"/>
                    <a:pt x="8263" y="4452"/>
                  </a:cubicBezTo>
                  <a:cubicBezTo>
                    <a:pt x="7532" y="4178"/>
                    <a:pt x="6825" y="3835"/>
                    <a:pt x="6300" y="3584"/>
                  </a:cubicBezTo>
                  <a:cubicBezTo>
                    <a:pt x="5775" y="3310"/>
                    <a:pt x="5410" y="3128"/>
                    <a:pt x="5410" y="3128"/>
                  </a:cubicBezTo>
                  <a:cubicBezTo>
                    <a:pt x="5410" y="3128"/>
                    <a:pt x="3994" y="2443"/>
                    <a:pt x="2602" y="1758"/>
                  </a:cubicBezTo>
                  <a:cubicBezTo>
                    <a:pt x="1895" y="1416"/>
                    <a:pt x="1233" y="1005"/>
                    <a:pt x="776" y="640"/>
                  </a:cubicBezTo>
                  <a:cubicBezTo>
                    <a:pt x="662" y="548"/>
                    <a:pt x="548" y="457"/>
                    <a:pt x="457" y="389"/>
                  </a:cubicBezTo>
                  <a:cubicBezTo>
                    <a:pt x="388" y="297"/>
                    <a:pt x="297" y="229"/>
                    <a:pt x="251" y="183"/>
                  </a:cubicBezTo>
                  <a:cubicBezTo>
                    <a:pt x="114" y="46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2" name="Google Shape;2926;p41">
              <a:extLst>
                <a:ext uri="{FF2B5EF4-FFF2-40B4-BE49-F238E27FC236}">
                  <a16:creationId xmlns="" xmlns:a16="http://schemas.microsoft.com/office/drawing/2014/main" id="{7F1D709A-5A50-9DAC-9F49-7486ECAA7929}"/>
                </a:ext>
              </a:extLst>
            </p:cNvPr>
            <p:cNvSpPr/>
            <p:nvPr/>
          </p:nvSpPr>
          <p:spPr>
            <a:xfrm>
              <a:off x="4549250" y="3481900"/>
              <a:ext cx="188325" cy="56725"/>
            </a:xfrm>
            <a:custGeom>
              <a:avLst/>
              <a:gdLst/>
              <a:ahLst/>
              <a:cxnLst/>
              <a:rect l="l" t="t" r="r" b="b"/>
              <a:pathLst>
                <a:path w="7533" h="2269" extrusionOk="0">
                  <a:moveTo>
                    <a:pt x="1495" y="0"/>
                  </a:moveTo>
                  <a:cubicBezTo>
                    <a:pt x="687" y="0"/>
                    <a:pt x="19" y="41"/>
                    <a:pt x="0" y="98"/>
                  </a:cubicBezTo>
                  <a:cubicBezTo>
                    <a:pt x="0" y="166"/>
                    <a:pt x="1005" y="257"/>
                    <a:pt x="2009" y="371"/>
                  </a:cubicBezTo>
                  <a:cubicBezTo>
                    <a:pt x="2488" y="440"/>
                    <a:pt x="2990" y="508"/>
                    <a:pt x="3356" y="577"/>
                  </a:cubicBezTo>
                  <a:cubicBezTo>
                    <a:pt x="3721" y="645"/>
                    <a:pt x="3949" y="691"/>
                    <a:pt x="3949" y="691"/>
                  </a:cubicBezTo>
                  <a:cubicBezTo>
                    <a:pt x="3949" y="691"/>
                    <a:pt x="4017" y="714"/>
                    <a:pt x="4109" y="714"/>
                  </a:cubicBezTo>
                  <a:cubicBezTo>
                    <a:pt x="4223" y="737"/>
                    <a:pt x="4383" y="759"/>
                    <a:pt x="4542" y="828"/>
                  </a:cubicBezTo>
                  <a:cubicBezTo>
                    <a:pt x="4908" y="896"/>
                    <a:pt x="5364" y="1056"/>
                    <a:pt x="5821" y="1239"/>
                  </a:cubicBezTo>
                  <a:cubicBezTo>
                    <a:pt x="6277" y="1444"/>
                    <a:pt x="6688" y="1695"/>
                    <a:pt x="6985" y="1924"/>
                  </a:cubicBezTo>
                  <a:cubicBezTo>
                    <a:pt x="7262" y="2116"/>
                    <a:pt x="7460" y="2268"/>
                    <a:pt x="7503" y="2268"/>
                  </a:cubicBezTo>
                  <a:cubicBezTo>
                    <a:pt x="7506" y="2268"/>
                    <a:pt x="7508" y="2267"/>
                    <a:pt x="7510" y="2266"/>
                  </a:cubicBezTo>
                  <a:cubicBezTo>
                    <a:pt x="7533" y="2243"/>
                    <a:pt x="7396" y="2038"/>
                    <a:pt x="7122" y="1764"/>
                  </a:cubicBezTo>
                  <a:cubicBezTo>
                    <a:pt x="6848" y="1490"/>
                    <a:pt x="6437" y="1170"/>
                    <a:pt x="5980" y="919"/>
                  </a:cubicBezTo>
                  <a:cubicBezTo>
                    <a:pt x="5524" y="668"/>
                    <a:pt x="5045" y="463"/>
                    <a:pt x="4679" y="349"/>
                  </a:cubicBezTo>
                  <a:cubicBezTo>
                    <a:pt x="4497" y="280"/>
                    <a:pt x="4337" y="257"/>
                    <a:pt x="4223" y="212"/>
                  </a:cubicBezTo>
                  <a:cubicBezTo>
                    <a:pt x="4109" y="189"/>
                    <a:pt x="4063" y="166"/>
                    <a:pt x="4063" y="166"/>
                  </a:cubicBezTo>
                  <a:cubicBezTo>
                    <a:pt x="4063" y="166"/>
                    <a:pt x="3812" y="143"/>
                    <a:pt x="3424" y="98"/>
                  </a:cubicBezTo>
                  <a:cubicBezTo>
                    <a:pt x="3036" y="52"/>
                    <a:pt x="2534" y="6"/>
                    <a:pt x="2032" y="6"/>
                  </a:cubicBezTo>
                  <a:cubicBezTo>
                    <a:pt x="1850" y="2"/>
                    <a:pt x="1669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3" name="Google Shape;2927;p41">
              <a:extLst>
                <a:ext uri="{FF2B5EF4-FFF2-40B4-BE49-F238E27FC236}">
                  <a16:creationId xmlns="" xmlns:a16="http://schemas.microsoft.com/office/drawing/2014/main" id="{BDB720EE-4790-1EA1-EDE3-F08B86640EA9}"/>
                </a:ext>
              </a:extLst>
            </p:cNvPr>
            <p:cNvSpPr/>
            <p:nvPr/>
          </p:nvSpPr>
          <p:spPr>
            <a:xfrm>
              <a:off x="4580050" y="3516025"/>
              <a:ext cx="105025" cy="33775"/>
            </a:xfrm>
            <a:custGeom>
              <a:avLst/>
              <a:gdLst/>
              <a:ahLst/>
              <a:cxnLst/>
              <a:rect l="l" t="t" r="r" b="b"/>
              <a:pathLst>
                <a:path w="4201" h="1351" extrusionOk="0">
                  <a:moveTo>
                    <a:pt x="186" y="1"/>
                  </a:moveTo>
                  <a:cubicBezTo>
                    <a:pt x="84" y="1"/>
                    <a:pt x="24" y="11"/>
                    <a:pt x="24" y="34"/>
                  </a:cubicBezTo>
                  <a:cubicBezTo>
                    <a:pt x="1" y="102"/>
                    <a:pt x="526" y="285"/>
                    <a:pt x="1028" y="467"/>
                  </a:cubicBezTo>
                  <a:cubicBezTo>
                    <a:pt x="1553" y="650"/>
                    <a:pt x="2055" y="810"/>
                    <a:pt x="2055" y="810"/>
                  </a:cubicBezTo>
                  <a:cubicBezTo>
                    <a:pt x="2055" y="810"/>
                    <a:pt x="2580" y="969"/>
                    <a:pt x="3105" y="1084"/>
                  </a:cubicBezTo>
                  <a:cubicBezTo>
                    <a:pt x="3525" y="1217"/>
                    <a:pt x="3977" y="1351"/>
                    <a:pt x="4127" y="1351"/>
                  </a:cubicBezTo>
                  <a:cubicBezTo>
                    <a:pt x="4156" y="1351"/>
                    <a:pt x="4174" y="1346"/>
                    <a:pt x="4178" y="1335"/>
                  </a:cubicBezTo>
                  <a:cubicBezTo>
                    <a:pt x="4201" y="1266"/>
                    <a:pt x="3721" y="992"/>
                    <a:pt x="3219" y="741"/>
                  </a:cubicBezTo>
                  <a:cubicBezTo>
                    <a:pt x="2717" y="513"/>
                    <a:pt x="2215" y="307"/>
                    <a:pt x="2215" y="307"/>
                  </a:cubicBezTo>
                  <a:cubicBezTo>
                    <a:pt x="2215" y="307"/>
                    <a:pt x="1667" y="193"/>
                    <a:pt x="1119" y="102"/>
                  </a:cubicBezTo>
                  <a:cubicBezTo>
                    <a:pt x="754" y="41"/>
                    <a:pt x="389" y="1"/>
                    <a:pt x="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4" name="Google Shape;2928;p41">
              <a:extLst>
                <a:ext uri="{FF2B5EF4-FFF2-40B4-BE49-F238E27FC236}">
                  <a16:creationId xmlns="" xmlns:a16="http://schemas.microsoft.com/office/drawing/2014/main" id="{CAF1B34B-2B89-C44C-2F8C-B9D1DABE7F2C}"/>
                </a:ext>
              </a:extLst>
            </p:cNvPr>
            <p:cNvSpPr/>
            <p:nvPr/>
          </p:nvSpPr>
          <p:spPr>
            <a:xfrm>
              <a:off x="5013725" y="3631525"/>
              <a:ext cx="45675" cy="169375"/>
            </a:xfrm>
            <a:custGeom>
              <a:avLst/>
              <a:gdLst/>
              <a:ahLst/>
              <a:cxnLst/>
              <a:rect l="l" t="t" r="r" b="b"/>
              <a:pathLst>
                <a:path w="1827" h="6775" extrusionOk="0">
                  <a:moveTo>
                    <a:pt x="1169" y="1"/>
                  </a:moveTo>
                  <a:cubicBezTo>
                    <a:pt x="1167" y="1"/>
                    <a:pt x="1166" y="1"/>
                    <a:pt x="1165" y="1"/>
                  </a:cubicBezTo>
                  <a:cubicBezTo>
                    <a:pt x="1097" y="24"/>
                    <a:pt x="1279" y="549"/>
                    <a:pt x="1325" y="1074"/>
                  </a:cubicBezTo>
                  <a:cubicBezTo>
                    <a:pt x="1348" y="1348"/>
                    <a:pt x="1325" y="1599"/>
                    <a:pt x="1279" y="1782"/>
                  </a:cubicBezTo>
                  <a:cubicBezTo>
                    <a:pt x="1234" y="1964"/>
                    <a:pt x="1188" y="2079"/>
                    <a:pt x="1188" y="2079"/>
                  </a:cubicBezTo>
                  <a:cubicBezTo>
                    <a:pt x="1188" y="2079"/>
                    <a:pt x="1165" y="2193"/>
                    <a:pt x="1097" y="2352"/>
                  </a:cubicBezTo>
                  <a:cubicBezTo>
                    <a:pt x="1005" y="2535"/>
                    <a:pt x="891" y="2763"/>
                    <a:pt x="731" y="2969"/>
                  </a:cubicBezTo>
                  <a:cubicBezTo>
                    <a:pt x="412" y="3402"/>
                    <a:pt x="1" y="3790"/>
                    <a:pt x="47" y="3836"/>
                  </a:cubicBezTo>
                  <a:cubicBezTo>
                    <a:pt x="49" y="3843"/>
                    <a:pt x="57" y="3847"/>
                    <a:pt x="69" y="3847"/>
                  </a:cubicBezTo>
                  <a:cubicBezTo>
                    <a:pt x="177" y="3847"/>
                    <a:pt x="637" y="3588"/>
                    <a:pt x="1005" y="3220"/>
                  </a:cubicBezTo>
                  <a:cubicBezTo>
                    <a:pt x="1211" y="3014"/>
                    <a:pt x="1393" y="2786"/>
                    <a:pt x="1530" y="2581"/>
                  </a:cubicBezTo>
                  <a:cubicBezTo>
                    <a:pt x="1530" y="2535"/>
                    <a:pt x="1553" y="2512"/>
                    <a:pt x="1576" y="2489"/>
                  </a:cubicBezTo>
                  <a:lnTo>
                    <a:pt x="1576" y="2489"/>
                  </a:lnTo>
                  <a:cubicBezTo>
                    <a:pt x="1530" y="2718"/>
                    <a:pt x="1462" y="3037"/>
                    <a:pt x="1439" y="3334"/>
                  </a:cubicBezTo>
                  <a:cubicBezTo>
                    <a:pt x="1371" y="3950"/>
                    <a:pt x="1279" y="4567"/>
                    <a:pt x="1279" y="4567"/>
                  </a:cubicBezTo>
                  <a:cubicBezTo>
                    <a:pt x="1279" y="4567"/>
                    <a:pt x="1256" y="4703"/>
                    <a:pt x="1234" y="4932"/>
                  </a:cubicBezTo>
                  <a:cubicBezTo>
                    <a:pt x="1211" y="5160"/>
                    <a:pt x="1188" y="5457"/>
                    <a:pt x="1097" y="5753"/>
                  </a:cubicBezTo>
                  <a:cubicBezTo>
                    <a:pt x="1028" y="6027"/>
                    <a:pt x="914" y="6301"/>
                    <a:pt x="777" y="6461"/>
                  </a:cubicBezTo>
                  <a:cubicBezTo>
                    <a:pt x="731" y="6552"/>
                    <a:pt x="663" y="6621"/>
                    <a:pt x="617" y="6666"/>
                  </a:cubicBezTo>
                  <a:cubicBezTo>
                    <a:pt x="549" y="6712"/>
                    <a:pt x="526" y="6735"/>
                    <a:pt x="549" y="6758"/>
                  </a:cubicBezTo>
                  <a:cubicBezTo>
                    <a:pt x="549" y="6769"/>
                    <a:pt x="560" y="6775"/>
                    <a:pt x="580" y="6775"/>
                  </a:cubicBezTo>
                  <a:cubicBezTo>
                    <a:pt x="600" y="6775"/>
                    <a:pt x="629" y="6769"/>
                    <a:pt x="663" y="6758"/>
                  </a:cubicBezTo>
                  <a:cubicBezTo>
                    <a:pt x="731" y="6735"/>
                    <a:pt x="823" y="6689"/>
                    <a:pt x="937" y="6621"/>
                  </a:cubicBezTo>
                  <a:cubicBezTo>
                    <a:pt x="1142" y="6461"/>
                    <a:pt x="1325" y="6164"/>
                    <a:pt x="1462" y="5868"/>
                  </a:cubicBezTo>
                  <a:cubicBezTo>
                    <a:pt x="1599" y="5571"/>
                    <a:pt x="1667" y="5251"/>
                    <a:pt x="1713" y="5023"/>
                  </a:cubicBezTo>
                  <a:cubicBezTo>
                    <a:pt x="1759" y="4772"/>
                    <a:pt x="1781" y="4612"/>
                    <a:pt x="1781" y="4612"/>
                  </a:cubicBezTo>
                  <a:cubicBezTo>
                    <a:pt x="1781" y="4612"/>
                    <a:pt x="1827" y="3973"/>
                    <a:pt x="1804" y="3357"/>
                  </a:cubicBezTo>
                  <a:cubicBezTo>
                    <a:pt x="1781" y="2741"/>
                    <a:pt x="1781" y="2124"/>
                    <a:pt x="1713" y="2101"/>
                  </a:cubicBezTo>
                  <a:cubicBezTo>
                    <a:pt x="1736" y="2033"/>
                    <a:pt x="1736" y="1964"/>
                    <a:pt x="1759" y="1850"/>
                  </a:cubicBezTo>
                  <a:cubicBezTo>
                    <a:pt x="1781" y="1622"/>
                    <a:pt x="1759" y="1303"/>
                    <a:pt x="1690" y="1029"/>
                  </a:cubicBezTo>
                  <a:cubicBezTo>
                    <a:pt x="1534" y="449"/>
                    <a:pt x="1226" y="1"/>
                    <a:pt x="1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5" name="Google Shape;2929;p41">
              <a:extLst>
                <a:ext uri="{FF2B5EF4-FFF2-40B4-BE49-F238E27FC236}">
                  <a16:creationId xmlns="" xmlns:a16="http://schemas.microsoft.com/office/drawing/2014/main" id="{98D095E2-DC73-5608-2A9E-208F560B4271}"/>
                </a:ext>
              </a:extLst>
            </p:cNvPr>
            <p:cNvSpPr/>
            <p:nvPr/>
          </p:nvSpPr>
          <p:spPr>
            <a:xfrm>
              <a:off x="4717000" y="3735250"/>
              <a:ext cx="327575" cy="42400"/>
            </a:xfrm>
            <a:custGeom>
              <a:avLst/>
              <a:gdLst/>
              <a:ahLst/>
              <a:cxnLst/>
              <a:rect l="l" t="t" r="r" b="b"/>
              <a:pathLst>
                <a:path w="13103" h="1696" extrusionOk="0">
                  <a:moveTo>
                    <a:pt x="13056" y="0"/>
                  </a:moveTo>
                  <a:cubicBezTo>
                    <a:pt x="12851" y="0"/>
                    <a:pt x="11375" y="438"/>
                    <a:pt x="9839" y="737"/>
                  </a:cubicBezTo>
                  <a:cubicBezTo>
                    <a:pt x="9040" y="874"/>
                    <a:pt x="8218" y="988"/>
                    <a:pt x="7602" y="1057"/>
                  </a:cubicBezTo>
                  <a:cubicBezTo>
                    <a:pt x="7305" y="1102"/>
                    <a:pt x="7054" y="1102"/>
                    <a:pt x="6871" y="1125"/>
                  </a:cubicBezTo>
                  <a:cubicBezTo>
                    <a:pt x="6689" y="1125"/>
                    <a:pt x="6575" y="1148"/>
                    <a:pt x="6575" y="1148"/>
                  </a:cubicBezTo>
                  <a:cubicBezTo>
                    <a:pt x="6575" y="1148"/>
                    <a:pt x="6186" y="1194"/>
                    <a:pt x="5570" y="1216"/>
                  </a:cubicBezTo>
                  <a:cubicBezTo>
                    <a:pt x="5251" y="1216"/>
                    <a:pt x="4885" y="1239"/>
                    <a:pt x="4520" y="1239"/>
                  </a:cubicBezTo>
                  <a:cubicBezTo>
                    <a:pt x="4132" y="1239"/>
                    <a:pt x="3721" y="1239"/>
                    <a:pt x="3311" y="1216"/>
                  </a:cubicBezTo>
                  <a:cubicBezTo>
                    <a:pt x="2512" y="1125"/>
                    <a:pt x="1667" y="965"/>
                    <a:pt x="1028" y="965"/>
                  </a:cubicBezTo>
                  <a:cubicBezTo>
                    <a:pt x="412" y="965"/>
                    <a:pt x="1" y="1102"/>
                    <a:pt x="1" y="1125"/>
                  </a:cubicBezTo>
                  <a:cubicBezTo>
                    <a:pt x="1" y="1139"/>
                    <a:pt x="37" y="1142"/>
                    <a:pt x="104" y="1142"/>
                  </a:cubicBezTo>
                  <a:cubicBezTo>
                    <a:pt x="175" y="1142"/>
                    <a:pt x="281" y="1138"/>
                    <a:pt x="415" y="1138"/>
                  </a:cubicBezTo>
                  <a:cubicBezTo>
                    <a:pt x="581" y="1138"/>
                    <a:pt x="789" y="1144"/>
                    <a:pt x="1028" y="1171"/>
                  </a:cubicBezTo>
                  <a:cubicBezTo>
                    <a:pt x="1644" y="1239"/>
                    <a:pt x="2443" y="1445"/>
                    <a:pt x="3265" y="1582"/>
                  </a:cubicBezTo>
                  <a:cubicBezTo>
                    <a:pt x="3699" y="1650"/>
                    <a:pt x="4109" y="1650"/>
                    <a:pt x="4497" y="1673"/>
                  </a:cubicBezTo>
                  <a:cubicBezTo>
                    <a:pt x="4885" y="1696"/>
                    <a:pt x="5251" y="1696"/>
                    <a:pt x="5570" y="1696"/>
                  </a:cubicBezTo>
                  <a:cubicBezTo>
                    <a:pt x="6209" y="1696"/>
                    <a:pt x="6620" y="1650"/>
                    <a:pt x="6620" y="1650"/>
                  </a:cubicBezTo>
                  <a:cubicBezTo>
                    <a:pt x="6620" y="1650"/>
                    <a:pt x="6734" y="1650"/>
                    <a:pt x="6917" y="1627"/>
                  </a:cubicBezTo>
                  <a:cubicBezTo>
                    <a:pt x="7100" y="1604"/>
                    <a:pt x="7351" y="1582"/>
                    <a:pt x="7670" y="1536"/>
                  </a:cubicBezTo>
                  <a:cubicBezTo>
                    <a:pt x="8286" y="1445"/>
                    <a:pt x="9108" y="1285"/>
                    <a:pt x="9930" y="1079"/>
                  </a:cubicBezTo>
                  <a:cubicBezTo>
                    <a:pt x="10752" y="897"/>
                    <a:pt x="11550" y="623"/>
                    <a:pt x="12121" y="418"/>
                  </a:cubicBezTo>
                  <a:cubicBezTo>
                    <a:pt x="12715" y="189"/>
                    <a:pt x="13103" y="29"/>
                    <a:pt x="13080" y="7"/>
                  </a:cubicBezTo>
                  <a:cubicBezTo>
                    <a:pt x="13078" y="2"/>
                    <a:pt x="13070" y="0"/>
                    <a:pt x="13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6" name="Google Shape;2930;p41">
              <a:extLst>
                <a:ext uri="{FF2B5EF4-FFF2-40B4-BE49-F238E27FC236}">
                  <a16:creationId xmlns="" xmlns:a16="http://schemas.microsoft.com/office/drawing/2014/main" id="{4D5945A2-B246-E747-08A3-A3EB5F05EB37}"/>
                </a:ext>
              </a:extLst>
            </p:cNvPr>
            <p:cNvSpPr/>
            <p:nvPr/>
          </p:nvSpPr>
          <p:spPr>
            <a:xfrm>
              <a:off x="4346675" y="3558500"/>
              <a:ext cx="685350" cy="267100"/>
            </a:xfrm>
            <a:custGeom>
              <a:avLst/>
              <a:gdLst/>
              <a:ahLst/>
              <a:cxnLst/>
              <a:rect l="l" t="t" r="r" b="b"/>
              <a:pathLst>
                <a:path w="27414" h="10684" extrusionOk="0">
                  <a:moveTo>
                    <a:pt x="12463" y="1"/>
                  </a:moveTo>
                  <a:cubicBezTo>
                    <a:pt x="12394" y="1"/>
                    <a:pt x="12486" y="1370"/>
                    <a:pt x="12668" y="2717"/>
                  </a:cubicBezTo>
                  <a:cubicBezTo>
                    <a:pt x="12714" y="3082"/>
                    <a:pt x="12805" y="3402"/>
                    <a:pt x="12828" y="3676"/>
                  </a:cubicBezTo>
                  <a:cubicBezTo>
                    <a:pt x="12828" y="3767"/>
                    <a:pt x="12828" y="3835"/>
                    <a:pt x="12828" y="3904"/>
                  </a:cubicBezTo>
                  <a:cubicBezTo>
                    <a:pt x="12828" y="3972"/>
                    <a:pt x="12805" y="4041"/>
                    <a:pt x="12805" y="4087"/>
                  </a:cubicBezTo>
                  <a:cubicBezTo>
                    <a:pt x="12782" y="4224"/>
                    <a:pt x="12737" y="4292"/>
                    <a:pt x="12691" y="4406"/>
                  </a:cubicBezTo>
                  <a:cubicBezTo>
                    <a:pt x="12577" y="4589"/>
                    <a:pt x="12440" y="4794"/>
                    <a:pt x="12372" y="4931"/>
                  </a:cubicBezTo>
                  <a:cubicBezTo>
                    <a:pt x="12303" y="5091"/>
                    <a:pt x="12280" y="5205"/>
                    <a:pt x="12280" y="5205"/>
                  </a:cubicBezTo>
                  <a:cubicBezTo>
                    <a:pt x="12257" y="5228"/>
                    <a:pt x="12257" y="5342"/>
                    <a:pt x="12257" y="5525"/>
                  </a:cubicBezTo>
                  <a:cubicBezTo>
                    <a:pt x="12212" y="5525"/>
                    <a:pt x="12143" y="5525"/>
                    <a:pt x="12075" y="5547"/>
                  </a:cubicBezTo>
                  <a:cubicBezTo>
                    <a:pt x="11915" y="5570"/>
                    <a:pt x="11687" y="5616"/>
                    <a:pt x="11413" y="5639"/>
                  </a:cubicBezTo>
                  <a:cubicBezTo>
                    <a:pt x="11159" y="5665"/>
                    <a:pt x="10850" y="5676"/>
                    <a:pt x="10518" y="5676"/>
                  </a:cubicBezTo>
                  <a:cubicBezTo>
                    <a:pt x="10284" y="5676"/>
                    <a:pt x="10038" y="5671"/>
                    <a:pt x="9792" y="5662"/>
                  </a:cubicBezTo>
                  <a:cubicBezTo>
                    <a:pt x="9906" y="5525"/>
                    <a:pt x="9998" y="5410"/>
                    <a:pt x="10089" y="5319"/>
                  </a:cubicBezTo>
                  <a:cubicBezTo>
                    <a:pt x="10180" y="5228"/>
                    <a:pt x="10249" y="5159"/>
                    <a:pt x="10249" y="5159"/>
                  </a:cubicBezTo>
                  <a:cubicBezTo>
                    <a:pt x="10249" y="5159"/>
                    <a:pt x="10454" y="4840"/>
                    <a:pt x="10660" y="4497"/>
                  </a:cubicBezTo>
                  <a:cubicBezTo>
                    <a:pt x="10888" y="4178"/>
                    <a:pt x="11093" y="3835"/>
                    <a:pt x="11025" y="3790"/>
                  </a:cubicBezTo>
                  <a:cubicBezTo>
                    <a:pt x="11021" y="3786"/>
                    <a:pt x="11016" y="3784"/>
                    <a:pt x="11009" y="3784"/>
                  </a:cubicBezTo>
                  <a:cubicBezTo>
                    <a:pt x="10932" y="3784"/>
                    <a:pt x="10659" y="4017"/>
                    <a:pt x="10386" y="4269"/>
                  </a:cubicBezTo>
                  <a:cubicBezTo>
                    <a:pt x="10089" y="4543"/>
                    <a:pt x="9838" y="4817"/>
                    <a:pt x="9838" y="4817"/>
                  </a:cubicBezTo>
                  <a:cubicBezTo>
                    <a:pt x="9838" y="4817"/>
                    <a:pt x="9769" y="4908"/>
                    <a:pt x="9701" y="5045"/>
                  </a:cubicBezTo>
                  <a:cubicBezTo>
                    <a:pt x="9632" y="5159"/>
                    <a:pt x="9518" y="5342"/>
                    <a:pt x="9427" y="5502"/>
                  </a:cubicBezTo>
                  <a:cubicBezTo>
                    <a:pt x="9404" y="5547"/>
                    <a:pt x="9381" y="5593"/>
                    <a:pt x="9381" y="5639"/>
                  </a:cubicBezTo>
                  <a:cubicBezTo>
                    <a:pt x="8651" y="5570"/>
                    <a:pt x="7943" y="5502"/>
                    <a:pt x="7396" y="5479"/>
                  </a:cubicBezTo>
                  <a:cubicBezTo>
                    <a:pt x="6848" y="5456"/>
                    <a:pt x="6483" y="5433"/>
                    <a:pt x="6483" y="5433"/>
                  </a:cubicBezTo>
                  <a:cubicBezTo>
                    <a:pt x="6483" y="5433"/>
                    <a:pt x="6377" y="5437"/>
                    <a:pt x="6194" y="5437"/>
                  </a:cubicBezTo>
                  <a:cubicBezTo>
                    <a:pt x="5920" y="5437"/>
                    <a:pt x="5474" y="5429"/>
                    <a:pt x="4953" y="5388"/>
                  </a:cubicBezTo>
                  <a:cubicBezTo>
                    <a:pt x="5113" y="5365"/>
                    <a:pt x="5204" y="5296"/>
                    <a:pt x="5204" y="5273"/>
                  </a:cubicBezTo>
                  <a:cubicBezTo>
                    <a:pt x="5182" y="5228"/>
                    <a:pt x="5045" y="5251"/>
                    <a:pt x="4839" y="5205"/>
                  </a:cubicBezTo>
                  <a:cubicBezTo>
                    <a:pt x="4634" y="5205"/>
                    <a:pt x="4383" y="5091"/>
                    <a:pt x="4154" y="4954"/>
                  </a:cubicBezTo>
                  <a:cubicBezTo>
                    <a:pt x="3926" y="4817"/>
                    <a:pt x="3744" y="4612"/>
                    <a:pt x="3607" y="4475"/>
                  </a:cubicBezTo>
                  <a:cubicBezTo>
                    <a:pt x="3538" y="4383"/>
                    <a:pt x="3492" y="4338"/>
                    <a:pt x="3447" y="4292"/>
                  </a:cubicBezTo>
                  <a:cubicBezTo>
                    <a:pt x="3424" y="4246"/>
                    <a:pt x="3401" y="4201"/>
                    <a:pt x="3401" y="4201"/>
                  </a:cubicBezTo>
                  <a:cubicBezTo>
                    <a:pt x="3401" y="4201"/>
                    <a:pt x="3378" y="4178"/>
                    <a:pt x="3333" y="4132"/>
                  </a:cubicBezTo>
                  <a:cubicBezTo>
                    <a:pt x="3287" y="4087"/>
                    <a:pt x="3219" y="4041"/>
                    <a:pt x="3173" y="3950"/>
                  </a:cubicBezTo>
                  <a:cubicBezTo>
                    <a:pt x="3013" y="3790"/>
                    <a:pt x="2853" y="3562"/>
                    <a:pt x="2694" y="3333"/>
                  </a:cubicBezTo>
                  <a:cubicBezTo>
                    <a:pt x="2359" y="2887"/>
                    <a:pt x="2046" y="2420"/>
                    <a:pt x="1968" y="2420"/>
                  </a:cubicBezTo>
                  <a:cubicBezTo>
                    <a:pt x="1966" y="2420"/>
                    <a:pt x="1965" y="2420"/>
                    <a:pt x="1963" y="2420"/>
                  </a:cubicBezTo>
                  <a:cubicBezTo>
                    <a:pt x="1918" y="2466"/>
                    <a:pt x="2100" y="3014"/>
                    <a:pt x="2374" y="3539"/>
                  </a:cubicBezTo>
                  <a:cubicBezTo>
                    <a:pt x="2511" y="3790"/>
                    <a:pt x="2648" y="4064"/>
                    <a:pt x="2785" y="4246"/>
                  </a:cubicBezTo>
                  <a:cubicBezTo>
                    <a:pt x="2831" y="4338"/>
                    <a:pt x="2899" y="4406"/>
                    <a:pt x="2922" y="4475"/>
                  </a:cubicBezTo>
                  <a:cubicBezTo>
                    <a:pt x="2967" y="4520"/>
                    <a:pt x="2990" y="4543"/>
                    <a:pt x="2990" y="4543"/>
                  </a:cubicBezTo>
                  <a:cubicBezTo>
                    <a:pt x="2990" y="4543"/>
                    <a:pt x="3013" y="4589"/>
                    <a:pt x="3059" y="4634"/>
                  </a:cubicBezTo>
                  <a:cubicBezTo>
                    <a:pt x="3127" y="4680"/>
                    <a:pt x="3196" y="4748"/>
                    <a:pt x="3264" y="4817"/>
                  </a:cubicBezTo>
                  <a:cubicBezTo>
                    <a:pt x="3447" y="4977"/>
                    <a:pt x="3698" y="5159"/>
                    <a:pt x="3995" y="5273"/>
                  </a:cubicBezTo>
                  <a:cubicBezTo>
                    <a:pt x="4013" y="5292"/>
                    <a:pt x="4048" y="5311"/>
                    <a:pt x="4072" y="5317"/>
                  </a:cubicBezTo>
                  <a:lnTo>
                    <a:pt x="4072" y="5317"/>
                  </a:lnTo>
                  <a:cubicBezTo>
                    <a:pt x="3917" y="5295"/>
                    <a:pt x="3761" y="5273"/>
                    <a:pt x="3584" y="5251"/>
                  </a:cubicBezTo>
                  <a:cubicBezTo>
                    <a:pt x="2853" y="5159"/>
                    <a:pt x="2169" y="5000"/>
                    <a:pt x="1621" y="4863"/>
                  </a:cubicBezTo>
                  <a:cubicBezTo>
                    <a:pt x="1176" y="4747"/>
                    <a:pt x="862" y="4647"/>
                    <a:pt x="763" y="4647"/>
                  </a:cubicBezTo>
                  <a:cubicBezTo>
                    <a:pt x="745" y="4647"/>
                    <a:pt x="734" y="4650"/>
                    <a:pt x="731" y="4657"/>
                  </a:cubicBezTo>
                  <a:cubicBezTo>
                    <a:pt x="708" y="4680"/>
                    <a:pt x="1050" y="4863"/>
                    <a:pt x="1552" y="5068"/>
                  </a:cubicBezTo>
                  <a:cubicBezTo>
                    <a:pt x="2077" y="5251"/>
                    <a:pt x="2785" y="5479"/>
                    <a:pt x="3515" y="5616"/>
                  </a:cubicBezTo>
                  <a:cubicBezTo>
                    <a:pt x="3881" y="5707"/>
                    <a:pt x="4246" y="5753"/>
                    <a:pt x="4588" y="5798"/>
                  </a:cubicBezTo>
                  <a:cubicBezTo>
                    <a:pt x="4953" y="5844"/>
                    <a:pt x="5273" y="5890"/>
                    <a:pt x="5547" y="5913"/>
                  </a:cubicBezTo>
                  <a:cubicBezTo>
                    <a:pt x="5821" y="5935"/>
                    <a:pt x="6049" y="5935"/>
                    <a:pt x="6209" y="5958"/>
                  </a:cubicBezTo>
                  <a:lnTo>
                    <a:pt x="7396" y="5958"/>
                  </a:lnTo>
                  <a:cubicBezTo>
                    <a:pt x="7875" y="5958"/>
                    <a:pt x="8537" y="5981"/>
                    <a:pt x="9222" y="6004"/>
                  </a:cubicBezTo>
                  <a:cubicBezTo>
                    <a:pt x="9153" y="6141"/>
                    <a:pt x="9130" y="6255"/>
                    <a:pt x="9176" y="6278"/>
                  </a:cubicBezTo>
                  <a:cubicBezTo>
                    <a:pt x="9178" y="6279"/>
                    <a:pt x="9180" y="6280"/>
                    <a:pt x="9183" y="6280"/>
                  </a:cubicBezTo>
                  <a:cubicBezTo>
                    <a:pt x="9219" y="6280"/>
                    <a:pt x="9348" y="6152"/>
                    <a:pt x="9496" y="6004"/>
                  </a:cubicBezTo>
                  <a:cubicBezTo>
                    <a:pt x="10203" y="6004"/>
                    <a:pt x="10934" y="5958"/>
                    <a:pt x="11459" y="5844"/>
                  </a:cubicBezTo>
                  <a:cubicBezTo>
                    <a:pt x="11732" y="5798"/>
                    <a:pt x="11938" y="5707"/>
                    <a:pt x="12098" y="5639"/>
                  </a:cubicBezTo>
                  <a:cubicBezTo>
                    <a:pt x="12166" y="5616"/>
                    <a:pt x="12235" y="5593"/>
                    <a:pt x="12257" y="5570"/>
                  </a:cubicBezTo>
                  <a:cubicBezTo>
                    <a:pt x="12280" y="5730"/>
                    <a:pt x="12303" y="5935"/>
                    <a:pt x="12372" y="6164"/>
                  </a:cubicBezTo>
                  <a:cubicBezTo>
                    <a:pt x="12486" y="6689"/>
                    <a:pt x="12760" y="7305"/>
                    <a:pt x="12828" y="7944"/>
                  </a:cubicBezTo>
                  <a:cubicBezTo>
                    <a:pt x="12851" y="8264"/>
                    <a:pt x="12851" y="8606"/>
                    <a:pt x="12897" y="8948"/>
                  </a:cubicBezTo>
                  <a:cubicBezTo>
                    <a:pt x="12942" y="9268"/>
                    <a:pt x="13102" y="9610"/>
                    <a:pt x="13353" y="9770"/>
                  </a:cubicBezTo>
                  <a:cubicBezTo>
                    <a:pt x="13353" y="9793"/>
                    <a:pt x="13376" y="9793"/>
                    <a:pt x="13399" y="9816"/>
                  </a:cubicBezTo>
                  <a:cubicBezTo>
                    <a:pt x="13353" y="9861"/>
                    <a:pt x="13285" y="9907"/>
                    <a:pt x="13216" y="9930"/>
                  </a:cubicBezTo>
                  <a:cubicBezTo>
                    <a:pt x="13148" y="9953"/>
                    <a:pt x="13073" y="9958"/>
                    <a:pt x="12994" y="9958"/>
                  </a:cubicBezTo>
                  <a:cubicBezTo>
                    <a:pt x="12914" y="9958"/>
                    <a:pt x="12828" y="9953"/>
                    <a:pt x="12737" y="9953"/>
                  </a:cubicBezTo>
                  <a:cubicBezTo>
                    <a:pt x="12394" y="9930"/>
                    <a:pt x="12006" y="9770"/>
                    <a:pt x="11527" y="9724"/>
                  </a:cubicBezTo>
                  <a:cubicBezTo>
                    <a:pt x="11276" y="9702"/>
                    <a:pt x="11048" y="9679"/>
                    <a:pt x="10797" y="9656"/>
                  </a:cubicBezTo>
                  <a:cubicBezTo>
                    <a:pt x="10568" y="9633"/>
                    <a:pt x="10317" y="9633"/>
                    <a:pt x="10066" y="9633"/>
                  </a:cubicBezTo>
                  <a:cubicBezTo>
                    <a:pt x="9085" y="9633"/>
                    <a:pt x="8103" y="9702"/>
                    <a:pt x="7373" y="9747"/>
                  </a:cubicBezTo>
                  <a:cubicBezTo>
                    <a:pt x="7008" y="9770"/>
                    <a:pt x="6711" y="9770"/>
                    <a:pt x="6505" y="9770"/>
                  </a:cubicBezTo>
                  <a:lnTo>
                    <a:pt x="6186" y="9770"/>
                  </a:lnTo>
                  <a:cubicBezTo>
                    <a:pt x="6186" y="9770"/>
                    <a:pt x="5973" y="9780"/>
                    <a:pt x="5614" y="9780"/>
                  </a:cubicBezTo>
                  <a:cubicBezTo>
                    <a:pt x="5435" y="9780"/>
                    <a:pt x="5220" y="9778"/>
                    <a:pt x="4976" y="9770"/>
                  </a:cubicBezTo>
                  <a:cubicBezTo>
                    <a:pt x="4269" y="9702"/>
                    <a:pt x="3310" y="9633"/>
                    <a:pt x="2374" y="9382"/>
                  </a:cubicBezTo>
                  <a:cubicBezTo>
                    <a:pt x="1918" y="9245"/>
                    <a:pt x="1484" y="9085"/>
                    <a:pt x="1119" y="8834"/>
                  </a:cubicBezTo>
                  <a:cubicBezTo>
                    <a:pt x="753" y="8606"/>
                    <a:pt x="480" y="8286"/>
                    <a:pt x="343" y="7990"/>
                  </a:cubicBezTo>
                  <a:cubicBezTo>
                    <a:pt x="69" y="7351"/>
                    <a:pt x="183" y="6826"/>
                    <a:pt x="114" y="6826"/>
                  </a:cubicBezTo>
                  <a:cubicBezTo>
                    <a:pt x="92" y="6826"/>
                    <a:pt x="69" y="6940"/>
                    <a:pt x="46" y="7168"/>
                  </a:cubicBezTo>
                  <a:cubicBezTo>
                    <a:pt x="0" y="7373"/>
                    <a:pt x="23" y="7693"/>
                    <a:pt x="137" y="8058"/>
                  </a:cubicBezTo>
                  <a:cubicBezTo>
                    <a:pt x="297" y="8423"/>
                    <a:pt x="571" y="8789"/>
                    <a:pt x="959" y="9085"/>
                  </a:cubicBezTo>
                  <a:cubicBezTo>
                    <a:pt x="1347" y="9359"/>
                    <a:pt x="1803" y="9565"/>
                    <a:pt x="2283" y="9724"/>
                  </a:cubicBezTo>
                  <a:cubicBezTo>
                    <a:pt x="3219" y="10044"/>
                    <a:pt x="4200" y="10158"/>
                    <a:pt x="4930" y="10249"/>
                  </a:cubicBezTo>
                  <a:cubicBezTo>
                    <a:pt x="5382" y="10290"/>
                    <a:pt x="5744" y="10299"/>
                    <a:pt x="5961" y="10299"/>
                  </a:cubicBezTo>
                  <a:cubicBezTo>
                    <a:pt x="6106" y="10299"/>
                    <a:pt x="6186" y="10295"/>
                    <a:pt x="6186" y="10295"/>
                  </a:cubicBezTo>
                  <a:lnTo>
                    <a:pt x="6528" y="10295"/>
                  </a:lnTo>
                  <a:cubicBezTo>
                    <a:pt x="6734" y="10272"/>
                    <a:pt x="7053" y="10249"/>
                    <a:pt x="7418" y="10227"/>
                  </a:cubicBezTo>
                  <a:cubicBezTo>
                    <a:pt x="8149" y="10158"/>
                    <a:pt x="9108" y="10044"/>
                    <a:pt x="10066" y="9998"/>
                  </a:cubicBezTo>
                  <a:cubicBezTo>
                    <a:pt x="10317" y="9998"/>
                    <a:pt x="10568" y="9975"/>
                    <a:pt x="10797" y="9975"/>
                  </a:cubicBezTo>
                  <a:cubicBezTo>
                    <a:pt x="11025" y="9998"/>
                    <a:pt x="11253" y="9998"/>
                    <a:pt x="11481" y="9998"/>
                  </a:cubicBezTo>
                  <a:cubicBezTo>
                    <a:pt x="11915" y="10044"/>
                    <a:pt x="12349" y="10158"/>
                    <a:pt x="12737" y="10158"/>
                  </a:cubicBezTo>
                  <a:cubicBezTo>
                    <a:pt x="12919" y="10158"/>
                    <a:pt x="13102" y="10135"/>
                    <a:pt x="13262" y="10067"/>
                  </a:cubicBezTo>
                  <a:cubicBezTo>
                    <a:pt x="13376" y="10021"/>
                    <a:pt x="13467" y="9953"/>
                    <a:pt x="13513" y="9861"/>
                  </a:cubicBezTo>
                  <a:cubicBezTo>
                    <a:pt x="13673" y="9953"/>
                    <a:pt x="13832" y="9975"/>
                    <a:pt x="13946" y="9998"/>
                  </a:cubicBezTo>
                  <a:cubicBezTo>
                    <a:pt x="14000" y="10006"/>
                    <a:pt x="14045" y="10008"/>
                    <a:pt x="14083" y="10008"/>
                  </a:cubicBezTo>
                  <a:cubicBezTo>
                    <a:pt x="14157" y="10008"/>
                    <a:pt x="14198" y="9998"/>
                    <a:pt x="14198" y="9998"/>
                  </a:cubicBezTo>
                  <a:cubicBezTo>
                    <a:pt x="14198" y="9953"/>
                    <a:pt x="14083" y="9930"/>
                    <a:pt x="13901" y="9861"/>
                  </a:cubicBezTo>
                  <a:lnTo>
                    <a:pt x="13901" y="9861"/>
                  </a:lnTo>
                  <a:cubicBezTo>
                    <a:pt x="14083" y="9884"/>
                    <a:pt x="14312" y="9907"/>
                    <a:pt x="14586" y="9953"/>
                  </a:cubicBezTo>
                  <a:cubicBezTo>
                    <a:pt x="14745" y="9975"/>
                    <a:pt x="14928" y="9975"/>
                    <a:pt x="15133" y="9998"/>
                  </a:cubicBezTo>
                  <a:cubicBezTo>
                    <a:pt x="15316" y="10021"/>
                    <a:pt x="15499" y="10021"/>
                    <a:pt x="15704" y="10067"/>
                  </a:cubicBezTo>
                  <a:cubicBezTo>
                    <a:pt x="16092" y="10135"/>
                    <a:pt x="16503" y="10249"/>
                    <a:pt x="16937" y="10364"/>
                  </a:cubicBezTo>
                  <a:cubicBezTo>
                    <a:pt x="17781" y="10637"/>
                    <a:pt x="18717" y="10660"/>
                    <a:pt x="19356" y="10660"/>
                  </a:cubicBezTo>
                  <a:cubicBezTo>
                    <a:pt x="20018" y="10683"/>
                    <a:pt x="20452" y="10683"/>
                    <a:pt x="20452" y="10683"/>
                  </a:cubicBezTo>
                  <a:cubicBezTo>
                    <a:pt x="20452" y="10683"/>
                    <a:pt x="20908" y="10660"/>
                    <a:pt x="21570" y="10637"/>
                  </a:cubicBezTo>
                  <a:cubicBezTo>
                    <a:pt x="22209" y="10592"/>
                    <a:pt x="23122" y="10478"/>
                    <a:pt x="23967" y="10386"/>
                  </a:cubicBezTo>
                  <a:cubicBezTo>
                    <a:pt x="24834" y="10318"/>
                    <a:pt x="25724" y="10272"/>
                    <a:pt x="26386" y="10112"/>
                  </a:cubicBezTo>
                  <a:cubicBezTo>
                    <a:pt x="27048" y="9953"/>
                    <a:pt x="27413" y="9702"/>
                    <a:pt x="27413" y="9679"/>
                  </a:cubicBezTo>
                  <a:cubicBezTo>
                    <a:pt x="27411" y="9674"/>
                    <a:pt x="27405" y="9672"/>
                    <a:pt x="27396" y="9672"/>
                  </a:cubicBezTo>
                  <a:cubicBezTo>
                    <a:pt x="27308" y="9672"/>
                    <a:pt x="26917" y="9845"/>
                    <a:pt x="26341" y="9907"/>
                  </a:cubicBezTo>
                  <a:cubicBezTo>
                    <a:pt x="25702" y="10021"/>
                    <a:pt x="24834" y="9998"/>
                    <a:pt x="23944" y="10021"/>
                  </a:cubicBezTo>
                  <a:cubicBezTo>
                    <a:pt x="23054" y="10067"/>
                    <a:pt x="22209" y="10135"/>
                    <a:pt x="21547" y="10135"/>
                  </a:cubicBezTo>
                  <a:cubicBezTo>
                    <a:pt x="20885" y="10158"/>
                    <a:pt x="20452" y="10158"/>
                    <a:pt x="20452" y="10158"/>
                  </a:cubicBezTo>
                  <a:cubicBezTo>
                    <a:pt x="20452" y="10158"/>
                    <a:pt x="20018" y="10181"/>
                    <a:pt x="19356" y="10181"/>
                  </a:cubicBezTo>
                  <a:cubicBezTo>
                    <a:pt x="19191" y="10187"/>
                    <a:pt x="19014" y="10191"/>
                    <a:pt x="18829" y="10191"/>
                  </a:cubicBezTo>
                  <a:cubicBezTo>
                    <a:pt x="18273" y="10191"/>
                    <a:pt x="17644" y="10152"/>
                    <a:pt x="17028" y="9998"/>
                  </a:cubicBezTo>
                  <a:cubicBezTo>
                    <a:pt x="16594" y="9907"/>
                    <a:pt x="16161" y="9816"/>
                    <a:pt x="15727" y="9770"/>
                  </a:cubicBezTo>
                  <a:cubicBezTo>
                    <a:pt x="15521" y="9747"/>
                    <a:pt x="15316" y="9747"/>
                    <a:pt x="15133" y="9747"/>
                  </a:cubicBezTo>
                  <a:lnTo>
                    <a:pt x="14608" y="9747"/>
                  </a:lnTo>
                  <a:cubicBezTo>
                    <a:pt x="14467" y="9738"/>
                    <a:pt x="14337" y="9732"/>
                    <a:pt x="14220" y="9732"/>
                  </a:cubicBezTo>
                  <a:cubicBezTo>
                    <a:pt x="14055" y="9732"/>
                    <a:pt x="13916" y="9743"/>
                    <a:pt x="13810" y="9770"/>
                  </a:cubicBezTo>
                  <a:lnTo>
                    <a:pt x="13718" y="9770"/>
                  </a:lnTo>
                  <a:cubicBezTo>
                    <a:pt x="13673" y="9747"/>
                    <a:pt x="13627" y="9724"/>
                    <a:pt x="13581" y="9702"/>
                  </a:cubicBezTo>
                  <a:cubicBezTo>
                    <a:pt x="13604" y="9633"/>
                    <a:pt x="13604" y="9565"/>
                    <a:pt x="13604" y="9519"/>
                  </a:cubicBezTo>
                  <a:cubicBezTo>
                    <a:pt x="13581" y="9473"/>
                    <a:pt x="13581" y="9428"/>
                    <a:pt x="13581" y="9428"/>
                  </a:cubicBezTo>
                  <a:cubicBezTo>
                    <a:pt x="13558" y="9428"/>
                    <a:pt x="13558" y="9519"/>
                    <a:pt x="13513" y="9633"/>
                  </a:cubicBezTo>
                  <a:cubicBezTo>
                    <a:pt x="13490" y="9633"/>
                    <a:pt x="13490" y="9633"/>
                    <a:pt x="13467" y="9610"/>
                  </a:cubicBezTo>
                  <a:cubicBezTo>
                    <a:pt x="13307" y="9473"/>
                    <a:pt x="13216" y="9199"/>
                    <a:pt x="13193" y="8903"/>
                  </a:cubicBezTo>
                  <a:cubicBezTo>
                    <a:pt x="13170" y="8606"/>
                    <a:pt x="13193" y="8286"/>
                    <a:pt x="13193" y="7921"/>
                  </a:cubicBezTo>
                  <a:cubicBezTo>
                    <a:pt x="13193" y="7488"/>
                    <a:pt x="13079" y="7077"/>
                    <a:pt x="12988" y="6711"/>
                  </a:cubicBezTo>
                  <a:lnTo>
                    <a:pt x="12988" y="6711"/>
                  </a:lnTo>
                  <a:cubicBezTo>
                    <a:pt x="13056" y="6757"/>
                    <a:pt x="13125" y="6803"/>
                    <a:pt x="13216" y="6848"/>
                  </a:cubicBezTo>
                  <a:cubicBezTo>
                    <a:pt x="13581" y="7054"/>
                    <a:pt x="13992" y="7168"/>
                    <a:pt x="14289" y="7259"/>
                  </a:cubicBezTo>
                  <a:cubicBezTo>
                    <a:pt x="14608" y="7351"/>
                    <a:pt x="14814" y="7373"/>
                    <a:pt x="14814" y="7373"/>
                  </a:cubicBezTo>
                  <a:cubicBezTo>
                    <a:pt x="14814" y="7373"/>
                    <a:pt x="15019" y="7396"/>
                    <a:pt x="15316" y="7442"/>
                  </a:cubicBezTo>
                  <a:cubicBezTo>
                    <a:pt x="15636" y="7465"/>
                    <a:pt x="16046" y="7488"/>
                    <a:pt x="16457" y="7488"/>
                  </a:cubicBezTo>
                  <a:cubicBezTo>
                    <a:pt x="16758" y="7496"/>
                    <a:pt x="17059" y="7501"/>
                    <a:pt x="17319" y="7501"/>
                  </a:cubicBezTo>
                  <a:cubicBezTo>
                    <a:pt x="17770" y="7501"/>
                    <a:pt x="18101" y="7485"/>
                    <a:pt x="18101" y="7442"/>
                  </a:cubicBezTo>
                  <a:cubicBezTo>
                    <a:pt x="18124" y="7351"/>
                    <a:pt x="17302" y="7236"/>
                    <a:pt x="16480" y="7122"/>
                  </a:cubicBezTo>
                  <a:cubicBezTo>
                    <a:pt x="16092" y="7077"/>
                    <a:pt x="15681" y="7008"/>
                    <a:pt x="15384" y="6963"/>
                  </a:cubicBezTo>
                  <a:cubicBezTo>
                    <a:pt x="15088" y="6894"/>
                    <a:pt x="14905" y="6871"/>
                    <a:pt x="14905" y="6871"/>
                  </a:cubicBezTo>
                  <a:cubicBezTo>
                    <a:pt x="14905" y="6871"/>
                    <a:pt x="14700" y="6848"/>
                    <a:pt x="14403" y="6780"/>
                  </a:cubicBezTo>
                  <a:cubicBezTo>
                    <a:pt x="14106" y="6734"/>
                    <a:pt x="13718" y="6666"/>
                    <a:pt x="13376" y="6506"/>
                  </a:cubicBezTo>
                  <a:cubicBezTo>
                    <a:pt x="13170" y="6438"/>
                    <a:pt x="13011" y="6323"/>
                    <a:pt x="12874" y="6209"/>
                  </a:cubicBezTo>
                  <a:cubicBezTo>
                    <a:pt x="12851" y="6164"/>
                    <a:pt x="12851" y="6095"/>
                    <a:pt x="12828" y="6050"/>
                  </a:cubicBezTo>
                  <a:cubicBezTo>
                    <a:pt x="12740" y="5589"/>
                    <a:pt x="12779" y="5318"/>
                    <a:pt x="12782" y="5318"/>
                  </a:cubicBezTo>
                  <a:lnTo>
                    <a:pt x="12782" y="5318"/>
                  </a:lnTo>
                  <a:cubicBezTo>
                    <a:pt x="12782" y="5318"/>
                    <a:pt x="12782" y="5318"/>
                    <a:pt x="12782" y="5319"/>
                  </a:cubicBezTo>
                  <a:cubicBezTo>
                    <a:pt x="12782" y="5319"/>
                    <a:pt x="12805" y="5273"/>
                    <a:pt x="12851" y="5159"/>
                  </a:cubicBezTo>
                  <a:cubicBezTo>
                    <a:pt x="12897" y="5045"/>
                    <a:pt x="12988" y="4885"/>
                    <a:pt x="13125" y="4634"/>
                  </a:cubicBezTo>
                  <a:cubicBezTo>
                    <a:pt x="13125" y="4612"/>
                    <a:pt x="13125" y="4612"/>
                    <a:pt x="13125" y="4589"/>
                  </a:cubicBezTo>
                  <a:cubicBezTo>
                    <a:pt x="13148" y="4612"/>
                    <a:pt x="13170" y="4634"/>
                    <a:pt x="13193" y="4657"/>
                  </a:cubicBezTo>
                  <a:cubicBezTo>
                    <a:pt x="13285" y="4794"/>
                    <a:pt x="13444" y="4885"/>
                    <a:pt x="13604" y="4954"/>
                  </a:cubicBezTo>
                  <a:cubicBezTo>
                    <a:pt x="14061" y="5137"/>
                    <a:pt x="14639" y="5187"/>
                    <a:pt x="15251" y="5187"/>
                  </a:cubicBezTo>
                  <a:cubicBezTo>
                    <a:pt x="15557" y="5187"/>
                    <a:pt x="15871" y="5175"/>
                    <a:pt x="16183" y="5159"/>
                  </a:cubicBezTo>
                  <a:cubicBezTo>
                    <a:pt x="16412" y="5137"/>
                    <a:pt x="16640" y="5137"/>
                    <a:pt x="16868" y="5114"/>
                  </a:cubicBezTo>
                  <a:cubicBezTo>
                    <a:pt x="17051" y="5114"/>
                    <a:pt x="17302" y="5137"/>
                    <a:pt x="17507" y="5159"/>
                  </a:cubicBezTo>
                  <a:cubicBezTo>
                    <a:pt x="17918" y="5205"/>
                    <a:pt x="18306" y="5273"/>
                    <a:pt x="18648" y="5342"/>
                  </a:cubicBezTo>
                  <a:cubicBezTo>
                    <a:pt x="19333" y="5479"/>
                    <a:pt x="19813" y="5547"/>
                    <a:pt x="19813" y="5547"/>
                  </a:cubicBezTo>
                  <a:cubicBezTo>
                    <a:pt x="19813" y="5547"/>
                    <a:pt x="19927" y="5547"/>
                    <a:pt x="20132" y="5570"/>
                  </a:cubicBezTo>
                  <a:cubicBezTo>
                    <a:pt x="20223" y="5570"/>
                    <a:pt x="20360" y="5593"/>
                    <a:pt x="20497" y="5593"/>
                  </a:cubicBezTo>
                  <a:cubicBezTo>
                    <a:pt x="20657" y="5593"/>
                    <a:pt x="20817" y="5593"/>
                    <a:pt x="20999" y="5570"/>
                  </a:cubicBezTo>
                  <a:cubicBezTo>
                    <a:pt x="21684" y="5547"/>
                    <a:pt x="22620" y="5502"/>
                    <a:pt x="23556" y="5388"/>
                  </a:cubicBezTo>
                  <a:cubicBezTo>
                    <a:pt x="24492" y="5296"/>
                    <a:pt x="25405" y="5137"/>
                    <a:pt x="26090" y="4931"/>
                  </a:cubicBezTo>
                  <a:cubicBezTo>
                    <a:pt x="26409" y="4817"/>
                    <a:pt x="26683" y="4703"/>
                    <a:pt x="26866" y="4634"/>
                  </a:cubicBezTo>
                  <a:cubicBezTo>
                    <a:pt x="27071" y="4543"/>
                    <a:pt x="27162" y="4497"/>
                    <a:pt x="27162" y="4475"/>
                  </a:cubicBezTo>
                  <a:cubicBezTo>
                    <a:pt x="27156" y="4468"/>
                    <a:pt x="27144" y="4466"/>
                    <a:pt x="27125" y="4466"/>
                  </a:cubicBezTo>
                  <a:cubicBezTo>
                    <a:pt x="27073" y="4466"/>
                    <a:pt x="26976" y="4487"/>
                    <a:pt x="26843" y="4520"/>
                  </a:cubicBezTo>
                  <a:cubicBezTo>
                    <a:pt x="26637" y="4589"/>
                    <a:pt x="26363" y="4657"/>
                    <a:pt x="26021" y="4726"/>
                  </a:cubicBezTo>
                  <a:cubicBezTo>
                    <a:pt x="25359" y="4863"/>
                    <a:pt x="24446" y="4977"/>
                    <a:pt x="23533" y="5022"/>
                  </a:cubicBezTo>
                  <a:cubicBezTo>
                    <a:pt x="22597" y="5068"/>
                    <a:pt x="21684" y="5091"/>
                    <a:pt x="20977" y="5091"/>
                  </a:cubicBezTo>
                  <a:lnTo>
                    <a:pt x="20520" y="5091"/>
                  </a:lnTo>
                  <a:cubicBezTo>
                    <a:pt x="20383" y="5068"/>
                    <a:pt x="20269" y="5068"/>
                    <a:pt x="20178" y="5045"/>
                  </a:cubicBezTo>
                  <a:cubicBezTo>
                    <a:pt x="19972" y="5045"/>
                    <a:pt x="19858" y="5022"/>
                    <a:pt x="19858" y="5022"/>
                  </a:cubicBezTo>
                  <a:cubicBezTo>
                    <a:pt x="19858" y="5022"/>
                    <a:pt x="19721" y="5000"/>
                    <a:pt x="19493" y="4977"/>
                  </a:cubicBezTo>
                  <a:cubicBezTo>
                    <a:pt x="19447" y="4954"/>
                    <a:pt x="19379" y="4908"/>
                    <a:pt x="19333" y="4885"/>
                  </a:cubicBezTo>
                  <a:cubicBezTo>
                    <a:pt x="19196" y="4817"/>
                    <a:pt x="19037" y="4748"/>
                    <a:pt x="18900" y="4657"/>
                  </a:cubicBezTo>
                  <a:cubicBezTo>
                    <a:pt x="18626" y="4475"/>
                    <a:pt x="18352" y="4315"/>
                    <a:pt x="18146" y="4178"/>
                  </a:cubicBezTo>
                  <a:cubicBezTo>
                    <a:pt x="17941" y="4018"/>
                    <a:pt x="17804" y="3927"/>
                    <a:pt x="17804" y="3927"/>
                  </a:cubicBezTo>
                  <a:cubicBezTo>
                    <a:pt x="17804" y="3927"/>
                    <a:pt x="17667" y="3835"/>
                    <a:pt x="17462" y="3699"/>
                  </a:cubicBezTo>
                  <a:cubicBezTo>
                    <a:pt x="17256" y="3584"/>
                    <a:pt x="17005" y="3379"/>
                    <a:pt x="16731" y="3174"/>
                  </a:cubicBezTo>
                  <a:cubicBezTo>
                    <a:pt x="16617" y="3082"/>
                    <a:pt x="16503" y="2968"/>
                    <a:pt x="16366" y="2854"/>
                  </a:cubicBezTo>
                  <a:cubicBezTo>
                    <a:pt x="16252" y="2763"/>
                    <a:pt x="16138" y="2671"/>
                    <a:pt x="16069" y="2580"/>
                  </a:cubicBezTo>
                  <a:cubicBezTo>
                    <a:pt x="15923" y="2413"/>
                    <a:pt x="15796" y="2303"/>
                    <a:pt x="15758" y="2303"/>
                  </a:cubicBezTo>
                  <a:cubicBezTo>
                    <a:pt x="15754" y="2303"/>
                    <a:pt x="15752" y="2304"/>
                    <a:pt x="15750" y="2306"/>
                  </a:cubicBezTo>
                  <a:cubicBezTo>
                    <a:pt x="15704" y="2329"/>
                    <a:pt x="15772" y="2466"/>
                    <a:pt x="15909" y="2694"/>
                  </a:cubicBezTo>
                  <a:cubicBezTo>
                    <a:pt x="15978" y="2831"/>
                    <a:pt x="16069" y="2945"/>
                    <a:pt x="16161" y="3059"/>
                  </a:cubicBezTo>
                  <a:cubicBezTo>
                    <a:pt x="16275" y="3196"/>
                    <a:pt x="16366" y="3333"/>
                    <a:pt x="16480" y="3447"/>
                  </a:cubicBezTo>
                  <a:cubicBezTo>
                    <a:pt x="16731" y="3699"/>
                    <a:pt x="16982" y="3950"/>
                    <a:pt x="17188" y="4087"/>
                  </a:cubicBezTo>
                  <a:cubicBezTo>
                    <a:pt x="17393" y="4246"/>
                    <a:pt x="17507" y="4360"/>
                    <a:pt x="17507" y="4360"/>
                  </a:cubicBezTo>
                  <a:cubicBezTo>
                    <a:pt x="17507" y="4360"/>
                    <a:pt x="17667" y="4452"/>
                    <a:pt x="17895" y="4589"/>
                  </a:cubicBezTo>
                  <a:cubicBezTo>
                    <a:pt x="18009" y="4657"/>
                    <a:pt x="18169" y="4726"/>
                    <a:pt x="18329" y="4817"/>
                  </a:cubicBezTo>
                  <a:cubicBezTo>
                    <a:pt x="18078" y="4771"/>
                    <a:pt x="17827" y="4748"/>
                    <a:pt x="17530" y="4726"/>
                  </a:cubicBezTo>
                  <a:cubicBezTo>
                    <a:pt x="17302" y="4703"/>
                    <a:pt x="17096" y="4703"/>
                    <a:pt x="16845" y="4703"/>
                  </a:cubicBezTo>
                  <a:cubicBezTo>
                    <a:pt x="16617" y="4726"/>
                    <a:pt x="16389" y="4771"/>
                    <a:pt x="16161" y="4794"/>
                  </a:cubicBezTo>
                  <a:cubicBezTo>
                    <a:pt x="15667" y="4843"/>
                    <a:pt x="15167" y="4886"/>
                    <a:pt x="14711" y="4886"/>
                  </a:cubicBezTo>
                  <a:cubicBezTo>
                    <a:pt x="14323" y="4886"/>
                    <a:pt x="13966" y="4855"/>
                    <a:pt x="13673" y="4771"/>
                  </a:cubicBezTo>
                  <a:cubicBezTo>
                    <a:pt x="13444" y="4703"/>
                    <a:pt x="13285" y="4566"/>
                    <a:pt x="13193" y="4429"/>
                  </a:cubicBezTo>
                  <a:cubicBezTo>
                    <a:pt x="13239" y="4338"/>
                    <a:pt x="13262" y="4246"/>
                    <a:pt x="13262" y="4155"/>
                  </a:cubicBezTo>
                  <a:cubicBezTo>
                    <a:pt x="13285" y="3995"/>
                    <a:pt x="13262" y="3813"/>
                    <a:pt x="13262" y="3653"/>
                  </a:cubicBezTo>
                  <a:cubicBezTo>
                    <a:pt x="13216" y="3311"/>
                    <a:pt x="13102" y="2968"/>
                    <a:pt x="13033" y="2649"/>
                  </a:cubicBezTo>
                  <a:cubicBezTo>
                    <a:pt x="12760" y="1325"/>
                    <a:pt x="12531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7" name="Google Shape;2931;p41">
              <a:extLst>
                <a:ext uri="{FF2B5EF4-FFF2-40B4-BE49-F238E27FC236}">
                  <a16:creationId xmlns="" xmlns:a16="http://schemas.microsoft.com/office/drawing/2014/main" id="{486E40A2-2D90-5ED8-9803-FC7220801EF4}"/>
                </a:ext>
              </a:extLst>
            </p:cNvPr>
            <p:cNvSpPr/>
            <p:nvPr/>
          </p:nvSpPr>
          <p:spPr>
            <a:xfrm>
              <a:off x="4307300" y="3169650"/>
              <a:ext cx="113575" cy="502450"/>
            </a:xfrm>
            <a:custGeom>
              <a:avLst/>
              <a:gdLst/>
              <a:ahLst/>
              <a:cxnLst/>
              <a:rect l="l" t="t" r="r" b="b"/>
              <a:pathLst>
                <a:path w="4543" h="20098" extrusionOk="0">
                  <a:moveTo>
                    <a:pt x="3852" y="1"/>
                  </a:moveTo>
                  <a:cubicBezTo>
                    <a:pt x="3845" y="1"/>
                    <a:pt x="3835" y="11"/>
                    <a:pt x="3835" y="11"/>
                  </a:cubicBezTo>
                  <a:lnTo>
                    <a:pt x="3675" y="11"/>
                  </a:lnTo>
                  <a:cubicBezTo>
                    <a:pt x="3447" y="34"/>
                    <a:pt x="3356" y="56"/>
                    <a:pt x="3219" y="102"/>
                  </a:cubicBezTo>
                  <a:cubicBezTo>
                    <a:pt x="2739" y="216"/>
                    <a:pt x="2328" y="399"/>
                    <a:pt x="1963" y="581"/>
                  </a:cubicBezTo>
                  <a:cubicBezTo>
                    <a:pt x="1278" y="924"/>
                    <a:pt x="799" y="1129"/>
                    <a:pt x="822" y="1175"/>
                  </a:cubicBezTo>
                  <a:cubicBezTo>
                    <a:pt x="822" y="1176"/>
                    <a:pt x="824" y="1177"/>
                    <a:pt x="828" y="1177"/>
                  </a:cubicBezTo>
                  <a:cubicBezTo>
                    <a:pt x="886" y="1177"/>
                    <a:pt x="1370" y="1021"/>
                    <a:pt x="2055" y="764"/>
                  </a:cubicBezTo>
                  <a:cubicBezTo>
                    <a:pt x="2397" y="627"/>
                    <a:pt x="2831" y="467"/>
                    <a:pt x="3287" y="376"/>
                  </a:cubicBezTo>
                  <a:cubicBezTo>
                    <a:pt x="3401" y="353"/>
                    <a:pt x="3538" y="353"/>
                    <a:pt x="3561" y="353"/>
                  </a:cubicBezTo>
                  <a:cubicBezTo>
                    <a:pt x="3572" y="353"/>
                    <a:pt x="3584" y="348"/>
                    <a:pt x="3592" y="348"/>
                  </a:cubicBezTo>
                  <a:cubicBezTo>
                    <a:pt x="3601" y="348"/>
                    <a:pt x="3607" y="353"/>
                    <a:pt x="3607" y="376"/>
                  </a:cubicBezTo>
                  <a:lnTo>
                    <a:pt x="3629" y="467"/>
                  </a:lnTo>
                  <a:cubicBezTo>
                    <a:pt x="3675" y="718"/>
                    <a:pt x="3698" y="969"/>
                    <a:pt x="3744" y="1221"/>
                  </a:cubicBezTo>
                  <a:cubicBezTo>
                    <a:pt x="3903" y="2225"/>
                    <a:pt x="3972" y="3252"/>
                    <a:pt x="3995" y="4028"/>
                  </a:cubicBezTo>
                  <a:cubicBezTo>
                    <a:pt x="4040" y="4781"/>
                    <a:pt x="4018" y="5306"/>
                    <a:pt x="4018" y="5306"/>
                  </a:cubicBezTo>
                  <a:cubicBezTo>
                    <a:pt x="4018" y="5306"/>
                    <a:pt x="4018" y="5808"/>
                    <a:pt x="3972" y="6562"/>
                  </a:cubicBezTo>
                  <a:cubicBezTo>
                    <a:pt x="3903" y="7315"/>
                    <a:pt x="3766" y="8342"/>
                    <a:pt x="3333" y="9255"/>
                  </a:cubicBezTo>
                  <a:cubicBezTo>
                    <a:pt x="3127" y="9689"/>
                    <a:pt x="2808" y="10100"/>
                    <a:pt x="2443" y="10351"/>
                  </a:cubicBezTo>
                  <a:cubicBezTo>
                    <a:pt x="2077" y="10647"/>
                    <a:pt x="1667" y="10762"/>
                    <a:pt x="1278" y="10830"/>
                  </a:cubicBezTo>
                  <a:lnTo>
                    <a:pt x="1187" y="10830"/>
                  </a:lnTo>
                  <a:cubicBezTo>
                    <a:pt x="1119" y="10351"/>
                    <a:pt x="1050" y="9826"/>
                    <a:pt x="959" y="9278"/>
                  </a:cubicBezTo>
                  <a:cubicBezTo>
                    <a:pt x="731" y="7498"/>
                    <a:pt x="662" y="5694"/>
                    <a:pt x="571" y="5694"/>
                  </a:cubicBezTo>
                  <a:cubicBezTo>
                    <a:pt x="525" y="5694"/>
                    <a:pt x="502" y="6151"/>
                    <a:pt x="502" y="6836"/>
                  </a:cubicBezTo>
                  <a:cubicBezTo>
                    <a:pt x="480" y="7520"/>
                    <a:pt x="548" y="8411"/>
                    <a:pt x="594" y="9324"/>
                  </a:cubicBezTo>
                  <a:cubicBezTo>
                    <a:pt x="639" y="9849"/>
                    <a:pt x="685" y="10374"/>
                    <a:pt x="753" y="10853"/>
                  </a:cubicBezTo>
                  <a:cubicBezTo>
                    <a:pt x="685" y="10856"/>
                    <a:pt x="620" y="10858"/>
                    <a:pt x="560" y="10858"/>
                  </a:cubicBezTo>
                  <a:cubicBezTo>
                    <a:pt x="325" y="10858"/>
                    <a:pt x="156" y="10837"/>
                    <a:pt x="68" y="10837"/>
                  </a:cubicBezTo>
                  <a:cubicBezTo>
                    <a:pt x="29" y="10837"/>
                    <a:pt x="6" y="10841"/>
                    <a:pt x="0" y="10853"/>
                  </a:cubicBezTo>
                  <a:cubicBezTo>
                    <a:pt x="0" y="10853"/>
                    <a:pt x="137" y="10898"/>
                    <a:pt x="365" y="10944"/>
                  </a:cubicBezTo>
                  <a:cubicBezTo>
                    <a:pt x="457" y="10990"/>
                    <a:pt x="594" y="11013"/>
                    <a:pt x="776" y="11013"/>
                  </a:cubicBezTo>
                  <a:cubicBezTo>
                    <a:pt x="799" y="11309"/>
                    <a:pt x="822" y="11560"/>
                    <a:pt x="868" y="11811"/>
                  </a:cubicBezTo>
                  <a:cubicBezTo>
                    <a:pt x="959" y="12473"/>
                    <a:pt x="1005" y="12930"/>
                    <a:pt x="1005" y="12930"/>
                  </a:cubicBezTo>
                  <a:cubicBezTo>
                    <a:pt x="1005" y="12930"/>
                    <a:pt x="1073" y="13386"/>
                    <a:pt x="1164" y="14048"/>
                  </a:cubicBezTo>
                  <a:cubicBezTo>
                    <a:pt x="1301" y="14710"/>
                    <a:pt x="1347" y="15600"/>
                    <a:pt x="1438" y="16514"/>
                  </a:cubicBezTo>
                  <a:cubicBezTo>
                    <a:pt x="1552" y="17449"/>
                    <a:pt x="1781" y="18317"/>
                    <a:pt x="1940" y="18979"/>
                  </a:cubicBezTo>
                  <a:cubicBezTo>
                    <a:pt x="2077" y="19641"/>
                    <a:pt x="2146" y="20097"/>
                    <a:pt x="2191" y="20097"/>
                  </a:cubicBezTo>
                  <a:cubicBezTo>
                    <a:pt x="2214" y="20097"/>
                    <a:pt x="2214" y="19618"/>
                    <a:pt x="2146" y="18956"/>
                  </a:cubicBezTo>
                  <a:cubicBezTo>
                    <a:pt x="2055" y="18271"/>
                    <a:pt x="1872" y="17381"/>
                    <a:pt x="1826" y="16491"/>
                  </a:cubicBezTo>
                  <a:cubicBezTo>
                    <a:pt x="1758" y="15578"/>
                    <a:pt x="1735" y="14665"/>
                    <a:pt x="1644" y="13980"/>
                  </a:cubicBezTo>
                  <a:cubicBezTo>
                    <a:pt x="1575" y="13318"/>
                    <a:pt x="1530" y="12861"/>
                    <a:pt x="1530" y="12861"/>
                  </a:cubicBezTo>
                  <a:cubicBezTo>
                    <a:pt x="1530" y="12861"/>
                    <a:pt x="1461" y="12405"/>
                    <a:pt x="1347" y="11743"/>
                  </a:cubicBezTo>
                  <a:cubicBezTo>
                    <a:pt x="1301" y="11515"/>
                    <a:pt x="1256" y="11287"/>
                    <a:pt x="1233" y="11035"/>
                  </a:cubicBezTo>
                  <a:lnTo>
                    <a:pt x="1301" y="11035"/>
                  </a:lnTo>
                  <a:cubicBezTo>
                    <a:pt x="1712" y="11013"/>
                    <a:pt x="2191" y="10898"/>
                    <a:pt x="2602" y="10602"/>
                  </a:cubicBezTo>
                  <a:cubicBezTo>
                    <a:pt x="3036" y="10328"/>
                    <a:pt x="3401" y="9894"/>
                    <a:pt x="3675" y="9415"/>
                  </a:cubicBezTo>
                  <a:cubicBezTo>
                    <a:pt x="4177" y="8456"/>
                    <a:pt x="4360" y="7406"/>
                    <a:pt x="4451" y="6607"/>
                  </a:cubicBezTo>
                  <a:cubicBezTo>
                    <a:pt x="4542" y="5831"/>
                    <a:pt x="4542" y="5306"/>
                    <a:pt x="4542" y="5306"/>
                  </a:cubicBezTo>
                  <a:cubicBezTo>
                    <a:pt x="4542" y="5306"/>
                    <a:pt x="4542" y="4781"/>
                    <a:pt x="4497" y="4005"/>
                  </a:cubicBezTo>
                  <a:cubicBezTo>
                    <a:pt x="4428" y="3206"/>
                    <a:pt x="4314" y="2179"/>
                    <a:pt x="4109" y="1152"/>
                  </a:cubicBezTo>
                  <a:cubicBezTo>
                    <a:pt x="4063" y="901"/>
                    <a:pt x="4018" y="650"/>
                    <a:pt x="3949" y="399"/>
                  </a:cubicBezTo>
                  <a:lnTo>
                    <a:pt x="3881" y="125"/>
                  </a:lnTo>
                  <a:lnTo>
                    <a:pt x="3881" y="34"/>
                  </a:lnTo>
                  <a:lnTo>
                    <a:pt x="3858" y="11"/>
                  </a:lnTo>
                  <a:cubicBezTo>
                    <a:pt x="3858" y="3"/>
                    <a:pt x="3855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8" name="Google Shape;2932;p41">
              <a:extLst>
                <a:ext uri="{FF2B5EF4-FFF2-40B4-BE49-F238E27FC236}">
                  <a16:creationId xmlns="" xmlns:a16="http://schemas.microsoft.com/office/drawing/2014/main" id="{A1AD4EDF-46DA-1772-CB59-D2D9179FC683}"/>
                </a:ext>
              </a:extLst>
            </p:cNvPr>
            <p:cNvSpPr/>
            <p:nvPr/>
          </p:nvSpPr>
          <p:spPr>
            <a:xfrm>
              <a:off x="4359225" y="3679475"/>
              <a:ext cx="78775" cy="55200"/>
            </a:xfrm>
            <a:custGeom>
              <a:avLst/>
              <a:gdLst/>
              <a:ahLst/>
              <a:cxnLst/>
              <a:rect l="l" t="t" r="r" b="b"/>
              <a:pathLst>
                <a:path w="3151" h="2208" extrusionOk="0">
                  <a:moveTo>
                    <a:pt x="46" y="1"/>
                  </a:moveTo>
                  <a:cubicBezTo>
                    <a:pt x="0" y="1"/>
                    <a:pt x="0" y="138"/>
                    <a:pt x="46" y="343"/>
                  </a:cubicBezTo>
                  <a:cubicBezTo>
                    <a:pt x="69" y="549"/>
                    <a:pt x="183" y="800"/>
                    <a:pt x="320" y="1028"/>
                  </a:cubicBezTo>
                  <a:cubicBezTo>
                    <a:pt x="480" y="1256"/>
                    <a:pt x="662" y="1439"/>
                    <a:pt x="822" y="1576"/>
                  </a:cubicBezTo>
                  <a:cubicBezTo>
                    <a:pt x="982" y="1713"/>
                    <a:pt x="1096" y="1804"/>
                    <a:pt x="1096" y="1804"/>
                  </a:cubicBezTo>
                  <a:cubicBezTo>
                    <a:pt x="1096" y="1804"/>
                    <a:pt x="1575" y="2055"/>
                    <a:pt x="2100" y="2146"/>
                  </a:cubicBezTo>
                  <a:cubicBezTo>
                    <a:pt x="2304" y="2191"/>
                    <a:pt x="2507" y="2207"/>
                    <a:pt x="2680" y="2207"/>
                  </a:cubicBezTo>
                  <a:cubicBezTo>
                    <a:pt x="2953" y="2207"/>
                    <a:pt x="3150" y="2165"/>
                    <a:pt x="3150" y="2124"/>
                  </a:cubicBezTo>
                  <a:cubicBezTo>
                    <a:pt x="3150" y="2032"/>
                    <a:pt x="2648" y="1987"/>
                    <a:pt x="2192" y="1804"/>
                  </a:cubicBezTo>
                  <a:cubicBezTo>
                    <a:pt x="1735" y="1621"/>
                    <a:pt x="1370" y="1347"/>
                    <a:pt x="1370" y="1347"/>
                  </a:cubicBezTo>
                  <a:cubicBezTo>
                    <a:pt x="1370" y="1347"/>
                    <a:pt x="1256" y="1302"/>
                    <a:pt x="1119" y="1211"/>
                  </a:cubicBezTo>
                  <a:cubicBezTo>
                    <a:pt x="959" y="1096"/>
                    <a:pt x="776" y="959"/>
                    <a:pt x="617" y="800"/>
                  </a:cubicBezTo>
                  <a:cubicBezTo>
                    <a:pt x="457" y="617"/>
                    <a:pt x="320" y="434"/>
                    <a:pt x="229" y="275"/>
                  </a:cubicBezTo>
                  <a:cubicBezTo>
                    <a:pt x="137" y="115"/>
                    <a:pt x="92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9" name="Google Shape;2933;p41">
              <a:extLst>
                <a:ext uri="{FF2B5EF4-FFF2-40B4-BE49-F238E27FC236}">
                  <a16:creationId xmlns="" xmlns:a16="http://schemas.microsoft.com/office/drawing/2014/main" id="{52C1CB41-80DC-A3AF-370A-1765F1983ADC}"/>
                </a:ext>
              </a:extLst>
            </p:cNvPr>
            <p:cNvSpPr/>
            <p:nvPr/>
          </p:nvSpPr>
          <p:spPr>
            <a:xfrm>
              <a:off x="4336975" y="3677625"/>
              <a:ext cx="111850" cy="94375"/>
            </a:xfrm>
            <a:custGeom>
              <a:avLst/>
              <a:gdLst/>
              <a:ahLst/>
              <a:cxnLst/>
              <a:rect l="l" t="t" r="r" b="b"/>
              <a:pathLst>
                <a:path w="4474" h="3775" extrusionOk="0">
                  <a:moveTo>
                    <a:pt x="852" y="1"/>
                  </a:moveTo>
                  <a:cubicBezTo>
                    <a:pt x="796" y="1"/>
                    <a:pt x="600" y="57"/>
                    <a:pt x="388" y="212"/>
                  </a:cubicBezTo>
                  <a:cubicBezTo>
                    <a:pt x="251" y="303"/>
                    <a:pt x="91" y="486"/>
                    <a:pt x="46" y="714"/>
                  </a:cubicBezTo>
                  <a:cubicBezTo>
                    <a:pt x="0" y="965"/>
                    <a:pt x="69" y="1193"/>
                    <a:pt x="183" y="1399"/>
                  </a:cubicBezTo>
                  <a:cubicBezTo>
                    <a:pt x="388" y="1810"/>
                    <a:pt x="708" y="2106"/>
                    <a:pt x="936" y="2312"/>
                  </a:cubicBezTo>
                  <a:cubicBezTo>
                    <a:pt x="1187" y="2517"/>
                    <a:pt x="1347" y="2654"/>
                    <a:pt x="1347" y="2654"/>
                  </a:cubicBezTo>
                  <a:cubicBezTo>
                    <a:pt x="1347" y="2654"/>
                    <a:pt x="1529" y="2768"/>
                    <a:pt x="1803" y="2905"/>
                  </a:cubicBezTo>
                  <a:cubicBezTo>
                    <a:pt x="2077" y="3065"/>
                    <a:pt x="2465" y="3248"/>
                    <a:pt x="2853" y="3407"/>
                  </a:cubicBezTo>
                  <a:cubicBezTo>
                    <a:pt x="3241" y="3567"/>
                    <a:pt x="3629" y="3681"/>
                    <a:pt x="3949" y="3750"/>
                  </a:cubicBezTo>
                  <a:cubicBezTo>
                    <a:pt x="4062" y="3767"/>
                    <a:pt x="4166" y="3775"/>
                    <a:pt x="4250" y="3775"/>
                  </a:cubicBezTo>
                  <a:cubicBezTo>
                    <a:pt x="4387" y="3775"/>
                    <a:pt x="4474" y="3755"/>
                    <a:pt x="4474" y="3727"/>
                  </a:cubicBezTo>
                  <a:cubicBezTo>
                    <a:pt x="4474" y="3704"/>
                    <a:pt x="4269" y="3658"/>
                    <a:pt x="3995" y="3544"/>
                  </a:cubicBezTo>
                  <a:cubicBezTo>
                    <a:pt x="3721" y="3430"/>
                    <a:pt x="3355" y="3248"/>
                    <a:pt x="3013" y="3065"/>
                  </a:cubicBezTo>
                  <a:cubicBezTo>
                    <a:pt x="2648" y="2882"/>
                    <a:pt x="2306" y="2677"/>
                    <a:pt x="2054" y="2494"/>
                  </a:cubicBezTo>
                  <a:cubicBezTo>
                    <a:pt x="1803" y="2334"/>
                    <a:pt x="1644" y="2220"/>
                    <a:pt x="1644" y="2220"/>
                  </a:cubicBezTo>
                  <a:cubicBezTo>
                    <a:pt x="1644" y="2220"/>
                    <a:pt x="1484" y="2106"/>
                    <a:pt x="1256" y="1946"/>
                  </a:cubicBezTo>
                  <a:cubicBezTo>
                    <a:pt x="1027" y="1764"/>
                    <a:pt x="708" y="1513"/>
                    <a:pt x="502" y="1216"/>
                  </a:cubicBezTo>
                  <a:cubicBezTo>
                    <a:pt x="411" y="1079"/>
                    <a:pt x="343" y="919"/>
                    <a:pt x="343" y="760"/>
                  </a:cubicBezTo>
                  <a:cubicBezTo>
                    <a:pt x="343" y="623"/>
                    <a:pt x="411" y="463"/>
                    <a:pt x="525" y="372"/>
                  </a:cubicBezTo>
                  <a:cubicBezTo>
                    <a:pt x="708" y="166"/>
                    <a:pt x="890" y="52"/>
                    <a:pt x="868" y="6"/>
                  </a:cubicBezTo>
                  <a:cubicBezTo>
                    <a:pt x="868" y="3"/>
                    <a:pt x="862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0" name="Google Shape;2934;p41">
              <a:extLst>
                <a:ext uri="{FF2B5EF4-FFF2-40B4-BE49-F238E27FC236}">
                  <a16:creationId xmlns="" xmlns:a16="http://schemas.microsoft.com/office/drawing/2014/main" id="{F09190C5-A78A-932D-06E9-55945DB737BE}"/>
                </a:ext>
              </a:extLst>
            </p:cNvPr>
            <p:cNvSpPr/>
            <p:nvPr/>
          </p:nvSpPr>
          <p:spPr>
            <a:xfrm>
              <a:off x="4468775" y="3728875"/>
              <a:ext cx="191200" cy="29950"/>
            </a:xfrm>
            <a:custGeom>
              <a:avLst/>
              <a:gdLst/>
              <a:ahLst/>
              <a:cxnLst/>
              <a:rect l="l" t="t" r="r" b="b"/>
              <a:pathLst>
                <a:path w="7648" h="1198" extrusionOk="0">
                  <a:moveTo>
                    <a:pt x="7608" y="0"/>
                  </a:moveTo>
                  <a:cubicBezTo>
                    <a:pt x="7549" y="0"/>
                    <a:pt x="7339" y="93"/>
                    <a:pt x="7031" y="170"/>
                  </a:cubicBezTo>
                  <a:cubicBezTo>
                    <a:pt x="6689" y="284"/>
                    <a:pt x="6232" y="399"/>
                    <a:pt x="5753" y="467"/>
                  </a:cubicBezTo>
                  <a:cubicBezTo>
                    <a:pt x="5273" y="558"/>
                    <a:pt x="4794" y="604"/>
                    <a:pt x="4429" y="627"/>
                  </a:cubicBezTo>
                  <a:cubicBezTo>
                    <a:pt x="4064" y="650"/>
                    <a:pt x="3835" y="673"/>
                    <a:pt x="3835" y="673"/>
                  </a:cubicBezTo>
                  <a:cubicBezTo>
                    <a:pt x="3835" y="673"/>
                    <a:pt x="3584" y="695"/>
                    <a:pt x="3242" y="718"/>
                  </a:cubicBezTo>
                  <a:cubicBezTo>
                    <a:pt x="2999" y="718"/>
                    <a:pt x="2704" y="728"/>
                    <a:pt x="2393" y="728"/>
                  </a:cubicBezTo>
                  <a:cubicBezTo>
                    <a:pt x="2238" y="728"/>
                    <a:pt x="2078" y="726"/>
                    <a:pt x="1918" y="718"/>
                  </a:cubicBezTo>
                  <a:cubicBezTo>
                    <a:pt x="1439" y="673"/>
                    <a:pt x="959" y="627"/>
                    <a:pt x="617" y="558"/>
                  </a:cubicBezTo>
                  <a:cubicBezTo>
                    <a:pt x="320" y="503"/>
                    <a:pt x="114" y="432"/>
                    <a:pt x="35" y="432"/>
                  </a:cubicBezTo>
                  <a:cubicBezTo>
                    <a:pt x="17" y="432"/>
                    <a:pt x="5" y="436"/>
                    <a:pt x="1" y="444"/>
                  </a:cubicBezTo>
                  <a:cubicBezTo>
                    <a:pt x="1" y="467"/>
                    <a:pt x="206" y="627"/>
                    <a:pt x="549" y="741"/>
                  </a:cubicBezTo>
                  <a:cubicBezTo>
                    <a:pt x="891" y="901"/>
                    <a:pt x="1393" y="1015"/>
                    <a:pt x="1872" y="1083"/>
                  </a:cubicBezTo>
                  <a:cubicBezTo>
                    <a:pt x="2375" y="1152"/>
                    <a:pt x="2877" y="1175"/>
                    <a:pt x="3242" y="1198"/>
                  </a:cubicBezTo>
                  <a:lnTo>
                    <a:pt x="3858" y="1198"/>
                  </a:lnTo>
                  <a:cubicBezTo>
                    <a:pt x="3858" y="1198"/>
                    <a:pt x="4109" y="1152"/>
                    <a:pt x="4497" y="1106"/>
                  </a:cubicBezTo>
                  <a:cubicBezTo>
                    <a:pt x="4863" y="1061"/>
                    <a:pt x="5342" y="969"/>
                    <a:pt x="5821" y="832"/>
                  </a:cubicBezTo>
                  <a:cubicBezTo>
                    <a:pt x="6301" y="695"/>
                    <a:pt x="6780" y="536"/>
                    <a:pt x="7122" y="353"/>
                  </a:cubicBezTo>
                  <a:cubicBezTo>
                    <a:pt x="7442" y="193"/>
                    <a:pt x="7647" y="33"/>
                    <a:pt x="7624" y="11"/>
                  </a:cubicBezTo>
                  <a:cubicBezTo>
                    <a:pt x="7624" y="3"/>
                    <a:pt x="7619" y="0"/>
                    <a:pt x="7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1" name="Google Shape;2935;p41">
              <a:extLst>
                <a:ext uri="{FF2B5EF4-FFF2-40B4-BE49-F238E27FC236}">
                  <a16:creationId xmlns="" xmlns:a16="http://schemas.microsoft.com/office/drawing/2014/main" id="{63E5E9AC-CDBF-D094-9F94-FFA2D1F7146A}"/>
                </a:ext>
              </a:extLst>
            </p:cNvPr>
            <p:cNvSpPr/>
            <p:nvPr/>
          </p:nvSpPr>
          <p:spPr>
            <a:xfrm>
              <a:off x="4570925" y="3755200"/>
              <a:ext cx="82200" cy="22050"/>
            </a:xfrm>
            <a:custGeom>
              <a:avLst/>
              <a:gdLst/>
              <a:ahLst/>
              <a:cxnLst/>
              <a:rect l="l" t="t" r="r" b="b"/>
              <a:pathLst>
                <a:path w="3288" h="882" extrusionOk="0">
                  <a:moveTo>
                    <a:pt x="3216" y="0"/>
                  </a:moveTo>
                  <a:cubicBezTo>
                    <a:pt x="3117" y="0"/>
                    <a:pt x="2789" y="154"/>
                    <a:pt x="2443" y="236"/>
                  </a:cubicBezTo>
                  <a:cubicBezTo>
                    <a:pt x="2032" y="304"/>
                    <a:pt x="1644" y="350"/>
                    <a:pt x="1644" y="350"/>
                  </a:cubicBezTo>
                  <a:cubicBezTo>
                    <a:pt x="1644" y="350"/>
                    <a:pt x="1233" y="418"/>
                    <a:pt x="822" y="510"/>
                  </a:cubicBezTo>
                  <a:cubicBezTo>
                    <a:pt x="411" y="578"/>
                    <a:pt x="1" y="692"/>
                    <a:pt x="23" y="761"/>
                  </a:cubicBezTo>
                  <a:cubicBezTo>
                    <a:pt x="23" y="829"/>
                    <a:pt x="434" y="852"/>
                    <a:pt x="868" y="875"/>
                  </a:cubicBezTo>
                  <a:cubicBezTo>
                    <a:pt x="950" y="879"/>
                    <a:pt x="1033" y="881"/>
                    <a:pt x="1114" y="881"/>
                  </a:cubicBezTo>
                  <a:cubicBezTo>
                    <a:pt x="1435" y="881"/>
                    <a:pt x="1712" y="852"/>
                    <a:pt x="1712" y="852"/>
                  </a:cubicBezTo>
                  <a:cubicBezTo>
                    <a:pt x="1712" y="852"/>
                    <a:pt x="2146" y="761"/>
                    <a:pt x="2557" y="578"/>
                  </a:cubicBezTo>
                  <a:cubicBezTo>
                    <a:pt x="2968" y="373"/>
                    <a:pt x="3287" y="76"/>
                    <a:pt x="3242" y="8"/>
                  </a:cubicBezTo>
                  <a:cubicBezTo>
                    <a:pt x="3237" y="3"/>
                    <a:pt x="3228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2" name="Google Shape;2936;p41">
              <a:extLst>
                <a:ext uri="{FF2B5EF4-FFF2-40B4-BE49-F238E27FC236}">
                  <a16:creationId xmlns="" xmlns:a16="http://schemas.microsoft.com/office/drawing/2014/main" id="{199E94FA-251E-D502-C6C9-EF25BF098DED}"/>
                </a:ext>
              </a:extLst>
            </p:cNvPr>
            <p:cNvSpPr/>
            <p:nvPr/>
          </p:nvSpPr>
          <p:spPr>
            <a:xfrm>
              <a:off x="4944125" y="3603500"/>
              <a:ext cx="67350" cy="77925"/>
            </a:xfrm>
            <a:custGeom>
              <a:avLst/>
              <a:gdLst/>
              <a:ahLst/>
              <a:cxnLst/>
              <a:rect l="l" t="t" r="r" b="b"/>
              <a:pathLst>
                <a:path w="2694" h="3117" extrusionOk="0">
                  <a:moveTo>
                    <a:pt x="2636" y="1"/>
                  </a:moveTo>
                  <a:cubicBezTo>
                    <a:pt x="2548" y="1"/>
                    <a:pt x="2246" y="412"/>
                    <a:pt x="1963" y="803"/>
                  </a:cubicBezTo>
                  <a:cubicBezTo>
                    <a:pt x="1667" y="1237"/>
                    <a:pt x="1370" y="1625"/>
                    <a:pt x="1370" y="1625"/>
                  </a:cubicBezTo>
                  <a:cubicBezTo>
                    <a:pt x="1370" y="1625"/>
                    <a:pt x="1096" y="2035"/>
                    <a:pt x="776" y="2401"/>
                  </a:cubicBezTo>
                  <a:cubicBezTo>
                    <a:pt x="434" y="2766"/>
                    <a:pt x="0" y="3040"/>
                    <a:pt x="23" y="3108"/>
                  </a:cubicBezTo>
                  <a:cubicBezTo>
                    <a:pt x="26" y="3114"/>
                    <a:pt x="37" y="3117"/>
                    <a:pt x="54" y="3117"/>
                  </a:cubicBezTo>
                  <a:cubicBezTo>
                    <a:pt x="175" y="3117"/>
                    <a:pt x="628" y="2975"/>
                    <a:pt x="1027" y="2675"/>
                  </a:cubicBezTo>
                  <a:cubicBezTo>
                    <a:pt x="1461" y="2355"/>
                    <a:pt x="1781" y="1921"/>
                    <a:pt x="1781" y="1921"/>
                  </a:cubicBezTo>
                  <a:cubicBezTo>
                    <a:pt x="1781" y="1921"/>
                    <a:pt x="2077" y="1465"/>
                    <a:pt x="2283" y="986"/>
                  </a:cubicBezTo>
                  <a:cubicBezTo>
                    <a:pt x="2488" y="506"/>
                    <a:pt x="2694" y="50"/>
                    <a:pt x="2648" y="4"/>
                  </a:cubicBezTo>
                  <a:cubicBezTo>
                    <a:pt x="2645" y="2"/>
                    <a:pt x="2641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3" name="Google Shape;2937;p41">
              <a:extLst>
                <a:ext uri="{FF2B5EF4-FFF2-40B4-BE49-F238E27FC236}">
                  <a16:creationId xmlns="" xmlns:a16="http://schemas.microsoft.com/office/drawing/2014/main" id="{A0C91025-2F6B-9738-1FBF-8F336D995E3A}"/>
                </a:ext>
              </a:extLst>
            </p:cNvPr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2465" y="890"/>
                    <a:pt x="206" y="3059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4" name="Google Shape;2938;p41">
              <a:extLst>
                <a:ext uri="{FF2B5EF4-FFF2-40B4-BE49-F238E27FC236}">
                  <a16:creationId xmlns="" xmlns:a16="http://schemas.microsoft.com/office/drawing/2014/main" id="{B03F8E61-F978-B1F6-F3D7-D1E9EC1B215C}"/>
                </a:ext>
              </a:extLst>
            </p:cNvPr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3082" y="502"/>
                    <a:pt x="2945" y="616"/>
                    <a:pt x="2762" y="776"/>
                  </a:cubicBezTo>
                  <a:cubicBezTo>
                    <a:pt x="2534" y="2305"/>
                    <a:pt x="8879" y="2648"/>
                    <a:pt x="9176" y="3127"/>
                  </a:cubicBezTo>
                  <a:cubicBezTo>
                    <a:pt x="9526" y="3717"/>
                    <a:pt x="6860" y="10862"/>
                    <a:pt x="3044" y="10862"/>
                  </a:cubicBezTo>
                  <a:cubicBezTo>
                    <a:pt x="2876" y="10862"/>
                    <a:pt x="2706" y="10848"/>
                    <a:pt x="2534" y="10819"/>
                  </a:cubicBezTo>
                  <a:cubicBezTo>
                    <a:pt x="548" y="10477"/>
                    <a:pt x="320" y="8103"/>
                    <a:pt x="639" y="5775"/>
                  </a:cubicBezTo>
                  <a:lnTo>
                    <a:pt x="639" y="5775"/>
                  </a:lnTo>
                  <a:cubicBezTo>
                    <a:pt x="297" y="7418"/>
                    <a:pt x="46" y="9541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5" name="Google Shape;2939;p41">
              <a:extLst>
                <a:ext uri="{FF2B5EF4-FFF2-40B4-BE49-F238E27FC236}">
                  <a16:creationId xmlns="" xmlns:a16="http://schemas.microsoft.com/office/drawing/2014/main" id="{08FDA93D-D4F2-F958-5F4D-D4C19ADC7AA4}"/>
                </a:ext>
              </a:extLst>
            </p:cNvPr>
            <p:cNvSpPr/>
            <p:nvPr/>
          </p:nvSpPr>
          <p:spPr>
            <a:xfrm>
              <a:off x="4549250" y="2520350"/>
              <a:ext cx="214575" cy="43575"/>
            </a:xfrm>
            <a:custGeom>
              <a:avLst/>
              <a:gdLst/>
              <a:ahLst/>
              <a:cxnLst/>
              <a:rect l="l" t="t" r="r" b="b"/>
              <a:pathLst>
                <a:path w="8583" h="1743" extrusionOk="0">
                  <a:moveTo>
                    <a:pt x="8562" y="1"/>
                  </a:moveTo>
                  <a:cubicBezTo>
                    <a:pt x="8487" y="1"/>
                    <a:pt x="8270" y="166"/>
                    <a:pt x="7943" y="350"/>
                  </a:cubicBezTo>
                  <a:cubicBezTo>
                    <a:pt x="7578" y="555"/>
                    <a:pt x="7053" y="784"/>
                    <a:pt x="6528" y="944"/>
                  </a:cubicBezTo>
                  <a:cubicBezTo>
                    <a:pt x="5980" y="1080"/>
                    <a:pt x="5433" y="1172"/>
                    <a:pt x="5022" y="1195"/>
                  </a:cubicBezTo>
                  <a:cubicBezTo>
                    <a:pt x="4794" y="1217"/>
                    <a:pt x="4634" y="1217"/>
                    <a:pt x="4497" y="1217"/>
                  </a:cubicBezTo>
                  <a:lnTo>
                    <a:pt x="4132" y="1217"/>
                  </a:lnTo>
                  <a:cubicBezTo>
                    <a:pt x="4040" y="1217"/>
                    <a:pt x="3939" y="1228"/>
                    <a:pt x="3820" y="1228"/>
                  </a:cubicBezTo>
                  <a:cubicBezTo>
                    <a:pt x="3761" y="1228"/>
                    <a:pt x="3698" y="1225"/>
                    <a:pt x="3629" y="1217"/>
                  </a:cubicBezTo>
                  <a:cubicBezTo>
                    <a:pt x="3196" y="1195"/>
                    <a:pt x="2648" y="1126"/>
                    <a:pt x="2100" y="1012"/>
                  </a:cubicBezTo>
                  <a:cubicBezTo>
                    <a:pt x="1575" y="875"/>
                    <a:pt x="1027" y="670"/>
                    <a:pt x="662" y="487"/>
                  </a:cubicBezTo>
                  <a:cubicBezTo>
                    <a:pt x="320" y="326"/>
                    <a:pt x="102" y="182"/>
                    <a:pt x="24" y="182"/>
                  </a:cubicBezTo>
                  <a:cubicBezTo>
                    <a:pt x="13" y="182"/>
                    <a:pt x="6" y="185"/>
                    <a:pt x="0" y="190"/>
                  </a:cubicBezTo>
                  <a:cubicBezTo>
                    <a:pt x="0" y="213"/>
                    <a:pt x="206" y="419"/>
                    <a:pt x="548" y="670"/>
                  </a:cubicBezTo>
                  <a:cubicBezTo>
                    <a:pt x="913" y="921"/>
                    <a:pt x="1461" y="1172"/>
                    <a:pt x="2009" y="1354"/>
                  </a:cubicBezTo>
                  <a:cubicBezTo>
                    <a:pt x="2557" y="1560"/>
                    <a:pt x="3150" y="1651"/>
                    <a:pt x="3584" y="1697"/>
                  </a:cubicBezTo>
                  <a:cubicBezTo>
                    <a:pt x="3812" y="1742"/>
                    <a:pt x="3995" y="1720"/>
                    <a:pt x="4132" y="1742"/>
                  </a:cubicBezTo>
                  <a:lnTo>
                    <a:pt x="4520" y="1742"/>
                  </a:lnTo>
                  <a:cubicBezTo>
                    <a:pt x="4657" y="1720"/>
                    <a:pt x="4839" y="1720"/>
                    <a:pt x="5067" y="1674"/>
                  </a:cubicBezTo>
                  <a:cubicBezTo>
                    <a:pt x="5501" y="1628"/>
                    <a:pt x="6095" y="1491"/>
                    <a:pt x="6642" y="1286"/>
                  </a:cubicBezTo>
                  <a:cubicBezTo>
                    <a:pt x="7190" y="1080"/>
                    <a:pt x="7715" y="784"/>
                    <a:pt x="8058" y="510"/>
                  </a:cubicBezTo>
                  <a:cubicBezTo>
                    <a:pt x="8400" y="236"/>
                    <a:pt x="8583" y="31"/>
                    <a:pt x="8583" y="8"/>
                  </a:cubicBezTo>
                  <a:cubicBezTo>
                    <a:pt x="8578" y="3"/>
                    <a:pt x="8571" y="1"/>
                    <a:pt x="8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6" name="Google Shape;2940;p41">
              <a:extLst>
                <a:ext uri="{FF2B5EF4-FFF2-40B4-BE49-F238E27FC236}">
                  <a16:creationId xmlns="" xmlns:a16="http://schemas.microsoft.com/office/drawing/2014/main" id="{D0F5AE8D-ECDA-ED56-2416-2D5953AF9977}"/>
                </a:ext>
              </a:extLst>
            </p:cNvPr>
            <p:cNvSpPr/>
            <p:nvPr/>
          </p:nvSpPr>
          <p:spPr>
            <a:xfrm>
              <a:off x="4650825" y="2469350"/>
              <a:ext cx="422275" cy="733900"/>
            </a:xfrm>
            <a:custGeom>
              <a:avLst/>
              <a:gdLst/>
              <a:ahLst/>
              <a:cxnLst/>
              <a:rect l="l" t="t" r="r" b="b"/>
              <a:pathLst>
                <a:path w="16891" h="29356" extrusionOk="0">
                  <a:moveTo>
                    <a:pt x="10326" y="1"/>
                  </a:moveTo>
                  <a:cubicBezTo>
                    <a:pt x="5835" y="1"/>
                    <a:pt x="2082" y="3645"/>
                    <a:pt x="776" y="11041"/>
                  </a:cubicBezTo>
                  <a:cubicBezTo>
                    <a:pt x="0" y="15515"/>
                    <a:pt x="776" y="19167"/>
                    <a:pt x="2557" y="23207"/>
                  </a:cubicBezTo>
                  <a:cubicBezTo>
                    <a:pt x="2922" y="24074"/>
                    <a:pt x="3880" y="24941"/>
                    <a:pt x="4474" y="25672"/>
                  </a:cubicBezTo>
                  <a:cubicBezTo>
                    <a:pt x="6241" y="27902"/>
                    <a:pt x="8880" y="29356"/>
                    <a:pt x="11767" y="29356"/>
                  </a:cubicBezTo>
                  <a:cubicBezTo>
                    <a:pt x="12012" y="29356"/>
                    <a:pt x="12260" y="29345"/>
                    <a:pt x="12508" y="29324"/>
                  </a:cubicBezTo>
                  <a:cubicBezTo>
                    <a:pt x="16891" y="28959"/>
                    <a:pt x="16800" y="26106"/>
                    <a:pt x="16800" y="26106"/>
                  </a:cubicBezTo>
                  <a:lnTo>
                    <a:pt x="13992" y="25923"/>
                  </a:lnTo>
                  <a:cubicBezTo>
                    <a:pt x="13569" y="25995"/>
                    <a:pt x="13165" y="26027"/>
                    <a:pt x="12778" y="26027"/>
                  </a:cubicBezTo>
                  <a:cubicBezTo>
                    <a:pt x="8745" y="26027"/>
                    <a:pt x="6711" y="22453"/>
                    <a:pt x="6711" y="22453"/>
                  </a:cubicBezTo>
                  <a:cubicBezTo>
                    <a:pt x="3401" y="17341"/>
                    <a:pt x="4702" y="8165"/>
                    <a:pt x="7076" y="4650"/>
                  </a:cubicBezTo>
                  <a:cubicBezTo>
                    <a:pt x="8811" y="2093"/>
                    <a:pt x="10203" y="1774"/>
                    <a:pt x="11230" y="1112"/>
                  </a:cubicBezTo>
                  <a:cubicBezTo>
                    <a:pt x="12394" y="929"/>
                    <a:pt x="12965" y="998"/>
                    <a:pt x="13672" y="633"/>
                  </a:cubicBezTo>
                  <a:cubicBezTo>
                    <a:pt x="12530" y="212"/>
                    <a:pt x="11407" y="1"/>
                    <a:pt x="10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7" name="Google Shape;2941;p41">
              <a:extLst>
                <a:ext uri="{FF2B5EF4-FFF2-40B4-BE49-F238E27FC236}">
                  <a16:creationId xmlns="" xmlns:a16="http://schemas.microsoft.com/office/drawing/2014/main" id="{48E2489D-D6ED-1951-BDE6-6B26E5CED898}"/>
                </a:ext>
              </a:extLst>
            </p:cNvPr>
            <p:cNvSpPr/>
            <p:nvPr/>
          </p:nvSpPr>
          <p:spPr>
            <a:xfrm>
              <a:off x="4725000" y="2497125"/>
              <a:ext cx="346400" cy="670675"/>
            </a:xfrm>
            <a:custGeom>
              <a:avLst/>
              <a:gdLst/>
              <a:ahLst/>
              <a:cxnLst/>
              <a:rect l="l" t="t" r="r" b="b"/>
              <a:pathLst>
                <a:path w="13856" h="26827" extrusionOk="0">
                  <a:moveTo>
                    <a:pt x="8263" y="1"/>
                  </a:moveTo>
                  <a:cubicBezTo>
                    <a:pt x="4657" y="503"/>
                    <a:pt x="1826" y="3813"/>
                    <a:pt x="731" y="10044"/>
                  </a:cubicBezTo>
                  <a:cubicBezTo>
                    <a:pt x="0" y="14130"/>
                    <a:pt x="868" y="17531"/>
                    <a:pt x="2488" y="21251"/>
                  </a:cubicBezTo>
                  <a:cubicBezTo>
                    <a:pt x="2831" y="22050"/>
                    <a:pt x="3287" y="22780"/>
                    <a:pt x="3812" y="23442"/>
                  </a:cubicBezTo>
                  <a:cubicBezTo>
                    <a:pt x="5454" y="25484"/>
                    <a:pt x="7872" y="26827"/>
                    <a:pt x="10529" y="26827"/>
                  </a:cubicBezTo>
                  <a:cubicBezTo>
                    <a:pt x="10754" y="26827"/>
                    <a:pt x="10980" y="26817"/>
                    <a:pt x="11208" y="26798"/>
                  </a:cubicBezTo>
                  <a:cubicBezTo>
                    <a:pt x="12189" y="26706"/>
                    <a:pt x="12942" y="26478"/>
                    <a:pt x="13490" y="26204"/>
                  </a:cubicBezTo>
                  <a:cubicBezTo>
                    <a:pt x="13855" y="25542"/>
                    <a:pt x="13833" y="24995"/>
                    <a:pt x="13833" y="24995"/>
                  </a:cubicBezTo>
                  <a:lnTo>
                    <a:pt x="11025" y="24812"/>
                  </a:lnTo>
                  <a:cubicBezTo>
                    <a:pt x="10602" y="24884"/>
                    <a:pt x="10198" y="24916"/>
                    <a:pt x="9811" y="24916"/>
                  </a:cubicBezTo>
                  <a:cubicBezTo>
                    <a:pt x="5778" y="24916"/>
                    <a:pt x="3744" y="21342"/>
                    <a:pt x="3744" y="21342"/>
                  </a:cubicBezTo>
                  <a:cubicBezTo>
                    <a:pt x="434" y="16230"/>
                    <a:pt x="1735" y="7054"/>
                    <a:pt x="4109" y="3539"/>
                  </a:cubicBezTo>
                  <a:cubicBezTo>
                    <a:pt x="5844" y="1005"/>
                    <a:pt x="7213" y="663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8" name="Google Shape;2942;p41">
              <a:extLst>
                <a:ext uri="{FF2B5EF4-FFF2-40B4-BE49-F238E27FC236}">
                  <a16:creationId xmlns="" xmlns:a16="http://schemas.microsoft.com/office/drawing/2014/main" id="{1F96ECDA-5BB2-5263-A230-ACD95B562E95}"/>
                </a:ext>
              </a:extLst>
            </p:cNvPr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9" name="Google Shape;2943;p41">
              <a:extLst>
                <a:ext uri="{FF2B5EF4-FFF2-40B4-BE49-F238E27FC236}">
                  <a16:creationId xmlns="" xmlns:a16="http://schemas.microsoft.com/office/drawing/2014/main" id="{07ABF067-C387-BF10-04B4-3A8FEEA67DCB}"/>
                </a:ext>
              </a:extLst>
            </p:cNvPr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0" name="Google Shape;2944;p41">
              <a:extLst>
                <a:ext uri="{FF2B5EF4-FFF2-40B4-BE49-F238E27FC236}">
                  <a16:creationId xmlns="" xmlns:a16="http://schemas.microsoft.com/office/drawing/2014/main" id="{7C9DFC5E-8D8C-97D6-A387-4EDAEA34B911}"/>
                </a:ext>
              </a:extLst>
            </p:cNvPr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1" name="Google Shape;2945;p41">
              <a:extLst>
                <a:ext uri="{FF2B5EF4-FFF2-40B4-BE49-F238E27FC236}">
                  <a16:creationId xmlns="" xmlns:a16="http://schemas.microsoft.com/office/drawing/2014/main" id="{8B20A68F-DA82-07E9-54C2-3EB02F27A5DB}"/>
                </a:ext>
              </a:extLst>
            </p:cNvPr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2" name="Google Shape;2946;p41">
              <a:extLst>
                <a:ext uri="{FF2B5EF4-FFF2-40B4-BE49-F238E27FC236}">
                  <a16:creationId xmlns="" xmlns:a16="http://schemas.microsoft.com/office/drawing/2014/main" id="{18459218-4E1E-539B-F142-E502615BDF8B}"/>
                </a:ext>
              </a:extLst>
            </p:cNvPr>
            <p:cNvSpPr/>
            <p:nvPr/>
          </p:nvSpPr>
          <p:spPr>
            <a:xfrm>
              <a:off x="4781475" y="2535475"/>
              <a:ext cx="413750" cy="623550"/>
            </a:xfrm>
            <a:custGeom>
              <a:avLst/>
              <a:gdLst/>
              <a:ahLst/>
              <a:cxnLst/>
              <a:rect l="l" t="t" r="r" b="b"/>
              <a:pathLst>
                <a:path w="16550" h="24942" extrusionOk="0">
                  <a:moveTo>
                    <a:pt x="5077" y="1"/>
                  </a:moveTo>
                  <a:cubicBezTo>
                    <a:pt x="3987" y="1"/>
                    <a:pt x="2773" y="679"/>
                    <a:pt x="2192" y="1480"/>
                  </a:cubicBezTo>
                  <a:cubicBezTo>
                    <a:pt x="1416" y="2553"/>
                    <a:pt x="1120" y="4013"/>
                    <a:pt x="1439" y="5292"/>
                  </a:cubicBezTo>
                  <a:cubicBezTo>
                    <a:pt x="2010" y="7437"/>
                    <a:pt x="3265" y="9286"/>
                    <a:pt x="4247" y="11249"/>
                  </a:cubicBezTo>
                  <a:cubicBezTo>
                    <a:pt x="5479" y="13714"/>
                    <a:pt x="6849" y="15221"/>
                    <a:pt x="8287" y="17594"/>
                  </a:cubicBezTo>
                  <a:cubicBezTo>
                    <a:pt x="6917" y="16887"/>
                    <a:pt x="5160" y="16316"/>
                    <a:pt x="3699" y="15814"/>
                  </a:cubicBezTo>
                  <a:cubicBezTo>
                    <a:pt x="3411" y="15715"/>
                    <a:pt x="3124" y="15669"/>
                    <a:pt x="2849" y="15669"/>
                  </a:cubicBezTo>
                  <a:cubicBezTo>
                    <a:pt x="1227" y="15669"/>
                    <a:pt x="1" y="17266"/>
                    <a:pt x="1211" y="18964"/>
                  </a:cubicBezTo>
                  <a:cubicBezTo>
                    <a:pt x="2169" y="20311"/>
                    <a:pt x="3699" y="21543"/>
                    <a:pt x="5000" y="22548"/>
                  </a:cubicBezTo>
                  <a:cubicBezTo>
                    <a:pt x="6735" y="23887"/>
                    <a:pt x="9126" y="24941"/>
                    <a:pt x="11252" y="24941"/>
                  </a:cubicBezTo>
                  <a:cubicBezTo>
                    <a:pt x="12930" y="24941"/>
                    <a:pt x="14444" y="24285"/>
                    <a:pt x="15340" y="22593"/>
                  </a:cubicBezTo>
                  <a:cubicBezTo>
                    <a:pt x="16549" y="20311"/>
                    <a:pt x="15431" y="17047"/>
                    <a:pt x="14701" y="14787"/>
                  </a:cubicBezTo>
                  <a:cubicBezTo>
                    <a:pt x="13445" y="11089"/>
                    <a:pt x="11688" y="7460"/>
                    <a:pt x="9542" y="4105"/>
                  </a:cubicBezTo>
                  <a:cubicBezTo>
                    <a:pt x="8857" y="3009"/>
                    <a:pt x="8104" y="1845"/>
                    <a:pt x="7123" y="955"/>
                  </a:cubicBezTo>
                  <a:cubicBezTo>
                    <a:pt x="6917" y="749"/>
                    <a:pt x="6666" y="544"/>
                    <a:pt x="6392" y="384"/>
                  </a:cubicBezTo>
                  <a:cubicBezTo>
                    <a:pt x="6118" y="224"/>
                    <a:pt x="5822" y="87"/>
                    <a:pt x="5525" y="42"/>
                  </a:cubicBezTo>
                  <a:cubicBezTo>
                    <a:pt x="5379" y="14"/>
                    <a:pt x="5229" y="1"/>
                    <a:pt x="507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3" name="Google Shape;2947;p41">
              <a:extLst>
                <a:ext uri="{FF2B5EF4-FFF2-40B4-BE49-F238E27FC236}">
                  <a16:creationId xmlns="" xmlns:a16="http://schemas.microsoft.com/office/drawing/2014/main" id="{BB2C20B3-03F7-712A-D095-53A6B8D59759}"/>
                </a:ext>
              </a:extLst>
            </p:cNvPr>
            <p:cNvSpPr/>
            <p:nvPr/>
          </p:nvSpPr>
          <p:spPr>
            <a:xfrm>
              <a:off x="4784925" y="2718550"/>
              <a:ext cx="410300" cy="440475"/>
            </a:xfrm>
            <a:custGeom>
              <a:avLst/>
              <a:gdLst/>
              <a:ahLst/>
              <a:cxnLst/>
              <a:rect l="l" t="t" r="r" b="b"/>
              <a:pathLst>
                <a:path w="16412" h="17619" extrusionOk="0">
                  <a:moveTo>
                    <a:pt x="11299" y="0"/>
                  </a:moveTo>
                  <a:cubicBezTo>
                    <a:pt x="9244" y="1096"/>
                    <a:pt x="5775" y="3036"/>
                    <a:pt x="4131" y="3972"/>
                  </a:cubicBezTo>
                  <a:cubicBezTo>
                    <a:pt x="4542" y="4771"/>
                    <a:pt x="4953" y="5478"/>
                    <a:pt x="5387" y="6140"/>
                  </a:cubicBezTo>
                  <a:cubicBezTo>
                    <a:pt x="6756" y="5410"/>
                    <a:pt x="8902" y="4337"/>
                    <a:pt x="9701" y="4314"/>
                  </a:cubicBezTo>
                  <a:cubicBezTo>
                    <a:pt x="9708" y="4314"/>
                    <a:pt x="9716" y="4314"/>
                    <a:pt x="9724" y="4314"/>
                  </a:cubicBezTo>
                  <a:cubicBezTo>
                    <a:pt x="10908" y="4314"/>
                    <a:pt x="12484" y="7771"/>
                    <a:pt x="12303" y="9381"/>
                  </a:cubicBezTo>
                  <a:cubicBezTo>
                    <a:pt x="12263" y="9773"/>
                    <a:pt x="11865" y="9921"/>
                    <a:pt x="11287" y="9921"/>
                  </a:cubicBezTo>
                  <a:cubicBezTo>
                    <a:pt x="10213" y="9921"/>
                    <a:pt x="8514" y="9409"/>
                    <a:pt x="7327" y="8993"/>
                  </a:cubicBezTo>
                  <a:lnTo>
                    <a:pt x="7327" y="8993"/>
                  </a:lnTo>
                  <a:cubicBezTo>
                    <a:pt x="7601" y="9404"/>
                    <a:pt x="7875" y="9815"/>
                    <a:pt x="8149" y="10271"/>
                  </a:cubicBezTo>
                  <a:cubicBezTo>
                    <a:pt x="7715" y="10043"/>
                    <a:pt x="7236" y="9838"/>
                    <a:pt x="6756" y="9632"/>
                  </a:cubicBezTo>
                  <a:lnTo>
                    <a:pt x="6756" y="9632"/>
                  </a:lnTo>
                  <a:cubicBezTo>
                    <a:pt x="6757" y="9633"/>
                    <a:pt x="11527" y="12280"/>
                    <a:pt x="12075" y="13992"/>
                  </a:cubicBezTo>
                  <a:cubicBezTo>
                    <a:pt x="12377" y="14937"/>
                    <a:pt x="11817" y="15645"/>
                    <a:pt x="10522" y="15645"/>
                  </a:cubicBezTo>
                  <a:cubicBezTo>
                    <a:pt x="9470" y="15645"/>
                    <a:pt x="7934" y="15178"/>
                    <a:pt x="5980" y="13992"/>
                  </a:cubicBezTo>
                  <a:cubicBezTo>
                    <a:pt x="2191" y="11687"/>
                    <a:pt x="3675" y="9358"/>
                    <a:pt x="4131" y="8674"/>
                  </a:cubicBezTo>
                  <a:cubicBezTo>
                    <a:pt x="4017" y="8651"/>
                    <a:pt x="3926" y="8605"/>
                    <a:pt x="3835" y="8582"/>
                  </a:cubicBezTo>
                  <a:cubicBezTo>
                    <a:pt x="3424" y="8537"/>
                    <a:pt x="2853" y="8468"/>
                    <a:pt x="2214" y="8400"/>
                  </a:cubicBezTo>
                  <a:cubicBezTo>
                    <a:pt x="867" y="8696"/>
                    <a:pt x="0" y="10134"/>
                    <a:pt x="1073" y="11641"/>
                  </a:cubicBezTo>
                  <a:cubicBezTo>
                    <a:pt x="2031" y="12988"/>
                    <a:pt x="3561" y="14220"/>
                    <a:pt x="4862" y="15225"/>
                  </a:cubicBezTo>
                  <a:cubicBezTo>
                    <a:pt x="6597" y="16564"/>
                    <a:pt x="8988" y="17618"/>
                    <a:pt x="11114" y="17618"/>
                  </a:cubicBezTo>
                  <a:cubicBezTo>
                    <a:pt x="12792" y="17618"/>
                    <a:pt x="14306" y="16962"/>
                    <a:pt x="15202" y="15270"/>
                  </a:cubicBezTo>
                  <a:cubicBezTo>
                    <a:pt x="16411" y="12988"/>
                    <a:pt x="15293" y="9724"/>
                    <a:pt x="14563" y="7464"/>
                  </a:cubicBezTo>
                  <a:cubicBezTo>
                    <a:pt x="13695" y="4930"/>
                    <a:pt x="12600" y="2420"/>
                    <a:pt x="112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4" name="Google Shape;2948;p41">
              <a:extLst>
                <a:ext uri="{FF2B5EF4-FFF2-40B4-BE49-F238E27FC236}">
                  <a16:creationId xmlns="" xmlns:a16="http://schemas.microsoft.com/office/drawing/2014/main" id="{D66519B0-FD54-338A-8018-20E5F35F831E}"/>
                </a:ext>
              </a:extLst>
            </p:cNvPr>
            <p:cNvSpPr/>
            <p:nvPr/>
          </p:nvSpPr>
          <p:spPr>
            <a:xfrm>
              <a:off x="4795175" y="2527225"/>
              <a:ext cx="323025" cy="328300"/>
            </a:xfrm>
            <a:custGeom>
              <a:avLst/>
              <a:gdLst/>
              <a:ahLst/>
              <a:cxnLst/>
              <a:rect l="l" t="t" r="r" b="b"/>
              <a:pathLst>
                <a:path w="12921" h="13132" extrusionOk="0">
                  <a:moveTo>
                    <a:pt x="4694" y="1"/>
                  </a:moveTo>
                  <a:cubicBezTo>
                    <a:pt x="3422" y="1"/>
                    <a:pt x="2083" y="1073"/>
                    <a:pt x="1393" y="1992"/>
                  </a:cubicBezTo>
                  <a:cubicBezTo>
                    <a:pt x="503" y="3179"/>
                    <a:pt x="1" y="4458"/>
                    <a:pt x="366" y="5850"/>
                  </a:cubicBezTo>
                  <a:cubicBezTo>
                    <a:pt x="1028" y="8247"/>
                    <a:pt x="2466" y="10301"/>
                    <a:pt x="3584" y="12492"/>
                  </a:cubicBezTo>
                  <a:cubicBezTo>
                    <a:pt x="3699" y="12720"/>
                    <a:pt x="3836" y="12926"/>
                    <a:pt x="3950" y="13131"/>
                  </a:cubicBezTo>
                  <a:cubicBezTo>
                    <a:pt x="5182" y="12424"/>
                    <a:pt x="8720" y="10598"/>
                    <a:pt x="12920" y="10187"/>
                  </a:cubicBezTo>
                  <a:cubicBezTo>
                    <a:pt x="11961" y="8247"/>
                    <a:pt x="10866" y="6375"/>
                    <a:pt x="9679" y="4549"/>
                  </a:cubicBezTo>
                  <a:cubicBezTo>
                    <a:pt x="8880" y="3339"/>
                    <a:pt x="8035" y="2038"/>
                    <a:pt x="6894" y="1034"/>
                  </a:cubicBezTo>
                  <a:cubicBezTo>
                    <a:pt x="6666" y="828"/>
                    <a:pt x="6369" y="600"/>
                    <a:pt x="6050" y="417"/>
                  </a:cubicBezTo>
                  <a:cubicBezTo>
                    <a:pt x="5730" y="235"/>
                    <a:pt x="5388" y="75"/>
                    <a:pt x="5045" y="29"/>
                  </a:cubicBezTo>
                  <a:cubicBezTo>
                    <a:pt x="4929" y="10"/>
                    <a:pt x="4812" y="1"/>
                    <a:pt x="4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5" name="Google Shape;2949;p41">
              <a:extLst>
                <a:ext uri="{FF2B5EF4-FFF2-40B4-BE49-F238E27FC236}">
                  <a16:creationId xmlns="" xmlns:a16="http://schemas.microsoft.com/office/drawing/2014/main" id="{85D78FA6-4C49-BF3D-002F-FD8D177F902D}"/>
                </a:ext>
              </a:extLst>
            </p:cNvPr>
            <p:cNvSpPr/>
            <p:nvPr/>
          </p:nvSpPr>
          <p:spPr>
            <a:xfrm>
              <a:off x="4843125" y="2526925"/>
              <a:ext cx="275075" cy="328600"/>
            </a:xfrm>
            <a:custGeom>
              <a:avLst/>
              <a:gdLst/>
              <a:ahLst/>
              <a:cxnLst/>
              <a:rect l="l" t="t" r="r" b="b"/>
              <a:pathLst>
                <a:path w="11003" h="13144" extrusionOk="0">
                  <a:moveTo>
                    <a:pt x="2643" y="1"/>
                  </a:moveTo>
                  <a:cubicBezTo>
                    <a:pt x="1715" y="1"/>
                    <a:pt x="718" y="415"/>
                    <a:pt x="0" y="977"/>
                  </a:cubicBezTo>
                  <a:cubicBezTo>
                    <a:pt x="193" y="917"/>
                    <a:pt x="387" y="889"/>
                    <a:pt x="582" y="889"/>
                  </a:cubicBezTo>
                  <a:cubicBezTo>
                    <a:pt x="3038" y="889"/>
                    <a:pt x="5538" y="5402"/>
                    <a:pt x="5433" y="7094"/>
                  </a:cubicBezTo>
                  <a:cubicBezTo>
                    <a:pt x="5341" y="8829"/>
                    <a:pt x="1781" y="9674"/>
                    <a:pt x="251" y="9948"/>
                  </a:cubicBezTo>
                  <a:cubicBezTo>
                    <a:pt x="571" y="10518"/>
                    <a:pt x="890" y="11066"/>
                    <a:pt x="1210" y="11637"/>
                  </a:cubicBezTo>
                  <a:cubicBezTo>
                    <a:pt x="2171" y="11166"/>
                    <a:pt x="5731" y="9415"/>
                    <a:pt x="7038" y="9415"/>
                  </a:cubicBezTo>
                  <a:cubicBezTo>
                    <a:pt x="7190" y="9415"/>
                    <a:pt x="7312" y="9439"/>
                    <a:pt x="7396" y="9491"/>
                  </a:cubicBezTo>
                  <a:cubicBezTo>
                    <a:pt x="8172" y="9970"/>
                    <a:pt x="3356" y="12139"/>
                    <a:pt x="1849" y="12824"/>
                  </a:cubicBezTo>
                  <a:cubicBezTo>
                    <a:pt x="1918" y="12938"/>
                    <a:pt x="1963" y="13052"/>
                    <a:pt x="2032" y="13143"/>
                  </a:cubicBezTo>
                  <a:cubicBezTo>
                    <a:pt x="3264" y="12436"/>
                    <a:pt x="6802" y="10610"/>
                    <a:pt x="11002" y="10199"/>
                  </a:cubicBezTo>
                  <a:cubicBezTo>
                    <a:pt x="10043" y="8259"/>
                    <a:pt x="8948" y="6387"/>
                    <a:pt x="7761" y="4561"/>
                  </a:cubicBezTo>
                  <a:cubicBezTo>
                    <a:pt x="6962" y="3351"/>
                    <a:pt x="6117" y="2050"/>
                    <a:pt x="4976" y="1046"/>
                  </a:cubicBezTo>
                  <a:cubicBezTo>
                    <a:pt x="4748" y="840"/>
                    <a:pt x="4451" y="612"/>
                    <a:pt x="4132" y="429"/>
                  </a:cubicBezTo>
                  <a:cubicBezTo>
                    <a:pt x="3812" y="247"/>
                    <a:pt x="3470" y="87"/>
                    <a:pt x="3127" y="41"/>
                  </a:cubicBezTo>
                  <a:cubicBezTo>
                    <a:pt x="2969" y="14"/>
                    <a:pt x="2807" y="1"/>
                    <a:pt x="26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6" name="Google Shape;2950;p41">
              <a:extLst>
                <a:ext uri="{FF2B5EF4-FFF2-40B4-BE49-F238E27FC236}">
                  <a16:creationId xmlns="" xmlns:a16="http://schemas.microsoft.com/office/drawing/2014/main" id="{C729E932-EFE6-A8ED-EDC9-59E61FF9DD9D}"/>
                </a:ext>
              </a:extLst>
            </p:cNvPr>
            <p:cNvSpPr/>
            <p:nvPr/>
          </p:nvSpPr>
          <p:spPr>
            <a:xfrm>
              <a:off x="4883625" y="2742100"/>
              <a:ext cx="204150" cy="67325"/>
            </a:xfrm>
            <a:custGeom>
              <a:avLst/>
              <a:gdLst/>
              <a:ahLst/>
              <a:cxnLst/>
              <a:rect l="l" t="t" r="r" b="b"/>
              <a:pathLst>
                <a:path w="8166" h="2693" extrusionOk="0">
                  <a:moveTo>
                    <a:pt x="6942" y="0"/>
                  </a:moveTo>
                  <a:cubicBezTo>
                    <a:pt x="6629" y="0"/>
                    <a:pt x="6282" y="11"/>
                    <a:pt x="5935" y="40"/>
                  </a:cubicBezTo>
                  <a:cubicBezTo>
                    <a:pt x="5388" y="108"/>
                    <a:pt x="4817" y="154"/>
                    <a:pt x="4429" y="268"/>
                  </a:cubicBezTo>
                  <a:cubicBezTo>
                    <a:pt x="4018" y="382"/>
                    <a:pt x="3744" y="428"/>
                    <a:pt x="3744" y="428"/>
                  </a:cubicBezTo>
                  <a:cubicBezTo>
                    <a:pt x="3744" y="428"/>
                    <a:pt x="3470" y="542"/>
                    <a:pt x="3082" y="679"/>
                  </a:cubicBezTo>
                  <a:cubicBezTo>
                    <a:pt x="2694" y="816"/>
                    <a:pt x="2215" y="1090"/>
                    <a:pt x="1713" y="1341"/>
                  </a:cubicBezTo>
                  <a:cubicBezTo>
                    <a:pt x="777" y="1911"/>
                    <a:pt x="1" y="2664"/>
                    <a:pt x="24" y="2687"/>
                  </a:cubicBezTo>
                  <a:cubicBezTo>
                    <a:pt x="26" y="2691"/>
                    <a:pt x="30" y="2692"/>
                    <a:pt x="36" y="2692"/>
                  </a:cubicBezTo>
                  <a:cubicBezTo>
                    <a:pt x="151" y="2692"/>
                    <a:pt x="960" y="2071"/>
                    <a:pt x="1872" y="1614"/>
                  </a:cubicBezTo>
                  <a:cubicBezTo>
                    <a:pt x="2375" y="1409"/>
                    <a:pt x="2854" y="1158"/>
                    <a:pt x="3242" y="1044"/>
                  </a:cubicBezTo>
                  <a:cubicBezTo>
                    <a:pt x="3630" y="930"/>
                    <a:pt x="3881" y="838"/>
                    <a:pt x="3881" y="838"/>
                  </a:cubicBezTo>
                  <a:cubicBezTo>
                    <a:pt x="3881" y="838"/>
                    <a:pt x="4132" y="770"/>
                    <a:pt x="4520" y="656"/>
                  </a:cubicBezTo>
                  <a:cubicBezTo>
                    <a:pt x="4908" y="519"/>
                    <a:pt x="5456" y="450"/>
                    <a:pt x="5981" y="336"/>
                  </a:cubicBezTo>
                  <a:cubicBezTo>
                    <a:pt x="7054" y="176"/>
                    <a:pt x="8149" y="154"/>
                    <a:pt x="8149" y="85"/>
                  </a:cubicBezTo>
                  <a:cubicBezTo>
                    <a:pt x="8165" y="54"/>
                    <a:pt x="7638" y="0"/>
                    <a:pt x="6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7" name="Google Shape;2951;p41">
              <a:extLst>
                <a:ext uri="{FF2B5EF4-FFF2-40B4-BE49-F238E27FC236}">
                  <a16:creationId xmlns="" xmlns:a16="http://schemas.microsoft.com/office/drawing/2014/main" id="{B7297117-3CE6-CFD2-F0ED-285BC460B0F0}"/>
                </a:ext>
              </a:extLst>
            </p:cNvPr>
            <p:cNvSpPr/>
            <p:nvPr/>
          </p:nvSpPr>
          <p:spPr>
            <a:xfrm>
              <a:off x="4640825" y="2759050"/>
              <a:ext cx="266800" cy="229250"/>
            </a:xfrm>
            <a:custGeom>
              <a:avLst/>
              <a:gdLst/>
              <a:ahLst/>
              <a:cxnLst/>
              <a:rect l="l" t="t" r="r" b="b"/>
              <a:pathLst>
                <a:path w="10672" h="9170" extrusionOk="0">
                  <a:moveTo>
                    <a:pt x="4324" y="1"/>
                  </a:moveTo>
                  <a:cubicBezTo>
                    <a:pt x="1455" y="1"/>
                    <a:pt x="113" y="2796"/>
                    <a:pt x="58" y="3812"/>
                  </a:cubicBezTo>
                  <a:cubicBezTo>
                    <a:pt x="0" y="5190"/>
                    <a:pt x="1450" y="6920"/>
                    <a:pt x="2768" y="6920"/>
                  </a:cubicBezTo>
                  <a:cubicBezTo>
                    <a:pt x="3022" y="6920"/>
                    <a:pt x="3272" y="6855"/>
                    <a:pt x="3504" y="6711"/>
                  </a:cubicBezTo>
                  <a:cubicBezTo>
                    <a:pt x="3504" y="6711"/>
                    <a:pt x="4623" y="8309"/>
                    <a:pt x="6266" y="8925"/>
                  </a:cubicBezTo>
                  <a:cubicBezTo>
                    <a:pt x="6730" y="9093"/>
                    <a:pt x="7189" y="9169"/>
                    <a:pt x="7605" y="9169"/>
                  </a:cubicBezTo>
                  <a:cubicBezTo>
                    <a:pt x="8662" y="9169"/>
                    <a:pt x="9446" y="8675"/>
                    <a:pt x="9348" y="7921"/>
                  </a:cubicBezTo>
                  <a:cubicBezTo>
                    <a:pt x="9348" y="7921"/>
                    <a:pt x="10671" y="2283"/>
                    <a:pt x="6609" y="526"/>
                  </a:cubicBezTo>
                  <a:cubicBezTo>
                    <a:pt x="5760" y="156"/>
                    <a:pt x="5000" y="1"/>
                    <a:pt x="4324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8" name="Google Shape;2952;p41">
              <a:extLst>
                <a:ext uri="{FF2B5EF4-FFF2-40B4-BE49-F238E27FC236}">
                  <a16:creationId xmlns="" xmlns:a16="http://schemas.microsoft.com/office/drawing/2014/main" id="{1BD71855-0BE1-370F-F146-598A2C7CA9AB}"/>
                </a:ext>
              </a:extLst>
            </p:cNvPr>
            <p:cNvSpPr/>
            <p:nvPr/>
          </p:nvSpPr>
          <p:spPr>
            <a:xfrm>
              <a:off x="4644550" y="2768425"/>
              <a:ext cx="78750" cy="67775"/>
            </a:xfrm>
            <a:custGeom>
              <a:avLst/>
              <a:gdLst/>
              <a:ahLst/>
              <a:cxnLst/>
              <a:rect l="l" t="t" r="r" b="b"/>
              <a:pathLst>
                <a:path w="3150" h="2711" extrusionOk="0">
                  <a:moveTo>
                    <a:pt x="3070" y="0"/>
                  </a:moveTo>
                  <a:cubicBezTo>
                    <a:pt x="2914" y="0"/>
                    <a:pt x="2461" y="84"/>
                    <a:pt x="2054" y="288"/>
                  </a:cubicBezTo>
                  <a:cubicBezTo>
                    <a:pt x="1552" y="561"/>
                    <a:pt x="1141" y="927"/>
                    <a:pt x="1141" y="927"/>
                  </a:cubicBezTo>
                  <a:cubicBezTo>
                    <a:pt x="1141" y="927"/>
                    <a:pt x="776" y="1338"/>
                    <a:pt x="502" y="1771"/>
                  </a:cubicBezTo>
                  <a:cubicBezTo>
                    <a:pt x="228" y="2228"/>
                    <a:pt x="0" y="2684"/>
                    <a:pt x="46" y="2707"/>
                  </a:cubicBezTo>
                  <a:cubicBezTo>
                    <a:pt x="49" y="2709"/>
                    <a:pt x="53" y="2711"/>
                    <a:pt x="58" y="2711"/>
                  </a:cubicBezTo>
                  <a:cubicBezTo>
                    <a:pt x="147" y="2711"/>
                    <a:pt x="451" y="2322"/>
                    <a:pt x="776" y="1954"/>
                  </a:cubicBezTo>
                  <a:cubicBezTo>
                    <a:pt x="1118" y="1566"/>
                    <a:pt x="1484" y="1223"/>
                    <a:pt x="1484" y="1223"/>
                  </a:cubicBezTo>
                  <a:cubicBezTo>
                    <a:pt x="1484" y="1223"/>
                    <a:pt x="1826" y="858"/>
                    <a:pt x="2237" y="539"/>
                  </a:cubicBezTo>
                  <a:cubicBezTo>
                    <a:pt x="2648" y="265"/>
                    <a:pt x="3150" y="82"/>
                    <a:pt x="3127" y="14"/>
                  </a:cubicBezTo>
                  <a:cubicBezTo>
                    <a:pt x="3127" y="5"/>
                    <a:pt x="3107" y="0"/>
                    <a:pt x="30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9" name="Google Shape;2953;p41">
              <a:extLst>
                <a:ext uri="{FF2B5EF4-FFF2-40B4-BE49-F238E27FC236}">
                  <a16:creationId xmlns="" xmlns:a16="http://schemas.microsoft.com/office/drawing/2014/main" id="{4E6AC7C9-77CB-253B-938F-0770E4EAAE13}"/>
                </a:ext>
              </a:extLst>
            </p:cNvPr>
            <p:cNvSpPr/>
            <p:nvPr/>
          </p:nvSpPr>
          <p:spPr>
            <a:xfrm>
              <a:off x="4642250" y="2799575"/>
              <a:ext cx="81625" cy="93075"/>
            </a:xfrm>
            <a:custGeom>
              <a:avLst/>
              <a:gdLst/>
              <a:ahLst/>
              <a:cxnLst/>
              <a:rect l="l" t="t" r="r" b="b"/>
              <a:pathLst>
                <a:path w="3265" h="3723" extrusionOk="0">
                  <a:moveTo>
                    <a:pt x="2808" y="0"/>
                  </a:moveTo>
                  <a:cubicBezTo>
                    <a:pt x="2534" y="0"/>
                    <a:pt x="2169" y="69"/>
                    <a:pt x="1804" y="206"/>
                  </a:cubicBezTo>
                  <a:cubicBezTo>
                    <a:pt x="1462" y="343"/>
                    <a:pt x="1142" y="548"/>
                    <a:pt x="937" y="731"/>
                  </a:cubicBezTo>
                  <a:cubicBezTo>
                    <a:pt x="822" y="822"/>
                    <a:pt x="731" y="913"/>
                    <a:pt x="685" y="959"/>
                  </a:cubicBezTo>
                  <a:cubicBezTo>
                    <a:pt x="617" y="1027"/>
                    <a:pt x="594" y="1050"/>
                    <a:pt x="594" y="1050"/>
                  </a:cubicBezTo>
                  <a:cubicBezTo>
                    <a:pt x="594" y="1050"/>
                    <a:pt x="571" y="1096"/>
                    <a:pt x="526" y="1164"/>
                  </a:cubicBezTo>
                  <a:cubicBezTo>
                    <a:pt x="480" y="1233"/>
                    <a:pt x="412" y="1324"/>
                    <a:pt x="366" y="1438"/>
                  </a:cubicBezTo>
                  <a:cubicBezTo>
                    <a:pt x="206" y="1689"/>
                    <a:pt x="115" y="2032"/>
                    <a:pt x="69" y="2374"/>
                  </a:cubicBezTo>
                  <a:cubicBezTo>
                    <a:pt x="1" y="2739"/>
                    <a:pt x="69" y="3082"/>
                    <a:pt x="138" y="3333"/>
                  </a:cubicBezTo>
                  <a:cubicBezTo>
                    <a:pt x="202" y="3568"/>
                    <a:pt x="286" y="3723"/>
                    <a:pt x="315" y="3723"/>
                  </a:cubicBezTo>
                  <a:cubicBezTo>
                    <a:pt x="317" y="3723"/>
                    <a:pt x="319" y="3722"/>
                    <a:pt x="320" y="3721"/>
                  </a:cubicBezTo>
                  <a:cubicBezTo>
                    <a:pt x="343" y="3721"/>
                    <a:pt x="320" y="3561"/>
                    <a:pt x="297" y="3310"/>
                  </a:cubicBezTo>
                  <a:cubicBezTo>
                    <a:pt x="297" y="3059"/>
                    <a:pt x="297" y="2739"/>
                    <a:pt x="389" y="2420"/>
                  </a:cubicBezTo>
                  <a:cubicBezTo>
                    <a:pt x="457" y="2123"/>
                    <a:pt x="594" y="1826"/>
                    <a:pt x="731" y="1644"/>
                  </a:cubicBezTo>
                  <a:cubicBezTo>
                    <a:pt x="777" y="1530"/>
                    <a:pt x="845" y="1461"/>
                    <a:pt x="891" y="1393"/>
                  </a:cubicBezTo>
                  <a:cubicBezTo>
                    <a:pt x="937" y="1347"/>
                    <a:pt x="959" y="1301"/>
                    <a:pt x="959" y="1301"/>
                  </a:cubicBezTo>
                  <a:cubicBezTo>
                    <a:pt x="959" y="1301"/>
                    <a:pt x="982" y="1278"/>
                    <a:pt x="1028" y="1233"/>
                  </a:cubicBezTo>
                  <a:cubicBezTo>
                    <a:pt x="1074" y="1164"/>
                    <a:pt x="1142" y="1096"/>
                    <a:pt x="1233" y="1005"/>
                  </a:cubicBezTo>
                  <a:cubicBezTo>
                    <a:pt x="1393" y="845"/>
                    <a:pt x="1644" y="617"/>
                    <a:pt x="1941" y="457"/>
                  </a:cubicBezTo>
                  <a:cubicBezTo>
                    <a:pt x="2238" y="320"/>
                    <a:pt x="2580" y="206"/>
                    <a:pt x="2831" y="160"/>
                  </a:cubicBezTo>
                  <a:cubicBezTo>
                    <a:pt x="3082" y="114"/>
                    <a:pt x="3265" y="92"/>
                    <a:pt x="3265" y="69"/>
                  </a:cubicBezTo>
                  <a:cubicBezTo>
                    <a:pt x="3265" y="23"/>
                    <a:pt x="3082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0" name="Google Shape;2954;p41">
              <a:extLst>
                <a:ext uri="{FF2B5EF4-FFF2-40B4-BE49-F238E27FC236}">
                  <a16:creationId xmlns="" xmlns:a16="http://schemas.microsoft.com/office/drawing/2014/main" id="{CCDB7F71-D92E-C5D5-D6C5-8A28405D1C9F}"/>
                </a:ext>
              </a:extLst>
            </p:cNvPr>
            <p:cNvSpPr/>
            <p:nvPr/>
          </p:nvSpPr>
          <p:spPr>
            <a:xfrm>
              <a:off x="4656525" y="2849400"/>
              <a:ext cx="74775" cy="91300"/>
            </a:xfrm>
            <a:custGeom>
              <a:avLst/>
              <a:gdLst/>
              <a:ahLst/>
              <a:cxnLst/>
              <a:rect l="l" t="t" r="r" b="b"/>
              <a:pathLst>
                <a:path w="2991" h="3652" extrusionOk="0">
                  <a:moveTo>
                    <a:pt x="1837" y="1"/>
                  </a:moveTo>
                  <a:cubicBezTo>
                    <a:pt x="1766" y="1"/>
                    <a:pt x="1686" y="5"/>
                    <a:pt x="1598" y="16"/>
                  </a:cubicBezTo>
                  <a:cubicBezTo>
                    <a:pt x="1233" y="62"/>
                    <a:pt x="776" y="313"/>
                    <a:pt x="480" y="678"/>
                  </a:cubicBezTo>
                  <a:cubicBezTo>
                    <a:pt x="137" y="1043"/>
                    <a:pt x="0" y="1500"/>
                    <a:pt x="23" y="1865"/>
                  </a:cubicBezTo>
                  <a:cubicBezTo>
                    <a:pt x="23" y="2047"/>
                    <a:pt x="69" y="2207"/>
                    <a:pt x="92" y="2298"/>
                  </a:cubicBezTo>
                  <a:cubicBezTo>
                    <a:pt x="137" y="2413"/>
                    <a:pt x="183" y="2458"/>
                    <a:pt x="183" y="2458"/>
                  </a:cubicBezTo>
                  <a:cubicBezTo>
                    <a:pt x="183" y="2458"/>
                    <a:pt x="206" y="2504"/>
                    <a:pt x="251" y="2618"/>
                  </a:cubicBezTo>
                  <a:cubicBezTo>
                    <a:pt x="343" y="2686"/>
                    <a:pt x="411" y="2823"/>
                    <a:pt x="571" y="2937"/>
                  </a:cubicBezTo>
                  <a:cubicBezTo>
                    <a:pt x="822" y="3189"/>
                    <a:pt x="1279" y="3417"/>
                    <a:pt x="1735" y="3554"/>
                  </a:cubicBezTo>
                  <a:cubicBezTo>
                    <a:pt x="1923" y="3610"/>
                    <a:pt x="2111" y="3651"/>
                    <a:pt x="2311" y="3651"/>
                  </a:cubicBezTo>
                  <a:cubicBezTo>
                    <a:pt x="2354" y="3651"/>
                    <a:pt x="2398" y="3649"/>
                    <a:pt x="2443" y="3645"/>
                  </a:cubicBezTo>
                  <a:cubicBezTo>
                    <a:pt x="2580" y="3622"/>
                    <a:pt x="2694" y="3599"/>
                    <a:pt x="2808" y="3531"/>
                  </a:cubicBezTo>
                  <a:cubicBezTo>
                    <a:pt x="2854" y="3508"/>
                    <a:pt x="2876" y="3440"/>
                    <a:pt x="2922" y="3394"/>
                  </a:cubicBezTo>
                  <a:cubicBezTo>
                    <a:pt x="2945" y="3348"/>
                    <a:pt x="2968" y="3303"/>
                    <a:pt x="2968" y="3257"/>
                  </a:cubicBezTo>
                  <a:cubicBezTo>
                    <a:pt x="2990" y="3074"/>
                    <a:pt x="2968" y="2937"/>
                    <a:pt x="2922" y="2846"/>
                  </a:cubicBezTo>
                  <a:cubicBezTo>
                    <a:pt x="2876" y="2755"/>
                    <a:pt x="2854" y="2709"/>
                    <a:pt x="2831" y="2709"/>
                  </a:cubicBezTo>
                  <a:cubicBezTo>
                    <a:pt x="2785" y="2709"/>
                    <a:pt x="2876" y="2937"/>
                    <a:pt x="2808" y="3211"/>
                  </a:cubicBezTo>
                  <a:cubicBezTo>
                    <a:pt x="2763" y="3345"/>
                    <a:pt x="2627" y="3397"/>
                    <a:pt x="2451" y="3397"/>
                  </a:cubicBezTo>
                  <a:cubicBezTo>
                    <a:pt x="2266" y="3397"/>
                    <a:pt x="2037" y="3339"/>
                    <a:pt x="1826" y="3257"/>
                  </a:cubicBezTo>
                  <a:cubicBezTo>
                    <a:pt x="1438" y="3120"/>
                    <a:pt x="1073" y="2869"/>
                    <a:pt x="868" y="2664"/>
                  </a:cubicBezTo>
                  <a:cubicBezTo>
                    <a:pt x="754" y="2549"/>
                    <a:pt x="708" y="2458"/>
                    <a:pt x="639" y="2390"/>
                  </a:cubicBezTo>
                  <a:cubicBezTo>
                    <a:pt x="617" y="2321"/>
                    <a:pt x="594" y="2276"/>
                    <a:pt x="594" y="2276"/>
                  </a:cubicBezTo>
                  <a:cubicBezTo>
                    <a:pt x="594" y="2276"/>
                    <a:pt x="571" y="2230"/>
                    <a:pt x="525" y="2161"/>
                  </a:cubicBezTo>
                  <a:cubicBezTo>
                    <a:pt x="503" y="2093"/>
                    <a:pt x="457" y="1979"/>
                    <a:pt x="434" y="1842"/>
                  </a:cubicBezTo>
                  <a:cubicBezTo>
                    <a:pt x="388" y="1568"/>
                    <a:pt x="503" y="1157"/>
                    <a:pt x="731" y="860"/>
                  </a:cubicBezTo>
                  <a:cubicBezTo>
                    <a:pt x="959" y="518"/>
                    <a:pt x="1324" y="267"/>
                    <a:pt x="1644" y="176"/>
                  </a:cubicBezTo>
                  <a:cubicBezTo>
                    <a:pt x="1963" y="84"/>
                    <a:pt x="2192" y="84"/>
                    <a:pt x="2192" y="62"/>
                  </a:cubicBezTo>
                  <a:cubicBezTo>
                    <a:pt x="2192" y="44"/>
                    <a:pt x="2060" y="1"/>
                    <a:pt x="1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1" name="Google Shape;2955;p41">
              <a:extLst>
                <a:ext uri="{FF2B5EF4-FFF2-40B4-BE49-F238E27FC236}">
                  <a16:creationId xmlns="" xmlns:a16="http://schemas.microsoft.com/office/drawing/2014/main" id="{2C482B78-A4BE-CB9D-FA2D-2F41CCFC83C7}"/>
                </a:ext>
              </a:extLst>
            </p:cNvPr>
            <p:cNvSpPr/>
            <p:nvPr/>
          </p:nvSpPr>
          <p:spPr>
            <a:xfrm>
              <a:off x="4694175" y="2895925"/>
              <a:ext cx="37125" cy="13150"/>
            </a:xfrm>
            <a:custGeom>
              <a:avLst/>
              <a:gdLst/>
              <a:ahLst/>
              <a:cxnLst/>
              <a:rect l="l" t="t" r="r" b="b"/>
              <a:pathLst>
                <a:path w="1485" h="526" extrusionOk="0">
                  <a:moveTo>
                    <a:pt x="781" y="0"/>
                  </a:moveTo>
                  <a:cubicBezTo>
                    <a:pt x="722" y="0"/>
                    <a:pt x="686" y="4"/>
                    <a:pt x="686" y="4"/>
                  </a:cubicBezTo>
                  <a:cubicBezTo>
                    <a:pt x="686" y="4"/>
                    <a:pt x="457" y="72"/>
                    <a:pt x="298" y="209"/>
                  </a:cubicBezTo>
                  <a:cubicBezTo>
                    <a:pt x="138" y="323"/>
                    <a:pt x="1" y="460"/>
                    <a:pt x="24" y="506"/>
                  </a:cubicBezTo>
                  <a:cubicBezTo>
                    <a:pt x="38" y="520"/>
                    <a:pt x="65" y="525"/>
                    <a:pt x="102" y="525"/>
                  </a:cubicBezTo>
                  <a:cubicBezTo>
                    <a:pt x="183" y="525"/>
                    <a:pt x="309" y="499"/>
                    <a:pt x="434" y="483"/>
                  </a:cubicBezTo>
                  <a:cubicBezTo>
                    <a:pt x="617" y="437"/>
                    <a:pt x="777" y="437"/>
                    <a:pt x="777" y="437"/>
                  </a:cubicBezTo>
                  <a:cubicBezTo>
                    <a:pt x="777" y="437"/>
                    <a:pt x="914" y="369"/>
                    <a:pt x="1074" y="346"/>
                  </a:cubicBezTo>
                  <a:cubicBezTo>
                    <a:pt x="1180" y="346"/>
                    <a:pt x="1297" y="366"/>
                    <a:pt x="1376" y="366"/>
                  </a:cubicBezTo>
                  <a:cubicBezTo>
                    <a:pt x="1416" y="366"/>
                    <a:pt x="1446" y="361"/>
                    <a:pt x="1462" y="346"/>
                  </a:cubicBezTo>
                  <a:cubicBezTo>
                    <a:pt x="1484" y="323"/>
                    <a:pt x="1370" y="141"/>
                    <a:pt x="1142" y="49"/>
                  </a:cubicBezTo>
                  <a:cubicBezTo>
                    <a:pt x="1005" y="8"/>
                    <a:pt x="86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2" name="Google Shape;2956;p41">
              <a:extLst>
                <a:ext uri="{FF2B5EF4-FFF2-40B4-BE49-F238E27FC236}">
                  <a16:creationId xmlns="" xmlns:a16="http://schemas.microsoft.com/office/drawing/2014/main" id="{55A7A29B-C2CC-A903-8D0A-A12373B88F28}"/>
                </a:ext>
              </a:extLst>
            </p:cNvPr>
            <p:cNvSpPr/>
            <p:nvPr/>
          </p:nvSpPr>
          <p:spPr>
            <a:xfrm>
              <a:off x="4640825" y="2799575"/>
              <a:ext cx="250250" cy="188725"/>
            </a:xfrm>
            <a:custGeom>
              <a:avLst/>
              <a:gdLst/>
              <a:ahLst/>
              <a:cxnLst/>
              <a:rect l="l" t="t" r="r" b="b"/>
              <a:pathLst>
                <a:path w="10010" h="7549" extrusionOk="0">
                  <a:moveTo>
                    <a:pt x="1062" y="0"/>
                  </a:moveTo>
                  <a:lnTo>
                    <a:pt x="1062" y="0"/>
                  </a:lnTo>
                  <a:cubicBezTo>
                    <a:pt x="400" y="799"/>
                    <a:pt x="81" y="1712"/>
                    <a:pt x="58" y="2191"/>
                  </a:cubicBezTo>
                  <a:cubicBezTo>
                    <a:pt x="0" y="3569"/>
                    <a:pt x="1450" y="5299"/>
                    <a:pt x="2768" y="5299"/>
                  </a:cubicBezTo>
                  <a:cubicBezTo>
                    <a:pt x="3022" y="5299"/>
                    <a:pt x="3272" y="5234"/>
                    <a:pt x="3504" y="5090"/>
                  </a:cubicBezTo>
                  <a:cubicBezTo>
                    <a:pt x="3504" y="5090"/>
                    <a:pt x="4623" y="6688"/>
                    <a:pt x="6266" y="7304"/>
                  </a:cubicBezTo>
                  <a:cubicBezTo>
                    <a:pt x="6730" y="7472"/>
                    <a:pt x="7189" y="7548"/>
                    <a:pt x="7605" y="7548"/>
                  </a:cubicBezTo>
                  <a:cubicBezTo>
                    <a:pt x="8662" y="7548"/>
                    <a:pt x="9446" y="7054"/>
                    <a:pt x="9348" y="6300"/>
                  </a:cubicBezTo>
                  <a:cubicBezTo>
                    <a:pt x="9348" y="6300"/>
                    <a:pt x="10010" y="3515"/>
                    <a:pt x="8982" y="1256"/>
                  </a:cubicBezTo>
                  <a:lnTo>
                    <a:pt x="8982" y="1256"/>
                  </a:lnTo>
                  <a:cubicBezTo>
                    <a:pt x="9256" y="2671"/>
                    <a:pt x="9119" y="4565"/>
                    <a:pt x="8115" y="5410"/>
                  </a:cubicBezTo>
                  <a:cubicBezTo>
                    <a:pt x="7811" y="5668"/>
                    <a:pt x="7500" y="5773"/>
                    <a:pt x="7193" y="5773"/>
                  </a:cubicBezTo>
                  <a:cubicBezTo>
                    <a:pt x="5981" y="5773"/>
                    <a:pt x="4832" y="4126"/>
                    <a:pt x="4395" y="3744"/>
                  </a:cubicBezTo>
                  <a:cubicBezTo>
                    <a:pt x="4210" y="3590"/>
                    <a:pt x="3995" y="3545"/>
                    <a:pt x="3729" y="3545"/>
                  </a:cubicBezTo>
                  <a:cubicBezTo>
                    <a:pt x="3352" y="3545"/>
                    <a:pt x="2874" y="3636"/>
                    <a:pt x="2241" y="3636"/>
                  </a:cubicBezTo>
                  <a:cubicBezTo>
                    <a:pt x="1994" y="3636"/>
                    <a:pt x="1724" y="3622"/>
                    <a:pt x="1427" y="3584"/>
                  </a:cubicBezTo>
                  <a:cubicBezTo>
                    <a:pt x="377" y="3447"/>
                    <a:pt x="742" y="1393"/>
                    <a:pt x="10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3" name="Google Shape;2957;p41">
              <a:extLst>
                <a:ext uri="{FF2B5EF4-FFF2-40B4-BE49-F238E27FC236}">
                  <a16:creationId xmlns="" xmlns:a16="http://schemas.microsoft.com/office/drawing/2014/main" id="{690456C8-67DB-6896-E28D-F89057A9F62A}"/>
                </a:ext>
              </a:extLst>
            </p:cNvPr>
            <p:cNvSpPr/>
            <p:nvPr/>
          </p:nvSpPr>
          <p:spPr>
            <a:xfrm>
              <a:off x="4031100" y="1817050"/>
              <a:ext cx="222225" cy="273800"/>
            </a:xfrm>
            <a:custGeom>
              <a:avLst/>
              <a:gdLst/>
              <a:ahLst/>
              <a:cxnLst/>
              <a:rect l="l" t="t" r="r" b="b"/>
              <a:pathLst>
                <a:path w="8889" h="10952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763" y="10131"/>
                    <a:pt x="5000" y="10907"/>
                  </a:cubicBezTo>
                  <a:cubicBezTo>
                    <a:pt x="5090" y="10937"/>
                    <a:pt x="5179" y="10951"/>
                    <a:pt x="5267" y="10951"/>
                  </a:cubicBezTo>
                  <a:cubicBezTo>
                    <a:pt x="7388" y="10951"/>
                    <a:pt x="8888" y="2573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4" name="Google Shape;2958;p41">
              <a:extLst>
                <a:ext uri="{FF2B5EF4-FFF2-40B4-BE49-F238E27FC236}">
                  <a16:creationId xmlns="" xmlns:a16="http://schemas.microsoft.com/office/drawing/2014/main" id="{A20DF570-68D2-1930-1AF7-F2EBBE6C07F1}"/>
                </a:ext>
              </a:extLst>
            </p:cNvPr>
            <p:cNvSpPr/>
            <p:nvPr/>
          </p:nvSpPr>
          <p:spPr>
            <a:xfrm>
              <a:off x="4031100" y="1817050"/>
              <a:ext cx="222100" cy="274125"/>
            </a:xfrm>
            <a:custGeom>
              <a:avLst/>
              <a:gdLst/>
              <a:ahLst/>
              <a:cxnLst/>
              <a:rect l="l" t="t" r="r" b="b"/>
              <a:pathLst>
                <a:path w="8884" h="10965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694" y="10313"/>
                    <a:pt x="5000" y="10907"/>
                  </a:cubicBezTo>
                  <a:cubicBezTo>
                    <a:pt x="5159" y="10946"/>
                    <a:pt x="5312" y="10964"/>
                    <a:pt x="5459" y="10964"/>
                  </a:cubicBezTo>
                  <a:cubicBezTo>
                    <a:pt x="8570" y="10964"/>
                    <a:pt x="8883" y="2566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5" name="Google Shape;2959;p41">
              <a:extLst>
                <a:ext uri="{FF2B5EF4-FFF2-40B4-BE49-F238E27FC236}">
                  <a16:creationId xmlns="" xmlns:a16="http://schemas.microsoft.com/office/drawing/2014/main" id="{0C29267C-3407-D192-7320-D416E0A5FC79}"/>
                </a:ext>
              </a:extLst>
            </p:cNvPr>
            <p:cNvSpPr/>
            <p:nvPr/>
          </p:nvSpPr>
          <p:spPr>
            <a:xfrm>
              <a:off x="4136100" y="1862450"/>
              <a:ext cx="87325" cy="172850"/>
            </a:xfrm>
            <a:custGeom>
              <a:avLst/>
              <a:gdLst/>
              <a:ahLst/>
              <a:cxnLst/>
              <a:rect l="l" t="t" r="r" b="b"/>
              <a:pathLst>
                <a:path w="3493" h="6914" extrusionOk="0">
                  <a:moveTo>
                    <a:pt x="49" y="1"/>
                  </a:moveTo>
                  <a:cubicBezTo>
                    <a:pt x="32" y="1"/>
                    <a:pt x="23" y="3"/>
                    <a:pt x="23" y="6"/>
                  </a:cubicBezTo>
                  <a:cubicBezTo>
                    <a:pt x="1" y="52"/>
                    <a:pt x="366" y="189"/>
                    <a:pt x="800" y="463"/>
                  </a:cubicBezTo>
                  <a:cubicBezTo>
                    <a:pt x="1210" y="759"/>
                    <a:pt x="1713" y="1193"/>
                    <a:pt x="2032" y="1718"/>
                  </a:cubicBezTo>
                  <a:cubicBezTo>
                    <a:pt x="2352" y="2220"/>
                    <a:pt x="2534" y="2791"/>
                    <a:pt x="2580" y="3247"/>
                  </a:cubicBezTo>
                  <a:cubicBezTo>
                    <a:pt x="2612" y="3453"/>
                    <a:pt x="2599" y="3472"/>
                    <a:pt x="2589" y="3472"/>
                  </a:cubicBezTo>
                  <a:cubicBezTo>
                    <a:pt x="2586" y="3472"/>
                    <a:pt x="2584" y="3471"/>
                    <a:pt x="2583" y="3471"/>
                  </a:cubicBezTo>
                  <a:cubicBezTo>
                    <a:pt x="2581" y="3471"/>
                    <a:pt x="2580" y="3472"/>
                    <a:pt x="2580" y="3476"/>
                  </a:cubicBezTo>
                  <a:cubicBezTo>
                    <a:pt x="2557" y="3476"/>
                    <a:pt x="2557" y="3476"/>
                    <a:pt x="2557" y="3453"/>
                  </a:cubicBezTo>
                  <a:cubicBezTo>
                    <a:pt x="2546" y="3453"/>
                    <a:pt x="2551" y="3458"/>
                    <a:pt x="2551" y="3458"/>
                  </a:cubicBezTo>
                  <a:cubicBezTo>
                    <a:pt x="2551" y="3458"/>
                    <a:pt x="2546" y="3453"/>
                    <a:pt x="2511" y="3430"/>
                  </a:cubicBezTo>
                  <a:cubicBezTo>
                    <a:pt x="2489" y="3430"/>
                    <a:pt x="2466" y="3430"/>
                    <a:pt x="2443" y="3407"/>
                  </a:cubicBezTo>
                  <a:cubicBezTo>
                    <a:pt x="2443" y="3407"/>
                    <a:pt x="2352" y="3384"/>
                    <a:pt x="2306" y="3361"/>
                  </a:cubicBezTo>
                  <a:cubicBezTo>
                    <a:pt x="2123" y="3316"/>
                    <a:pt x="2078" y="3293"/>
                    <a:pt x="2078" y="3293"/>
                  </a:cubicBezTo>
                  <a:cubicBezTo>
                    <a:pt x="2078" y="3293"/>
                    <a:pt x="2009" y="3293"/>
                    <a:pt x="1758" y="3270"/>
                  </a:cubicBezTo>
                  <a:cubicBezTo>
                    <a:pt x="1728" y="3264"/>
                    <a:pt x="1691" y="3261"/>
                    <a:pt x="1648" y="3261"/>
                  </a:cubicBezTo>
                  <a:cubicBezTo>
                    <a:pt x="1532" y="3261"/>
                    <a:pt x="1378" y="3282"/>
                    <a:pt x="1210" y="3316"/>
                  </a:cubicBezTo>
                  <a:cubicBezTo>
                    <a:pt x="1119" y="3361"/>
                    <a:pt x="1005" y="3430"/>
                    <a:pt x="891" y="3498"/>
                  </a:cubicBezTo>
                  <a:cubicBezTo>
                    <a:pt x="822" y="3567"/>
                    <a:pt x="731" y="3658"/>
                    <a:pt x="663" y="3750"/>
                  </a:cubicBezTo>
                  <a:cubicBezTo>
                    <a:pt x="663" y="3750"/>
                    <a:pt x="663" y="3750"/>
                    <a:pt x="685" y="3704"/>
                  </a:cubicBezTo>
                  <a:lnTo>
                    <a:pt x="685" y="3704"/>
                  </a:lnTo>
                  <a:cubicBezTo>
                    <a:pt x="617" y="3818"/>
                    <a:pt x="457" y="3978"/>
                    <a:pt x="526" y="4297"/>
                  </a:cubicBezTo>
                  <a:cubicBezTo>
                    <a:pt x="617" y="4617"/>
                    <a:pt x="982" y="4868"/>
                    <a:pt x="1256" y="5028"/>
                  </a:cubicBezTo>
                  <a:cubicBezTo>
                    <a:pt x="1553" y="5210"/>
                    <a:pt x="1827" y="5347"/>
                    <a:pt x="1941" y="5530"/>
                  </a:cubicBezTo>
                  <a:cubicBezTo>
                    <a:pt x="2101" y="5735"/>
                    <a:pt x="2215" y="5986"/>
                    <a:pt x="2146" y="6169"/>
                  </a:cubicBezTo>
                  <a:cubicBezTo>
                    <a:pt x="2101" y="6352"/>
                    <a:pt x="1895" y="6511"/>
                    <a:pt x="1644" y="6580"/>
                  </a:cubicBezTo>
                  <a:cubicBezTo>
                    <a:pt x="1547" y="6596"/>
                    <a:pt x="1447" y="6604"/>
                    <a:pt x="1349" y="6604"/>
                  </a:cubicBezTo>
                  <a:cubicBezTo>
                    <a:pt x="1171" y="6604"/>
                    <a:pt x="1001" y="6578"/>
                    <a:pt x="868" y="6534"/>
                  </a:cubicBezTo>
                  <a:cubicBezTo>
                    <a:pt x="449" y="6358"/>
                    <a:pt x="456" y="6054"/>
                    <a:pt x="375" y="6054"/>
                  </a:cubicBezTo>
                  <a:cubicBezTo>
                    <a:pt x="372" y="6054"/>
                    <a:pt x="369" y="6054"/>
                    <a:pt x="366" y="6055"/>
                  </a:cubicBezTo>
                  <a:cubicBezTo>
                    <a:pt x="363" y="6052"/>
                    <a:pt x="360" y="6050"/>
                    <a:pt x="357" y="6050"/>
                  </a:cubicBezTo>
                  <a:cubicBezTo>
                    <a:pt x="338" y="6050"/>
                    <a:pt x="320" y="6115"/>
                    <a:pt x="320" y="6215"/>
                  </a:cubicBezTo>
                  <a:cubicBezTo>
                    <a:pt x="343" y="6329"/>
                    <a:pt x="412" y="6557"/>
                    <a:pt x="708" y="6717"/>
                  </a:cubicBezTo>
                  <a:cubicBezTo>
                    <a:pt x="944" y="6844"/>
                    <a:pt x="1253" y="6913"/>
                    <a:pt x="1576" y="6913"/>
                  </a:cubicBezTo>
                  <a:cubicBezTo>
                    <a:pt x="1659" y="6913"/>
                    <a:pt x="1743" y="6909"/>
                    <a:pt x="1827" y="6899"/>
                  </a:cubicBezTo>
                  <a:cubicBezTo>
                    <a:pt x="2215" y="6854"/>
                    <a:pt x="2603" y="6671"/>
                    <a:pt x="2740" y="6329"/>
                  </a:cubicBezTo>
                  <a:cubicBezTo>
                    <a:pt x="2899" y="6032"/>
                    <a:pt x="2785" y="5667"/>
                    <a:pt x="2603" y="5370"/>
                  </a:cubicBezTo>
                  <a:cubicBezTo>
                    <a:pt x="2397" y="5005"/>
                    <a:pt x="2009" y="4799"/>
                    <a:pt x="1781" y="4617"/>
                  </a:cubicBezTo>
                  <a:cubicBezTo>
                    <a:pt x="1507" y="4457"/>
                    <a:pt x="1416" y="4320"/>
                    <a:pt x="1416" y="4297"/>
                  </a:cubicBezTo>
                  <a:cubicBezTo>
                    <a:pt x="1416" y="4252"/>
                    <a:pt x="1484" y="4183"/>
                    <a:pt x="1530" y="4138"/>
                  </a:cubicBezTo>
                  <a:lnTo>
                    <a:pt x="1530" y="4115"/>
                  </a:lnTo>
                  <a:lnTo>
                    <a:pt x="1553" y="4092"/>
                  </a:lnTo>
                  <a:cubicBezTo>
                    <a:pt x="1644" y="3970"/>
                    <a:pt x="1705" y="3950"/>
                    <a:pt x="1756" y="3950"/>
                  </a:cubicBezTo>
                  <a:cubicBezTo>
                    <a:pt x="1781" y="3950"/>
                    <a:pt x="1804" y="3955"/>
                    <a:pt x="1827" y="3955"/>
                  </a:cubicBezTo>
                  <a:lnTo>
                    <a:pt x="1941" y="3955"/>
                  </a:lnTo>
                  <a:cubicBezTo>
                    <a:pt x="1941" y="3955"/>
                    <a:pt x="1964" y="3978"/>
                    <a:pt x="2032" y="4001"/>
                  </a:cubicBezTo>
                  <a:cubicBezTo>
                    <a:pt x="2055" y="4001"/>
                    <a:pt x="2061" y="3995"/>
                    <a:pt x="2072" y="3995"/>
                  </a:cubicBezTo>
                  <a:cubicBezTo>
                    <a:pt x="2083" y="3995"/>
                    <a:pt x="2101" y="4001"/>
                    <a:pt x="2146" y="4023"/>
                  </a:cubicBezTo>
                  <a:cubicBezTo>
                    <a:pt x="2215" y="4069"/>
                    <a:pt x="2306" y="4115"/>
                    <a:pt x="2397" y="4183"/>
                  </a:cubicBezTo>
                  <a:cubicBezTo>
                    <a:pt x="2466" y="4206"/>
                    <a:pt x="2489" y="4206"/>
                    <a:pt x="2580" y="4274"/>
                  </a:cubicBezTo>
                  <a:cubicBezTo>
                    <a:pt x="2648" y="4343"/>
                    <a:pt x="2740" y="4389"/>
                    <a:pt x="2808" y="4457"/>
                  </a:cubicBezTo>
                  <a:cubicBezTo>
                    <a:pt x="2968" y="4594"/>
                    <a:pt x="3151" y="4731"/>
                    <a:pt x="3356" y="4891"/>
                  </a:cubicBezTo>
                  <a:cubicBezTo>
                    <a:pt x="3379" y="4754"/>
                    <a:pt x="3402" y="4526"/>
                    <a:pt x="3447" y="4229"/>
                  </a:cubicBezTo>
                  <a:cubicBezTo>
                    <a:pt x="3470" y="4069"/>
                    <a:pt x="3493" y="3886"/>
                    <a:pt x="3493" y="3704"/>
                  </a:cubicBezTo>
                  <a:cubicBezTo>
                    <a:pt x="3470" y="3476"/>
                    <a:pt x="3470" y="3407"/>
                    <a:pt x="3424" y="3247"/>
                  </a:cubicBezTo>
                  <a:cubicBezTo>
                    <a:pt x="3310" y="2745"/>
                    <a:pt x="3036" y="2129"/>
                    <a:pt x="2580" y="1558"/>
                  </a:cubicBezTo>
                  <a:cubicBezTo>
                    <a:pt x="2146" y="1010"/>
                    <a:pt x="1507" y="554"/>
                    <a:pt x="982" y="280"/>
                  </a:cubicBezTo>
                  <a:cubicBezTo>
                    <a:pt x="514" y="66"/>
                    <a:pt x="146" y="1"/>
                    <a:pt x="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6" name="Google Shape;2960;p41">
              <a:extLst>
                <a:ext uri="{FF2B5EF4-FFF2-40B4-BE49-F238E27FC236}">
                  <a16:creationId xmlns="" xmlns:a16="http://schemas.microsoft.com/office/drawing/2014/main" id="{4DE97FA5-C8A9-FB46-8101-0C59D03BB57F}"/>
                </a:ext>
              </a:extLst>
            </p:cNvPr>
            <p:cNvSpPr/>
            <p:nvPr/>
          </p:nvSpPr>
          <p:spPr>
            <a:xfrm>
              <a:off x="4101875" y="1866500"/>
              <a:ext cx="131725" cy="167825"/>
            </a:xfrm>
            <a:custGeom>
              <a:avLst/>
              <a:gdLst/>
              <a:ahLst/>
              <a:cxnLst/>
              <a:rect l="l" t="t" r="r" b="b"/>
              <a:pathLst>
                <a:path w="5269" h="6713" extrusionOk="0">
                  <a:moveTo>
                    <a:pt x="1810" y="0"/>
                  </a:moveTo>
                  <a:cubicBezTo>
                    <a:pt x="1681" y="0"/>
                    <a:pt x="1549" y="23"/>
                    <a:pt x="1415" y="72"/>
                  </a:cubicBezTo>
                  <a:cubicBezTo>
                    <a:pt x="0" y="597"/>
                    <a:pt x="46" y="6121"/>
                    <a:pt x="2739" y="6669"/>
                  </a:cubicBezTo>
                  <a:cubicBezTo>
                    <a:pt x="2879" y="6699"/>
                    <a:pt x="3007" y="6713"/>
                    <a:pt x="3125" y="6713"/>
                  </a:cubicBezTo>
                  <a:cubicBezTo>
                    <a:pt x="5268" y="6713"/>
                    <a:pt x="4017" y="2058"/>
                    <a:pt x="4017" y="2058"/>
                  </a:cubicBezTo>
                  <a:cubicBezTo>
                    <a:pt x="4017" y="2058"/>
                    <a:pt x="3045" y="0"/>
                    <a:pt x="181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7" name="Google Shape;2961;p41">
              <a:extLst>
                <a:ext uri="{FF2B5EF4-FFF2-40B4-BE49-F238E27FC236}">
                  <a16:creationId xmlns="" xmlns:a16="http://schemas.microsoft.com/office/drawing/2014/main" id="{94E72E8F-C00A-BA47-EDB4-506B414688EC}"/>
                </a:ext>
              </a:extLst>
            </p:cNvPr>
            <p:cNvSpPr/>
            <p:nvPr/>
          </p:nvSpPr>
          <p:spPr>
            <a:xfrm>
              <a:off x="4562375" y="2372725"/>
              <a:ext cx="186050" cy="187525"/>
            </a:xfrm>
            <a:custGeom>
              <a:avLst/>
              <a:gdLst/>
              <a:ahLst/>
              <a:cxnLst/>
              <a:rect l="l" t="t" r="r" b="b"/>
              <a:pathLst>
                <a:path w="7442" h="7501" extrusionOk="0">
                  <a:moveTo>
                    <a:pt x="7213" y="1"/>
                  </a:moveTo>
                  <a:lnTo>
                    <a:pt x="0" y="2215"/>
                  </a:lnTo>
                  <a:lnTo>
                    <a:pt x="571" y="6597"/>
                  </a:lnTo>
                  <a:cubicBezTo>
                    <a:pt x="571" y="6597"/>
                    <a:pt x="1891" y="7501"/>
                    <a:pt x="3679" y="7501"/>
                  </a:cubicBezTo>
                  <a:cubicBezTo>
                    <a:pt x="4817" y="7501"/>
                    <a:pt x="6145" y="7134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8" name="Google Shape;2962;p41">
              <a:extLst>
                <a:ext uri="{FF2B5EF4-FFF2-40B4-BE49-F238E27FC236}">
                  <a16:creationId xmlns="" xmlns:a16="http://schemas.microsoft.com/office/drawing/2014/main" id="{E2482190-7B92-5097-1FE3-3E761043A4B4}"/>
                </a:ext>
              </a:extLst>
            </p:cNvPr>
            <p:cNvSpPr/>
            <p:nvPr/>
          </p:nvSpPr>
          <p:spPr>
            <a:xfrm>
              <a:off x="4562375" y="2372725"/>
              <a:ext cx="186050" cy="176925"/>
            </a:xfrm>
            <a:custGeom>
              <a:avLst/>
              <a:gdLst/>
              <a:ahLst/>
              <a:cxnLst/>
              <a:rect l="l" t="t" r="r" b="b"/>
              <a:pathLst>
                <a:path w="7442" h="7077" extrusionOk="0">
                  <a:moveTo>
                    <a:pt x="7213" y="1"/>
                  </a:moveTo>
                  <a:lnTo>
                    <a:pt x="0" y="2215"/>
                  </a:lnTo>
                  <a:lnTo>
                    <a:pt x="206" y="3744"/>
                  </a:lnTo>
                  <a:cubicBezTo>
                    <a:pt x="822" y="3676"/>
                    <a:pt x="1438" y="3630"/>
                    <a:pt x="2077" y="3562"/>
                  </a:cubicBezTo>
                  <a:cubicBezTo>
                    <a:pt x="2876" y="3493"/>
                    <a:pt x="3698" y="3356"/>
                    <a:pt x="4497" y="3333"/>
                  </a:cubicBezTo>
                  <a:cubicBezTo>
                    <a:pt x="4516" y="3333"/>
                    <a:pt x="4536" y="3333"/>
                    <a:pt x="4555" y="3333"/>
                  </a:cubicBezTo>
                  <a:cubicBezTo>
                    <a:pt x="6296" y="3333"/>
                    <a:pt x="6113" y="5361"/>
                    <a:pt x="5729" y="7077"/>
                  </a:cubicBezTo>
                  <a:cubicBezTo>
                    <a:pt x="6277" y="6826"/>
                    <a:pt x="6871" y="6460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9" name="Google Shape;2963;p41">
              <a:extLst>
                <a:ext uri="{FF2B5EF4-FFF2-40B4-BE49-F238E27FC236}">
                  <a16:creationId xmlns="" xmlns:a16="http://schemas.microsoft.com/office/drawing/2014/main" id="{329A012F-0AB4-CF65-5FF3-068076CE2BC5}"/>
                </a:ext>
              </a:extLst>
            </p:cNvPr>
            <p:cNvSpPr/>
            <p:nvPr/>
          </p:nvSpPr>
          <p:spPr>
            <a:xfrm>
              <a:off x="4055650" y="1478775"/>
              <a:ext cx="1196075" cy="948425"/>
            </a:xfrm>
            <a:custGeom>
              <a:avLst/>
              <a:gdLst/>
              <a:ahLst/>
              <a:cxnLst/>
              <a:rect l="l" t="t" r="r" b="b"/>
              <a:pathLst>
                <a:path w="47843" h="37937" extrusionOk="0">
                  <a:moveTo>
                    <a:pt x="24075" y="0"/>
                  </a:moveTo>
                  <a:cubicBezTo>
                    <a:pt x="21771" y="0"/>
                    <a:pt x="19139" y="356"/>
                    <a:pt x="16229" y="1316"/>
                  </a:cubicBezTo>
                  <a:cubicBezTo>
                    <a:pt x="6734" y="4443"/>
                    <a:pt x="7190" y="13071"/>
                    <a:pt x="6483" y="19051"/>
                  </a:cubicBezTo>
                  <a:cubicBezTo>
                    <a:pt x="0" y="29596"/>
                    <a:pt x="7829" y="36444"/>
                    <a:pt x="16069" y="37699"/>
                  </a:cubicBezTo>
                  <a:cubicBezTo>
                    <a:pt x="17120" y="37861"/>
                    <a:pt x="18169" y="37936"/>
                    <a:pt x="19206" y="37936"/>
                  </a:cubicBezTo>
                  <a:cubicBezTo>
                    <a:pt x="26796" y="37936"/>
                    <a:pt x="33717" y="33891"/>
                    <a:pt x="35585" y="30075"/>
                  </a:cubicBezTo>
                  <a:cubicBezTo>
                    <a:pt x="35585" y="30075"/>
                    <a:pt x="36269" y="32498"/>
                    <a:pt x="38883" y="32498"/>
                  </a:cubicBezTo>
                  <a:cubicBezTo>
                    <a:pt x="39509" y="32498"/>
                    <a:pt x="40245" y="32359"/>
                    <a:pt x="41109" y="32016"/>
                  </a:cubicBezTo>
                  <a:cubicBezTo>
                    <a:pt x="44647" y="30623"/>
                    <a:pt x="47842" y="25031"/>
                    <a:pt x="45354" y="22543"/>
                  </a:cubicBezTo>
                  <a:cubicBezTo>
                    <a:pt x="44315" y="21504"/>
                    <a:pt x="43268" y="21165"/>
                    <a:pt x="42344" y="21165"/>
                  </a:cubicBezTo>
                  <a:cubicBezTo>
                    <a:pt x="40608" y="21165"/>
                    <a:pt x="39305" y="22361"/>
                    <a:pt x="39305" y="22361"/>
                  </a:cubicBezTo>
                  <a:cubicBezTo>
                    <a:pt x="39305" y="22361"/>
                    <a:pt x="45811" y="10423"/>
                    <a:pt x="34535" y="2891"/>
                  </a:cubicBezTo>
                  <a:cubicBezTo>
                    <a:pt x="34535" y="2891"/>
                    <a:pt x="30644" y="0"/>
                    <a:pt x="24075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0" name="Google Shape;2964;p41">
              <a:extLst>
                <a:ext uri="{FF2B5EF4-FFF2-40B4-BE49-F238E27FC236}">
                  <a16:creationId xmlns="" xmlns:a16="http://schemas.microsoft.com/office/drawing/2014/main" id="{B8D22D09-EFB3-9EF2-0AF0-7BD53A48939C}"/>
                </a:ext>
              </a:extLst>
            </p:cNvPr>
            <p:cNvSpPr/>
            <p:nvPr/>
          </p:nvSpPr>
          <p:spPr>
            <a:xfrm>
              <a:off x="4055650" y="1604100"/>
              <a:ext cx="875950" cy="823150"/>
            </a:xfrm>
            <a:custGeom>
              <a:avLst/>
              <a:gdLst/>
              <a:ahLst/>
              <a:cxnLst/>
              <a:rect l="l" t="t" r="r" b="b"/>
              <a:pathLst>
                <a:path w="35038" h="32926" extrusionOk="0">
                  <a:moveTo>
                    <a:pt x="10386" y="0"/>
                  </a:moveTo>
                  <a:lnTo>
                    <a:pt x="10386" y="0"/>
                  </a:lnTo>
                  <a:cubicBezTo>
                    <a:pt x="6894" y="4018"/>
                    <a:pt x="6985" y="9701"/>
                    <a:pt x="6483" y="14038"/>
                  </a:cubicBezTo>
                  <a:cubicBezTo>
                    <a:pt x="0" y="24583"/>
                    <a:pt x="7829" y="31431"/>
                    <a:pt x="16069" y="32686"/>
                  </a:cubicBezTo>
                  <a:cubicBezTo>
                    <a:pt x="17125" y="32849"/>
                    <a:pt x="18178" y="32925"/>
                    <a:pt x="19219" y="32925"/>
                  </a:cubicBezTo>
                  <a:cubicBezTo>
                    <a:pt x="26189" y="32925"/>
                    <a:pt x="32574" y="29514"/>
                    <a:pt x="35037" y="25998"/>
                  </a:cubicBezTo>
                  <a:lnTo>
                    <a:pt x="35037" y="25998"/>
                  </a:lnTo>
                  <a:cubicBezTo>
                    <a:pt x="32226" y="29202"/>
                    <a:pt x="26284" y="32101"/>
                    <a:pt x="19849" y="32101"/>
                  </a:cubicBezTo>
                  <a:cubicBezTo>
                    <a:pt x="18811" y="32101"/>
                    <a:pt x="17761" y="32026"/>
                    <a:pt x="16708" y="31864"/>
                  </a:cubicBezTo>
                  <a:cubicBezTo>
                    <a:pt x="8468" y="30609"/>
                    <a:pt x="662" y="23761"/>
                    <a:pt x="7122" y="13216"/>
                  </a:cubicBezTo>
                  <a:cubicBezTo>
                    <a:pt x="7601" y="9176"/>
                    <a:pt x="7555" y="3949"/>
                    <a:pt x="103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1" name="Google Shape;2965;p41">
              <a:extLst>
                <a:ext uri="{FF2B5EF4-FFF2-40B4-BE49-F238E27FC236}">
                  <a16:creationId xmlns="" xmlns:a16="http://schemas.microsoft.com/office/drawing/2014/main" id="{83E79BB0-0412-9613-DD0B-CC5E93DECEE2}"/>
                </a:ext>
              </a:extLst>
            </p:cNvPr>
            <p:cNvSpPr/>
            <p:nvPr/>
          </p:nvSpPr>
          <p:spPr>
            <a:xfrm>
              <a:off x="4946975" y="2203825"/>
              <a:ext cx="226000" cy="87350"/>
            </a:xfrm>
            <a:custGeom>
              <a:avLst/>
              <a:gdLst/>
              <a:ahLst/>
              <a:cxnLst/>
              <a:rect l="l" t="t" r="r" b="b"/>
              <a:pathLst>
                <a:path w="9040" h="3494" extrusionOk="0">
                  <a:moveTo>
                    <a:pt x="9039" y="1"/>
                  </a:moveTo>
                  <a:cubicBezTo>
                    <a:pt x="8195" y="982"/>
                    <a:pt x="7168" y="1781"/>
                    <a:pt x="6118" y="2192"/>
                  </a:cubicBezTo>
                  <a:cubicBezTo>
                    <a:pt x="5249" y="2536"/>
                    <a:pt x="4511" y="2674"/>
                    <a:pt x="3884" y="2674"/>
                  </a:cubicBezTo>
                  <a:cubicBezTo>
                    <a:pt x="1263" y="2674"/>
                    <a:pt x="594" y="252"/>
                    <a:pt x="594" y="252"/>
                  </a:cubicBezTo>
                  <a:cubicBezTo>
                    <a:pt x="434" y="571"/>
                    <a:pt x="229" y="914"/>
                    <a:pt x="0" y="1233"/>
                  </a:cubicBezTo>
                  <a:cubicBezTo>
                    <a:pt x="196" y="1767"/>
                    <a:pt x="1030" y="3494"/>
                    <a:pt x="3237" y="3494"/>
                  </a:cubicBezTo>
                  <a:cubicBezTo>
                    <a:pt x="3861" y="3494"/>
                    <a:pt x="4595" y="3356"/>
                    <a:pt x="5456" y="3014"/>
                  </a:cubicBezTo>
                  <a:cubicBezTo>
                    <a:pt x="6802" y="2489"/>
                    <a:pt x="8103" y="1347"/>
                    <a:pt x="903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2" name="Google Shape;2966;p41">
              <a:extLst>
                <a:ext uri="{FF2B5EF4-FFF2-40B4-BE49-F238E27FC236}">
                  <a16:creationId xmlns="" xmlns:a16="http://schemas.microsoft.com/office/drawing/2014/main" id="{359ACBC8-A0DC-342F-2DE6-79BD0859CC7D}"/>
                </a:ext>
              </a:extLst>
            </p:cNvPr>
            <p:cNvSpPr/>
            <p:nvPr/>
          </p:nvSpPr>
          <p:spPr>
            <a:xfrm>
              <a:off x="5008600" y="2063875"/>
              <a:ext cx="155250" cy="188700"/>
            </a:xfrm>
            <a:custGeom>
              <a:avLst/>
              <a:gdLst/>
              <a:ahLst/>
              <a:cxnLst/>
              <a:rect l="l" t="t" r="r" b="b"/>
              <a:pathLst>
                <a:path w="6210" h="7548" extrusionOk="0">
                  <a:moveTo>
                    <a:pt x="4951" y="1"/>
                  </a:moveTo>
                  <a:cubicBezTo>
                    <a:pt x="4915" y="1"/>
                    <a:pt x="4878" y="3"/>
                    <a:pt x="4840" y="6"/>
                  </a:cubicBezTo>
                  <a:cubicBezTo>
                    <a:pt x="3516" y="143"/>
                    <a:pt x="777" y="3042"/>
                    <a:pt x="777" y="3042"/>
                  </a:cubicBezTo>
                  <a:cubicBezTo>
                    <a:pt x="777" y="3042"/>
                    <a:pt x="838" y="3036"/>
                    <a:pt x="934" y="3036"/>
                  </a:cubicBezTo>
                  <a:cubicBezTo>
                    <a:pt x="1341" y="3036"/>
                    <a:pt x="2373" y="3141"/>
                    <a:pt x="2078" y="4229"/>
                  </a:cubicBezTo>
                  <a:cubicBezTo>
                    <a:pt x="1690" y="5553"/>
                    <a:pt x="1" y="6215"/>
                    <a:pt x="1" y="6215"/>
                  </a:cubicBezTo>
                  <a:cubicBezTo>
                    <a:pt x="1" y="6215"/>
                    <a:pt x="271" y="7548"/>
                    <a:pt x="1399" y="7548"/>
                  </a:cubicBezTo>
                  <a:cubicBezTo>
                    <a:pt x="1497" y="7548"/>
                    <a:pt x="1601" y="7538"/>
                    <a:pt x="1712" y="7516"/>
                  </a:cubicBezTo>
                  <a:cubicBezTo>
                    <a:pt x="3082" y="7242"/>
                    <a:pt x="6209" y="4412"/>
                    <a:pt x="6118" y="2175"/>
                  </a:cubicBezTo>
                  <a:cubicBezTo>
                    <a:pt x="6118" y="2175"/>
                    <a:pt x="6161" y="1"/>
                    <a:pt x="49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3" name="Google Shape;2967;p41">
              <a:extLst>
                <a:ext uri="{FF2B5EF4-FFF2-40B4-BE49-F238E27FC236}">
                  <a16:creationId xmlns="" xmlns:a16="http://schemas.microsoft.com/office/drawing/2014/main" id="{4ED1D7BE-7BEA-8D06-1ACC-33209DD53CB5}"/>
                </a:ext>
              </a:extLst>
            </p:cNvPr>
            <p:cNvSpPr/>
            <p:nvPr/>
          </p:nvSpPr>
          <p:spPr>
            <a:xfrm>
              <a:off x="4996625" y="2064025"/>
              <a:ext cx="162075" cy="189900"/>
            </a:xfrm>
            <a:custGeom>
              <a:avLst/>
              <a:gdLst/>
              <a:ahLst/>
              <a:cxnLst/>
              <a:rect l="l" t="t" r="r" b="b"/>
              <a:pathLst>
                <a:path w="6483" h="7596" extrusionOk="0">
                  <a:moveTo>
                    <a:pt x="5319" y="0"/>
                  </a:moveTo>
                  <a:cubicBezTo>
                    <a:pt x="4885" y="0"/>
                    <a:pt x="4474" y="137"/>
                    <a:pt x="4086" y="297"/>
                  </a:cubicBezTo>
                  <a:cubicBezTo>
                    <a:pt x="3287" y="662"/>
                    <a:pt x="2557" y="1187"/>
                    <a:pt x="1918" y="1735"/>
                  </a:cubicBezTo>
                  <a:cubicBezTo>
                    <a:pt x="1758" y="1872"/>
                    <a:pt x="1598" y="2009"/>
                    <a:pt x="1438" y="2146"/>
                  </a:cubicBezTo>
                  <a:cubicBezTo>
                    <a:pt x="1370" y="2237"/>
                    <a:pt x="1324" y="2260"/>
                    <a:pt x="1210" y="2374"/>
                  </a:cubicBezTo>
                  <a:cubicBezTo>
                    <a:pt x="1073" y="2511"/>
                    <a:pt x="982" y="2648"/>
                    <a:pt x="868" y="2762"/>
                  </a:cubicBezTo>
                  <a:cubicBezTo>
                    <a:pt x="662" y="3013"/>
                    <a:pt x="525" y="3242"/>
                    <a:pt x="388" y="3470"/>
                  </a:cubicBezTo>
                  <a:cubicBezTo>
                    <a:pt x="206" y="3767"/>
                    <a:pt x="160" y="3858"/>
                    <a:pt x="69" y="4018"/>
                  </a:cubicBezTo>
                  <a:cubicBezTo>
                    <a:pt x="365" y="3904"/>
                    <a:pt x="662" y="3812"/>
                    <a:pt x="959" y="3721"/>
                  </a:cubicBezTo>
                  <a:cubicBezTo>
                    <a:pt x="1096" y="3653"/>
                    <a:pt x="1256" y="3607"/>
                    <a:pt x="1393" y="3561"/>
                  </a:cubicBezTo>
                  <a:cubicBezTo>
                    <a:pt x="1461" y="3538"/>
                    <a:pt x="1512" y="3533"/>
                    <a:pt x="1558" y="3533"/>
                  </a:cubicBezTo>
                  <a:cubicBezTo>
                    <a:pt x="1604" y="3533"/>
                    <a:pt x="1644" y="3538"/>
                    <a:pt x="1689" y="3538"/>
                  </a:cubicBezTo>
                  <a:cubicBezTo>
                    <a:pt x="1727" y="3531"/>
                    <a:pt x="1750" y="3528"/>
                    <a:pt x="1765" y="3528"/>
                  </a:cubicBezTo>
                  <a:cubicBezTo>
                    <a:pt x="1796" y="3528"/>
                    <a:pt x="1796" y="3538"/>
                    <a:pt x="1826" y="3538"/>
                  </a:cubicBezTo>
                  <a:cubicBezTo>
                    <a:pt x="1834" y="3531"/>
                    <a:pt x="1841" y="3528"/>
                    <a:pt x="1848" y="3528"/>
                  </a:cubicBezTo>
                  <a:cubicBezTo>
                    <a:pt x="1862" y="3528"/>
                    <a:pt x="1872" y="3538"/>
                    <a:pt x="1872" y="3538"/>
                  </a:cubicBezTo>
                  <a:cubicBezTo>
                    <a:pt x="1895" y="3561"/>
                    <a:pt x="1940" y="3561"/>
                    <a:pt x="1963" y="3584"/>
                  </a:cubicBezTo>
                  <a:cubicBezTo>
                    <a:pt x="2032" y="3653"/>
                    <a:pt x="2055" y="3721"/>
                    <a:pt x="2055" y="3721"/>
                  </a:cubicBezTo>
                  <a:cubicBezTo>
                    <a:pt x="2055" y="3721"/>
                    <a:pt x="2055" y="3744"/>
                    <a:pt x="2077" y="3767"/>
                  </a:cubicBezTo>
                  <a:cubicBezTo>
                    <a:pt x="2077" y="3812"/>
                    <a:pt x="2100" y="3858"/>
                    <a:pt x="2123" y="3949"/>
                  </a:cubicBezTo>
                  <a:cubicBezTo>
                    <a:pt x="2146" y="4109"/>
                    <a:pt x="2100" y="4383"/>
                    <a:pt x="1963" y="4702"/>
                  </a:cubicBezTo>
                  <a:cubicBezTo>
                    <a:pt x="1803" y="4999"/>
                    <a:pt x="1530" y="5342"/>
                    <a:pt x="1119" y="5593"/>
                  </a:cubicBezTo>
                  <a:cubicBezTo>
                    <a:pt x="1027" y="5661"/>
                    <a:pt x="913" y="5707"/>
                    <a:pt x="799" y="5752"/>
                  </a:cubicBezTo>
                  <a:cubicBezTo>
                    <a:pt x="753" y="5798"/>
                    <a:pt x="685" y="5821"/>
                    <a:pt x="617" y="5821"/>
                  </a:cubicBezTo>
                  <a:lnTo>
                    <a:pt x="274" y="5935"/>
                  </a:lnTo>
                  <a:lnTo>
                    <a:pt x="92" y="6004"/>
                  </a:lnTo>
                  <a:lnTo>
                    <a:pt x="23" y="6026"/>
                  </a:lnTo>
                  <a:cubicBezTo>
                    <a:pt x="0" y="6049"/>
                    <a:pt x="23" y="6072"/>
                    <a:pt x="23" y="6095"/>
                  </a:cubicBezTo>
                  <a:lnTo>
                    <a:pt x="114" y="6437"/>
                  </a:lnTo>
                  <a:cubicBezTo>
                    <a:pt x="160" y="6711"/>
                    <a:pt x="251" y="6802"/>
                    <a:pt x="320" y="6962"/>
                  </a:cubicBezTo>
                  <a:cubicBezTo>
                    <a:pt x="525" y="7236"/>
                    <a:pt x="845" y="7510"/>
                    <a:pt x="1210" y="7556"/>
                  </a:cubicBezTo>
                  <a:cubicBezTo>
                    <a:pt x="1345" y="7583"/>
                    <a:pt x="1480" y="7595"/>
                    <a:pt x="1612" y="7595"/>
                  </a:cubicBezTo>
                  <a:cubicBezTo>
                    <a:pt x="1815" y="7595"/>
                    <a:pt x="2012" y="7565"/>
                    <a:pt x="2191" y="7510"/>
                  </a:cubicBezTo>
                  <a:cubicBezTo>
                    <a:pt x="2762" y="7373"/>
                    <a:pt x="3219" y="7122"/>
                    <a:pt x="3584" y="6871"/>
                  </a:cubicBezTo>
                  <a:cubicBezTo>
                    <a:pt x="4337" y="6392"/>
                    <a:pt x="4657" y="5912"/>
                    <a:pt x="4611" y="5889"/>
                  </a:cubicBezTo>
                  <a:cubicBezTo>
                    <a:pt x="4610" y="5889"/>
                    <a:pt x="4608" y="5888"/>
                    <a:pt x="4606" y="5888"/>
                  </a:cubicBezTo>
                  <a:cubicBezTo>
                    <a:pt x="4543" y="5888"/>
                    <a:pt x="4155" y="6265"/>
                    <a:pt x="3401" y="6620"/>
                  </a:cubicBezTo>
                  <a:cubicBezTo>
                    <a:pt x="3036" y="6825"/>
                    <a:pt x="2579" y="7008"/>
                    <a:pt x="2055" y="7099"/>
                  </a:cubicBezTo>
                  <a:cubicBezTo>
                    <a:pt x="1940" y="7122"/>
                    <a:pt x="1815" y="7133"/>
                    <a:pt x="1689" y="7133"/>
                  </a:cubicBezTo>
                  <a:cubicBezTo>
                    <a:pt x="1564" y="7133"/>
                    <a:pt x="1438" y="7122"/>
                    <a:pt x="1324" y="7099"/>
                  </a:cubicBezTo>
                  <a:cubicBezTo>
                    <a:pt x="1096" y="7053"/>
                    <a:pt x="959" y="6894"/>
                    <a:pt x="845" y="6711"/>
                  </a:cubicBezTo>
                  <a:cubicBezTo>
                    <a:pt x="822" y="6620"/>
                    <a:pt x="731" y="6483"/>
                    <a:pt x="753" y="6483"/>
                  </a:cubicBezTo>
                  <a:cubicBezTo>
                    <a:pt x="753" y="6437"/>
                    <a:pt x="731" y="6414"/>
                    <a:pt x="799" y="6414"/>
                  </a:cubicBezTo>
                  <a:cubicBezTo>
                    <a:pt x="811" y="6403"/>
                    <a:pt x="816" y="6403"/>
                    <a:pt x="825" y="6403"/>
                  </a:cubicBezTo>
                  <a:cubicBezTo>
                    <a:pt x="833" y="6403"/>
                    <a:pt x="845" y="6403"/>
                    <a:pt x="868" y="6392"/>
                  </a:cubicBezTo>
                  <a:cubicBezTo>
                    <a:pt x="936" y="6369"/>
                    <a:pt x="1027" y="6346"/>
                    <a:pt x="1096" y="6323"/>
                  </a:cubicBezTo>
                  <a:cubicBezTo>
                    <a:pt x="1233" y="6255"/>
                    <a:pt x="1370" y="6209"/>
                    <a:pt x="1507" y="6118"/>
                  </a:cubicBezTo>
                  <a:cubicBezTo>
                    <a:pt x="2055" y="5844"/>
                    <a:pt x="2420" y="5410"/>
                    <a:pt x="2648" y="5022"/>
                  </a:cubicBezTo>
                  <a:cubicBezTo>
                    <a:pt x="2876" y="4611"/>
                    <a:pt x="2968" y="4200"/>
                    <a:pt x="2945" y="3904"/>
                  </a:cubicBezTo>
                  <a:cubicBezTo>
                    <a:pt x="2922" y="3744"/>
                    <a:pt x="2899" y="3630"/>
                    <a:pt x="2876" y="3538"/>
                  </a:cubicBezTo>
                  <a:cubicBezTo>
                    <a:pt x="2831" y="3447"/>
                    <a:pt x="2808" y="3401"/>
                    <a:pt x="2808" y="3401"/>
                  </a:cubicBezTo>
                  <a:cubicBezTo>
                    <a:pt x="2808" y="3401"/>
                    <a:pt x="2785" y="3379"/>
                    <a:pt x="2739" y="3287"/>
                  </a:cubicBezTo>
                  <a:cubicBezTo>
                    <a:pt x="2716" y="3219"/>
                    <a:pt x="2579" y="3105"/>
                    <a:pt x="2443" y="2991"/>
                  </a:cubicBezTo>
                  <a:cubicBezTo>
                    <a:pt x="2374" y="2945"/>
                    <a:pt x="2260" y="2899"/>
                    <a:pt x="2146" y="2854"/>
                  </a:cubicBezTo>
                  <a:cubicBezTo>
                    <a:pt x="2100" y="2831"/>
                    <a:pt x="2055" y="2808"/>
                    <a:pt x="1986" y="2808"/>
                  </a:cubicBezTo>
                  <a:lnTo>
                    <a:pt x="1849" y="2808"/>
                  </a:lnTo>
                  <a:cubicBezTo>
                    <a:pt x="1849" y="2808"/>
                    <a:pt x="1826" y="2808"/>
                    <a:pt x="1803" y="2831"/>
                  </a:cubicBezTo>
                  <a:cubicBezTo>
                    <a:pt x="1791" y="2837"/>
                    <a:pt x="1782" y="2840"/>
                    <a:pt x="1776" y="2840"/>
                  </a:cubicBezTo>
                  <a:cubicBezTo>
                    <a:pt x="1759" y="2840"/>
                    <a:pt x="1764" y="2819"/>
                    <a:pt x="1781" y="2785"/>
                  </a:cubicBezTo>
                  <a:lnTo>
                    <a:pt x="1803" y="2762"/>
                  </a:lnTo>
                  <a:cubicBezTo>
                    <a:pt x="1826" y="2740"/>
                    <a:pt x="1918" y="2625"/>
                    <a:pt x="1963" y="2557"/>
                  </a:cubicBezTo>
                  <a:cubicBezTo>
                    <a:pt x="2100" y="2420"/>
                    <a:pt x="2237" y="2283"/>
                    <a:pt x="2374" y="2146"/>
                  </a:cubicBezTo>
                  <a:cubicBezTo>
                    <a:pt x="2968" y="1598"/>
                    <a:pt x="3629" y="1050"/>
                    <a:pt x="4314" y="685"/>
                  </a:cubicBezTo>
                  <a:cubicBezTo>
                    <a:pt x="4657" y="503"/>
                    <a:pt x="5022" y="366"/>
                    <a:pt x="5341" y="343"/>
                  </a:cubicBezTo>
                  <a:cubicBezTo>
                    <a:pt x="5389" y="336"/>
                    <a:pt x="5435" y="333"/>
                    <a:pt x="5480" y="333"/>
                  </a:cubicBezTo>
                  <a:cubicBezTo>
                    <a:pt x="5733" y="333"/>
                    <a:pt x="5932" y="439"/>
                    <a:pt x="6049" y="594"/>
                  </a:cubicBezTo>
                  <a:cubicBezTo>
                    <a:pt x="6358" y="970"/>
                    <a:pt x="6390" y="1303"/>
                    <a:pt x="6453" y="1303"/>
                  </a:cubicBezTo>
                  <a:cubicBezTo>
                    <a:pt x="6455" y="1303"/>
                    <a:pt x="6458" y="1302"/>
                    <a:pt x="6460" y="1302"/>
                  </a:cubicBezTo>
                  <a:cubicBezTo>
                    <a:pt x="6483" y="1302"/>
                    <a:pt x="6483" y="1233"/>
                    <a:pt x="6483" y="1073"/>
                  </a:cubicBezTo>
                  <a:cubicBezTo>
                    <a:pt x="6460" y="936"/>
                    <a:pt x="6414" y="731"/>
                    <a:pt x="6277" y="480"/>
                  </a:cubicBezTo>
                  <a:cubicBezTo>
                    <a:pt x="6186" y="366"/>
                    <a:pt x="6072" y="229"/>
                    <a:pt x="5889" y="137"/>
                  </a:cubicBezTo>
                  <a:cubicBezTo>
                    <a:pt x="5729" y="46"/>
                    <a:pt x="5524" y="0"/>
                    <a:pt x="5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4" name="Google Shape;2968;p41">
              <a:extLst>
                <a:ext uri="{FF2B5EF4-FFF2-40B4-BE49-F238E27FC236}">
                  <a16:creationId xmlns="" xmlns:a16="http://schemas.microsoft.com/office/drawing/2014/main" id="{AC85C2ED-BD0A-D450-5864-03FC69A10C4A}"/>
                </a:ext>
              </a:extLst>
            </p:cNvPr>
            <p:cNvSpPr/>
            <p:nvPr/>
          </p:nvSpPr>
          <p:spPr>
            <a:xfrm>
              <a:off x="4247375" y="1804375"/>
              <a:ext cx="516350" cy="113675"/>
            </a:xfrm>
            <a:custGeom>
              <a:avLst/>
              <a:gdLst/>
              <a:ahLst/>
              <a:cxnLst/>
              <a:rect l="l" t="t" r="r" b="b"/>
              <a:pathLst>
                <a:path w="20654" h="4547" extrusionOk="0">
                  <a:moveTo>
                    <a:pt x="2557" y="1416"/>
                  </a:moveTo>
                  <a:cubicBezTo>
                    <a:pt x="2556" y="1416"/>
                    <a:pt x="2554" y="1416"/>
                    <a:pt x="2553" y="1416"/>
                  </a:cubicBezTo>
                  <a:lnTo>
                    <a:pt x="2553" y="1416"/>
                  </a:lnTo>
                  <a:cubicBezTo>
                    <a:pt x="2553" y="1416"/>
                    <a:pt x="2553" y="1416"/>
                    <a:pt x="2553" y="1416"/>
                  </a:cubicBezTo>
                  <a:close/>
                  <a:moveTo>
                    <a:pt x="2012" y="1462"/>
                  </a:moveTo>
                  <a:lnTo>
                    <a:pt x="2012" y="1462"/>
                  </a:lnTo>
                  <a:cubicBezTo>
                    <a:pt x="2012" y="1462"/>
                    <a:pt x="2012" y="1462"/>
                    <a:pt x="2012" y="1462"/>
                  </a:cubicBezTo>
                  <a:lnTo>
                    <a:pt x="2012" y="1462"/>
                  </a:lnTo>
                  <a:cubicBezTo>
                    <a:pt x="2004" y="1462"/>
                    <a:pt x="1995" y="1462"/>
                    <a:pt x="1986" y="1462"/>
                  </a:cubicBezTo>
                  <a:close/>
                  <a:moveTo>
                    <a:pt x="2169" y="1"/>
                  </a:moveTo>
                  <a:cubicBezTo>
                    <a:pt x="1461" y="1"/>
                    <a:pt x="457" y="138"/>
                    <a:pt x="183" y="686"/>
                  </a:cubicBezTo>
                  <a:cubicBezTo>
                    <a:pt x="1" y="1028"/>
                    <a:pt x="69" y="1462"/>
                    <a:pt x="640" y="1576"/>
                  </a:cubicBezTo>
                  <a:cubicBezTo>
                    <a:pt x="801" y="1619"/>
                    <a:pt x="968" y="1642"/>
                    <a:pt x="1138" y="1642"/>
                  </a:cubicBezTo>
                  <a:cubicBezTo>
                    <a:pt x="1327" y="1642"/>
                    <a:pt x="1520" y="1613"/>
                    <a:pt x="1713" y="1553"/>
                  </a:cubicBezTo>
                  <a:cubicBezTo>
                    <a:pt x="1804" y="1530"/>
                    <a:pt x="1895" y="1507"/>
                    <a:pt x="1964" y="1485"/>
                  </a:cubicBezTo>
                  <a:cubicBezTo>
                    <a:pt x="1975" y="1481"/>
                    <a:pt x="1986" y="1477"/>
                    <a:pt x="1996" y="1474"/>
                  </a:cubicBezTo>
                  <a:lnTo>
                    <a:pt x="1996" y="1474"/>
                  </a:lnTo>
                  <a:cubicBezTo>
                    <a:pt x="2080" y="1463"/>
                    <a:pt x="2190" y="1462"/>
                    <a:pt x="2029" y="1462"/>
                  </a:cubicBezTo>
                  <a:lnTo>
                    <a:pt x="2029" y="1462"/>
                  </a:lnTo>
                  <a:cubicBezTo>
                    <a:pt x="2029" y="1462"/>
                    <a:pt x="2029" y="1462"/>
                    <a:pt x="2029" y="1462"/>
                  </a:cubicBezTo>
                  <a:lnTo>
                    <a:pt x="2352" y="1462"/>
                  </a:lnTo>
                  <a:cubicBezTo>
                    <a:pt x="2403" y="1451"/>
                    <a:pt x="2448" y="1441"/>
                    <a:pt x="2485" y="1432"/>
                  </a:cubicBezTo>
                  <a:lnTo>
                    <a:pt x="2485" y="1432"/>
                  </a:lnTo>
                  <a:cubicBezTo>
                    <a:pt x="2493" y="1434"/>
                    <a:pt x="2501" y="1436"/>
                    <a:pt x="2511" y="1439"/>
                  </a:cubicBezTo>
                  <a:cubicBezTo>
                    <a:pt x="2542" y="1442"/>
                    <a:pt x="2573" y="1443"/>
                    <a:pt x="2604" y="1443"/>
                  </a:cubicBezTo>
                  <a:cubicBezTo>
                    <a:pt x="3050" y="1443"/>
                    <a:pt x="3467" y="1143"/>
                    <a:pt x="3424" y="823"/>
                  </a:cubicBezTo>
                  <a:cubicBezTo>
                    <a:pt x="3356" y="366"/>
                    <a:pt x="2877" y="24"/>
                    <a:pt x="2169" y="1"/>
                  </a:cubicBezTo>
                  <a:close/>
                  <a:moveTo>
                    <a:pt x="18101" y="3836"/>
                  </a:moveTo>
                  <a:cubicBezTo>
                    <a:pt x="18106" y="3836"/>
                    <a:pt x="18110" y="3837"/>
                    <a:pt x="18115" y="3838"/>
                  </a:cubicBezTo>
                  <a:lnTo>
                    <a:pt x="18115" y="3838"/>
                  </a:lnTo>
                  <a:cubicBezTo>
                    <a:pt x="18110" y="3837"/>
                    <a:pt x="18106" y="3836"/>
                    <a:pt x="18101" y="3836"/>
                  </a:cubicBezTo>
                  <a:close/>
                  <a:moveTo>
                    <a:pt x="18044" y="3787"/>
                  </a:moveTo>
                  <a:cubicBezTo>
                    <a:pt x="18045" y="3787"/>
                    <a:pt x="18083" y="3807"/>
                    <a:pt x="18157" y="3846"/>
                  </a:cubicBezTo>
                  <a:lnTo>
                    <a:pt x="18157" y="3846"/>
                  </a:lnTo>
                  <a:cubicBezTo>
                    <a:pt x="18152" y="3845"/>
                    <a:pt x="18147" y="3844"/>
                    <a:pt x="18142" y="3843"/>
                  </a:cubicBezTo>
                  <a:lnTo>
                    <a:pt x="18142" y="3843"/>
                  </a:lnTo>
                  <a:cubicBezTo>
                    <a:pt x="18075" y="3806"/>
                    <a:pt x="18042" y="3787"/>
                    <a:pt x="18044" y="3787"/>
                  </a:cubicBezTo>
                  <a:close/>
                  <a:moveTo>
                    <a:pt x="18373" y="2510"/>
                  </a:moveTo>
                  <a:cubicBezTo>
                    <a:pt x="17930" y="2510"/>
                    <a:pt x="17591" y="2693"/>
                    <a:pt x="17439" y="3014"/>
                  </a:cubicBezTo>
                  <a:cubicBezTo>
                    <a:pt x="17302" y="3311"/>
                    <a:pt x="17667" y="3767"/>
                    <a:pt x="18147" y="3858"/>
                  </a:cubicBezTo>
                  <a:cubicBezTo>
                    <a:pt x="18169" y="3864"/>
                    <a:pt x="18185" y="3867"/>
                    <a:pt x="18196" y="3868"/>
                  </a:cubicBezTo>
                  <a:lnTo>
                    <a:pt x="18196" y="3868"/>
                  </a:lnTo>
                  <a:cubicBezTo>
                    <a:pt x="18228" y="3885"/>
                    <a:pt x="18265" y="3904"/>
                    <a:pt x="18306" y="3927"/>
                  </a:cubicBezTo>
                  <a:cubicBezTo>
                    <a:pt x="18384" y="3966"/>
                    <a:pt x="18479" y="4005"/>
                    <a:pt x="18590" y="4029"/>
                  </a:cubicBezTo>
                  <a:lnTo>
                    <a:pt x="18590" y="4029"/>
                  </a:lnTo>
                  <a:cubicBezTo>
                    <a:pt x="18593" y="4031"/>
                    <a:pt x="18597" y="4033"/>
                    <a:pt x="18601" y="4034"/>
                  </a:cubicBezTo>
                  <a:lnTo>
                    <a:pt x="18601" y="4034"/>
                  </a:lnTo>
                  <a:cubicBezTo>
                    <a:pt x="18613" y="4042"/>
                    <a:pt x="18629" y="4052"/>
                    <a:pt x="18649" y="4064"/>
                  </a:cubicBezTo>
                  <a:cubicBezTo>
                    <a:pt x="18717" y="4110"/>
                    <a:pt x="18809" y="4155"/>
                    <a:pt x="18877" y="4201"/>
                  </a:cubicBezTo>
                  <a:cubicBezTo>
                    <a:pt x="19197" y="4406"/>
                    <a:pt x="19539" y="4520"/>
                    <a:pt x="19904" y="4543"/>
                  </a:cubicBezTo>
                  <a:cubicBezTo>
                    <a:pt x="19932" y="4546"/>
                    <a:pt x="19960" y="4547"/>
                    <a:pt x="19986" y="4547"/>
                  </a:cubicBezTo>
                  <a:cubicBezTo>
                    <a:pt x="20472" y="4547"/>
                    <a:pt x="20654" y="4159"/>
                    <a:pt x="20589" y="3813"/>
                  </a:cubicBezTo>
                  <a:cubicBezTo>
                    <a:pt x="20475" y="3219"/>
                    <a:pt x="19562" y="2786"/>
                    <a:pt x="18877" y="2580"/>
                  </a:cubicBezTo>
                  <a:cubicBezTo>
                    <a:pt x="18699" y="2533"/>
                    <a:pt x="18530" y="2510"/>
                    <a:pt x="18373" y="25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5" name="Google Shape;2969;p41">
              <a:extLst>
                <a:ext uri="{FF2B5EF4-FFF2-40B4-BE49-F238E27FC236}">
                  <a16:creationId xmlns="" xmlns:a16="http://schemas.microsoft.com/office/drawing/2014/main" id="{36952018-677C-1759-C43E-EEE1755B0A37}"/>
                </a:ext>
              </a:extLst>
            </p:cNvPr>
            <p:cNvSpPr/>
            <p:nvPr/>
          </p:nvSpPr>
          <p:spPr>
            <a:xfrm>
              <a:off x="4310150" y="1821075"/>
              <a:ext cx="2875" cy="450"/>
            </a:xfrm>
            <a:custGeom>
              <a:avLst/>
              <a:gdLst/>
              <a:ahLst/>
              <a:cxnLst/>
              <a:rect l="l" t="t" r="r" b="b"/>
              <a:pathLst>
                <a:path w="115" h="18" extrusionOk="0">
                  <a:moveTo>
                    <a:pt x="112" y="1"/>
                  </a:moveTo>
                  <a:cubicBezTo>
                    <a:pt x="109" y="1"/>
                    <a:pt x="69" y="6"/>
                    <a:pt x="0" y="18"/>
                  </a:cubicBezTo>
                  <a:cubicBezTo>
                    <a:pt x="80" y="6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6" name="Google Shape;2970;p41">
              <a:extLst>
                <a:ext uri="{FF2B5EF4-FFF2-40B4-BE49-F238E27FC236}">
                  <a16:creationId xmlns="" xmlns:a16="http://schemas.microsoft.com/office/drawing/2014/main" id="{B76EAA01-1F28-F1CC-1017-96E0FA229641}"/>
                </a:ext>
              </a:extLst>
            </p:cNvPr>
            <p:cNvSpPr/>
            <p:nvPr/>
          </p:nvSpPr>
          <p:spPr>
            <a:xfrm>
              <a:off x="4697600" y="1880275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7" name="Google Shape;2971;p41">
              <a:extLst>
                <a:ext uri="{FF2B5EF4-FFF2-40B4-BE49-F238E27FC236}">
                  <a16:creationId xmlns="" xmlns:a16="http://schemas.microsoft.com/office/drawing/2014/main" id="{ECAEC095-F95F-C531-5A00-19F58DAC476E}"/>
                </a:ext>
              </a:extLst>
            </p:cNvPr>
            <p:cNvSpPr/>
            <p:nvPr/>
          </p:nvSpPr>
          <p:spPr>
            <a:xfrm>
              <a:off x="4712450" y="1886550"/>
              <a:ext cx="1150" cy="600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0" y="1"/>
                    <a:pt x="23" y="24"/>
                    <a:pt x="46" y="24"/>
                  </a:cubicBezTo>
                  <a:cubicBezTo>
                    <a:pt x="23" y="24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8" name="Google Shape;2972;p41">
              <a:extLst>
                <a:ext uri="{FF2B5EF4-FFF2-40B4-BE49-F238E27FC236}">
                  <a16:creationId xmlns="" xmlns:a16="http://schemas.microsoft.com/office/drawing/2014/main" id="{B49179FE-013E-EE79-37CE-C501A7EDB944}"/>
                </a:ext>
              </a:extLst>
            </p:cNvPr>
            <p:cNvSpPr/>
            <p:nvPr/>
          </p:nvSpPr>
          <p:spPr>
            <a:xfrm>
              <a:off x="4297025" y="18226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9" name="Google Shape;2973;p41">
              <a:extLst>
                <a:ext uri="{FF2B5EF4-FFF2-40B4-BE49-F238E27FC236}">
                  <a16:creationId xmlns="" xmlns:a16="http://schemas.microsoft.com/office/drawing/2014/main" id="{907735BD-0B1F-F252-AD23-FCCC8E9DE88F}"/>
                </a:ext>
              </a:extLst>
            </p:cNvPr>
            <p:cNvSpPr/>
            <p:nvPr/>
          </p:nvSpPr>
          <p:spPr>
            <a:xfrm>
              <a:off x="4374625" y="2123375"/>
              <a:ext cx="152950" cy="85050"/>
            </a:xfrm>
            <a:custGeom>
              <a:avLst/>
              <a:gdLst/>
              <a:ahLst/>
              <a:cxnLst/>
              <a:rect l="l" t="t" r="r" b="b"/>
              <a:pathLst>
                <a:path w="6118" h="3402" extrusionOk="0">
                  <a:moveTo>
                    <a:pt x="914" y="0"/>
                  </a:moveTo>
                  <a:lnTo>
                    <a:pt x="914" y="0"/>
                  </a:lnTo>
                  <a:cubicBezTo>
                    <a:pt x="1" y="229"/>
                    <a:pt x="1096" y="3401"/>
                    <a:pt x="2534" y="3401"/>
                  </a:cubicBezTo>
                  <a:cubicBezTo>
                    <a:pt x="3972" y="3401"/>
                    <a:pt x="6118" y="1461"/>
                    <a:pt x="5707" y="822"/>
                  </a:cubicBezTo>
                  <a:cubicBezTo>
                    <a:pt x="5581" y="626"/>
                    <a:pt x="5322" y="561"/>
                    <a:pt x="4991" y="561"/>
                  </a:cubicBezTo>
                  <a:cubicBezTo>
                    <a:pt x="4337" y="561"/>
                    <a:pt x="3400" y="816"/>
                    <a:pt x="2656" y="816"/>
                  </a:cubicBezTo>
                  <a:cubicBezTo>
                    <a:pt x="2550" y="816"/>
                    <a:pt x="2448" y="811"/>
                    <a:pt x="2352" y="799"/>
                  </a:cubicBezTo>
                  <a:cubicBezTo>
                    <a:pt x="1210" y="639"/>
                    <a:pt x="914" y="0"/>
                    <a:pt x="91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0" name="Google Shape;2974;p41">
              <a:extLst>
                <a:ext uri="{FF2B5EF4-FFF2-40B4-BE49-F238E27FC236}">
                  <a16:creationId xmlns="" xmlns:a16="http://schemas.microsoft.com/office/drawing/2014/main" id="{96B47168-4506-65FC-DC63-2A0B10E136FD}"/>
                </a:ext>
              </a:extLst>
            </p:cNvPr>
            <p:cNvSpPr/>
            <p:nvPr/>
          </p:nvSpPr>
          <p:spPr>
            <a:xfrm>
              <a:off x="4384325" y="2093550"/>
              <a:ext cx="139275" cy="77800"/>
            </a:xfrm>
            <a:custGeom>
              <a:avLst/>
              <a:gdLst/>
              <a:ahLst/>
              <a:cxnLst/>
              <a:rect l="l" t="t" r="r" b="b"/>
              <a:pathLst>
                <a:path w="5571" h="3112" extrusionOk="0">
                  <a:moveTo>
                    <a:pt x="4836" y="1163"/>
                  </a:moveTo>
                  <a:cubicBezTo>
                    <a:pt x="4828" y="1163"/>
                    <a:pt x="4822" y="1166"/>
                    <a:pt x="4817" y="1170"/>
                  </a:cubicBezTo>
                  <a:cubicBezTo>
                    <a:pt x="4771" y="1193"/>
                    <a:pt x="4840" y="1444"/>
                    <a:pt x="4954" y="1673"/>
                  </a:cubicBezTo>
                  <a:cubicBezTo>
                    <a:pt x="4999" y="1787"/>
                    <a:pt x="5045" y="1901"/>
                    <a:pt x="5091" y="1969"/>
                  </a:cubicBezTo>
                  <a:cubicBezTo>
                    <a:pt x="5114" y="2038"/>
                    <a:pt x="5114" y="2106"/>
                    <a:pt x="5114" y="2106"/>
                  </a:cubicBezTo>
                  <a:cubicBezTo>
                    <a:pt x="5114" y="2106"/>
                    <a:pt x="5136" y="2129"/>
                    <a:pt x="5159" y="2198"/>
                  </a:cubicBezTo>
                  <a:cubicBezTo>
                    <a:pt x="5182" y="2266"/>
                    <a:pt x="5205" y="2357"/>
                    <a:pt x="5182" y="2472"/>
                  </a:cubicBezTo>
                  <a:cubicBezTo>
                    <a:pt x="5159" y="2677"/>
                    <a:pt x="5022" y="2882"/>
                    <a:pt x="5068" y="2928"/>
                  </a:cubicBezTo>
                  <a:cubicBezTo>
                    <a:pt x="5074" y="2934"/>
                    <a:pt x="5082" y="2937"/>
                    <a:pt x="5094" y="2937"/>
                  </a:cubicBezTo>
                  <a:cubicBezTo>
                    <a:pt x="5170" y="2937"/>
                    <a:pt x="5359" y="2802"/>
                    <a:pt x="5479" y="2563"/>
                  </a:cubicBezTo>
                  <a:cubicBezTo>
                    <a:pt x="5547" y="2426"/>
                    <a:pt x="5570" y="2243"/>
                    <a:pt x="5547" y="2129"/>
                  </a:cubicBezTo>
                  <a:cubicBezTo>
                    <a:pt x="5547" y="2083"/>
                    <a:pt x="5547" y="2038"/>
                    <a:pt x="5547" y="1992"/>
                  </a:cubicBezTo>
                  <a:cubicBezTo>
                    <a:pt x="5524" y="1969"/>
                    <a:pt x="5524" y="1947"/>
                    <a:pt x="5524" y="1947"/>
                  </a:cubicBezTo>
                  <a:cubicBezTo>
                    <a:pt x="5524" y="1947"/>
                    <a:pt x="5502" y="1878"/>
                    <a:pt x="5433" y="1787"/>
                  </a:cubicBezTo>
                  <a:cubicBezTo>
                    <a:pt x="5387" y="1695"/>
                    <a:pt x="5296" y="1604"/>
                    <a:pt x="5205" y="1513"/>
                  </a:cubicBezTo>
                  <a:cubicBezTo>
                    <a:pt x="5062" y="1329"/>
                    <a:pt x="4901" y="1163"/>
                    <a:pt x="4836" y="1163"/>
                  </a:cubicBezTo>
                  <a:close/>
                  <a:moveTo>
                    <a:pt x="3744" y="2289"/>
                  </a:moveTo>
                  <a:cubicBezTo>
                    <a:pt x="3561" y="2289"/>
                    <a:pt x="3356" y="2357"/>
                    <a:pt x="3356" y="2357"/>
                  </a:cubicBezTo>
                  <a:cubicBezTo>
                    <a:pt x="3356" y="2357"/>
                    <a:pt x="3196" y="2472"/>
                    <a:pt x="3105" y="2654"/>
                  </a:cubicBezTo>
                  <a:cubicBezTo>
                    <a:pt x="3014" y="2814"/>
                    <a:pt x="2991" y="2997"/>
                    <a:pt x="3059" y="3019"/>
                  </a:cubicBezTo>
                  <a:cubicBezTo>
                    <a:pt x="3063" y="3021"/>
                    <a:pt x="3068" y="3022"/>
                    <a:pt x="3073" y="3022"/>
                  </a:cubicBezTo>
                  <a:cubicBezTo>
                    <a:pt x="3125" y="3022"/>
                    <a:pt x="3229" y="2922"/>
                    <a:pt x="3333" y="2860"/>
                  </a:cubicBezTo>
                  <a:cubicBezTo>
                    <a:pt x="3447" y="2791"/>
                    <a:pt x="3561" y="2745"/>
                    <a:pt x="3561" y="2745"/>
                  </a:cubicBezTo>
                  <a:cubicBezTo>
                    <a:pt x="3561" y="2745"/>
                    <a:pt x="3676" y="2677"/>
                    <a:pt x="3790" y="2586"/>
                  </a:cubicBezTo>
                  <a:cubicBezTo>
                    <a:pt x="3927" y="2517"/>
                    <a:pt x="4086" y="2472"/>
                    <a:pt x="4086" y="2403"/>
                  </a:cubicBezTo>
                  <a:cubicBezTo>
                    <a:pt x="4086" y="2357"/>
                    <a:pt x="3927" y="2289"/>
                    <a:pt x="3744" y="2289"/>
                  </a:cubicBezTo>
                  <a:close/>
                  <a:moveTo>
                    <a:pt x="1649" y="0"/>
                  </a:moveTo>
                  <a:cubicBezTo>
                    <a:pt x="1555" y="0"/>
                    <a:pt x="1124" y="194"/>
                    <a:pt x="731" y="463"/>
                  </a:cubicBezTo>
                  <a:cubicBezTo>
                    <a:pt x="526" y="600"/>
                    <a:pt x="320" y="805"/>
                    <a:pt x="183" y="988"/>
                  </a:cubicBezTo>
                  <a:cubicBezTo>
                    <a:pt x="138" y="1079"/>
                    <a:pt x="92" y="1148"/>
                    <a:pt x="69" y="1216"/>
                  </a:cubicBezTo>
                  <a:cubicBezTo>
                    <a:pt x="46" y="1285"/>
                    <a:pt x="24" y="1330"/>
                    <a:pt x="24" y="1330"/>
                  </a:cubicBezTo>
                  <a:cubicBezTo>
                    <a:pt x="24" y="1330"/>
                    <a:pt x="24" y="1376"/>
                    <a:pt x="24" y="1444"/>
                  </a:cubicBezTo>
                  <a:cubicBezTo>
                    <a:pt x="1" y="1513"/>
                    <a:pt x="24" y="1604"/>
                    <a:pt x="46" y="1718"/>
                  </a:cubicBezTo>
                  <a:cubicBezTo>
                    <a:pt x="92" y="1947"/>
                    <a:pt x="229" y="2198"/>
                    <a:pt x="389" y="2403"/>
                  </a:cubicBezTo>
                  <a:cubicBezTo>
                    <a:pt x="697" y="2800"/>
                    <a:pt x="1091" y="3112"/>
                    <a:pt x="1138" y="3112"/>
                  </a:cubicBezTo>
                  <a:cubicBezTo>
                    <a:pt x="1140" y="3112"/>
                    <a:pt x="1141" y="3111"/>
                    <a:pt x="1142" y="3111"/>
                  </a:cubicBezTo>
                  <a:cubicBezTo>
                    <a:pt x="1188" y="3065"/>
                    <a:pt x="868" y="2654"/>
                    <a:pt x="640" y="2243"/>
                  </a:cubicBezTo>
                  <a:cubicBezTo>
                    <a:pt x="526" y="2015"/>
                    <a:pt x="434" y="1810"/>
                    <a:pt x="434" y="1650"/>
                  </a:cubicBezTo>
                  <a:cubicBezTo>
                    <a:pt x="412" y="1513"/>
                    <a:pt x="457" y="1422"/>
                    <a:pt x="457" y="1422"/>
                  </a:cubicBezTo>
                  <a:cubicBezTo>
                    <a:pt x="457" y="1422"/>
                    <a:pt x="457" y="1399"/>
                    <a:pt x="457" y="1353"/>
                  </a:cubicBezTo>
                  <a:cubicBezTo>
                    <a:pt x="480" y="1307"/>
                    <a:pt x="503" y="1262"/>
                    <a:pt x="526" y="1193"/>
                  </a:cubicBezTo>
                  <a:cubicBezTo>
                    <a:pt x="617" y="1056"/>
                    <a:pt x="754" y="851"/>
                    <a:pt x="937" y="691"/>
                  </a:cubicBezTo>
                  <a:cubicBezTo>
                    <a:pt x="1279" y="349"/>
                    <a:pt x="1713" y="52"/>
                    <a:pt x="1667" y="6"/>
                  </a:cubicBezTo>
                  <a:cubicBezTo>
                    <a:pt x="1665" y="2"/>
                    <a:pt x="1659" y="0"/>
                    <a:pt x="1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1" name="Google Shape;2975;p41">
              <a:extLst>
                <a:ext uri="{FF2B5EF4-FFF2-40B4-BE49-F238E27FC236}">
                  <a16:creationId xmlns="" xmlns:a16="http://schemas.microsoft.com/office/drawing/2014/main" id="{55BF52F5-F0DC-D08B-33C8-80D1A6CB3383}"/>
                </a:ext>
              </a:extLst>
            </p:cNvPr>
            <p:cNvSpPr/>
            <p:nvPr/>
          </p:nvSpPr>
          <p:spPr>
            <a:xfrm>
              <a:off x="4256500" y="1895425"/>
              <a:ext cx="132425" cy="26625"/>
            </a:xfrm>
            <a:custGeom>
              <a:avLst/>
              <a:gdLst/>
              <a:ahLst/>
              <a:cxnLst/>
              <a:rect l="l" t="t" r="r" b="b"/>
              <a:pathLst>
                <a:path w="5297" h="1065" extrusionOk="0">
                  <a:moveTo>
                    <a:pt x="2823" y="1"/>
                  </a:moveTo>
                  <a:cubicBezTo>
                    <a:pt x="2791" y="1"/>
                    <a:pt x="2763" y="3"/>
                    <a:pt x="2740" y="11"/>
                  </a:cubicBezTo>
                  <a:lnTo>
                    <a:pt x="2489" y="11"/>
                  </a:lnTo>
                  <a:cubicBezTo>
                    <a:pt x="2420" y="11"/>
                    <a:pt x="2306" y="34"/>
                    <a:pt x="2169" y="80"/>
                  </a:cubicBezTo>
                  <a:cubicBezTo>
                    <a:pt x="2032" y="102"/>
                    <a:pt x="1895" y="125"/>
                    <a:pt x="1736" y="171"/>
                  </a:cubicBezTo>
                  <a:cubicBezTo>
                    <a:pt x="1576" y="216"/>
                    <a:pt x="1393" y="262"/>
                    <a:pt x="1233" y="331"/>
                  </a:cubicBezTo>
                  <a:cubicBezTo>
                    <a:pt x="891" y="468"/>
                    <a:pt x="571" y="627"/>
                    <a:pt x="366" y="764"/>
                  </a:cubicBezTo>
                  <a:cubicBezTo>
                    <a:pt x="138" y="947"/>
                    <a:pt x="1" y="1061"/>
                    <a:pt x="1" y="1061"/>
                  </a:cubicBezTo>
                  <a:cubicBezTo>
                    <a:pt x="3" y="1063"/>
                    <a:pt x="7" y="1064"/>
                    <a:pt x="11" y="1064"/>
                  </a:cubicBezTo>
                  <a:cubicBezTo>
                    <a:pt x="53" y="1064"/>
                    <a:pt x="184" y="978"/>
                    <a:pt x="389" y="856"/>
                  </a:cubicBezTo>
                  <a:cubicBezTo>
                    <a:pt x="617" y="719"/>
                    <a:pt x="937" y="582"/>
                    <a:pt x="1279" y="490"/>
                  </a:cubicBezTo>
                  <a:cubicBezTo>
                    <a:pt x="1439" y="422"/>
                    <a:pt x="1621" y="399"/>
                    <a:pt x="1781" y="353"/>
                  </a:cubicBezTo>
                  <a:cubicBezTo>
                    <a:pt x="1918" y="308"/>
                    <a:pt x="2078" y="285"/>
                    <a:pt x="2215" y="262"/>
                  </a:cubicBezTo>
                  <a:cubicBezTo>
                    <a:pt x="2329" y="239"/>
                    <a:pt x="2443" y="216"/>
                    <a:pt x="2512" y="216"/>
                  </a:cubicBezTo>
                  <a:lnTo>
                    <a:pt x="2740" y="216"/>
                  </a:lnTo>
                  <a:cubicBezTo>
                    <a:pt x="2763" y="209"/>
                    <a:pt x="2791" y="206"/>
                    <a:pt x="2823" y="206"/>
                  </a:cubicBezTo>
                  <a:cubicBezTo>
                    <a:pt x="2887" y="206"/>
                    <a:pt x="2968" y="216"/>
                    <a:pt x="3059" y="216"/>
                  </a:cubicBezTo>
                  <a:lnTo>
                    <a:pt x="3265" y="216"/>
                  </a:lnTo>
                  <a:cubicBezTo>
                    <a:pt x="3333" y="239"/>
                    <a:pt x="3402" y="239"/>
                    <a:pt x="3493" y="262"/>
                  </a:cubicBezTo>
                  <a:cubicBezTo>
                    <a:pt x="3653" y="285"/>
                    <a:pt x="3813" y="331"/>
                    <a:pt x="3972" y="376"/>
                  </a:cubicBezTo>
                  <a:cubicBezTo>
                    <a:pt x="4617" y="548"/>
                    <a:pt x="5202" y="882"/>
                    <a:pt x="5267" y="882"/>
                  </a:cubicBezTo>
                  <a:cubicBezTo>
                    <a:pt x="5271" y="882"/>
                    <a:pt x="5273" y="881"/>
                    <a:pt x="5273" y="878"/>
                  </a:cubicBezTo>
                  <a:cubicBezTo>
                    <a:pt x="5296" y="878"/>
                    <a:pt x="5137" y="764"/>
                    <a:pt x="4908" y="627"/>
                  </a:cubicBezTo>
                  <a:cubicBezTo>
                    <a:pt x="4794" y="582"/>
                    <a:pt x="4657" y="490"/>
                    <a:pt x="4497" y="422"/>
                  </a:cubicBezTo>
                  <a:cubicBezTo>
                    <a:pt x="4338" y="353"/>
                    <a:pt x="4178" y="285"/>
                    <a:pt x="4018" y="216"/>
                  </a:cubicBezTo>
                  <a:cubicBezTo>
                    <a:pt x="3858" y="171"/>
                    <a:pt x="3676" y="102"/>
                    <a:pt x="3516" y="80"/>
                  </a:cubicBezTo>
                  <a:cubicBezTo>
                    <a:pt x="3425" y="80"/>
                    <a:pt x="3356" y="57"/>
                    <a:pt x="3288" y="34"/>
                  </a:cubicBezTo>
                  <a:cubicBezTo>
                    <a:pt x="3196" y="34"/>
                    <a:pt x="3128" y="34"/>
                    <a:pt x="3059" y="11"/>
                  </a:cubicBezTo>
                  <a:cubicBezTo>
                    <a:pt x="2968" y="11"/>
                    <a:pt x="2887" y="1"/>
                    <a:pt x="28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2" name="Google Shape;2976;p41">
              <a:extLst>
                <a:ext uri="{FF2B5EF4-FFF2-40B4-BE49-F238E27FC236}">
                  <a16:creationId xmlns="" xmlns:a16="http://schemas.microsoft.com/office/drawing/2014/main" id="{C07CA8EE-BA6D-E913-058F-B936DFA5EF9A}"/>
                </a:ext>
              </a:extLst>
            </p:cNvPr>
            <p:cNvSpPr/>
            <p:nvPr/>
          </p:nvSpPr>
          <p:spPr>
            <a:xfrm>
              <a:off x="4244525" y="1937900"/>
              <a:ext cx="121575" cy="123875"/>
            </a:xfrm>
            <a:custGeom>
              <a:avLst/>
              <a:gdLst/>
              <a:ahLst/>
              <a:cxnLst/>
              <a:rect l="l" t="t" r="r" b="b"/>
              <a:pathLst>
                <a:path w="4863" h="4955" extrusionOk="0">
                  <a:moveTo>
                    <a:pt x="2458" y="1"/>
                  </a:moveTo>
                  <a:cubicBezTo>
                    <a:pt x="1470" y="1"/>
                    <a:pt x="551" y="765"/>
                    <a:pt x="297" y="1896"/>
                  </a:cubicBezTo>
                  <a:cubicBezTo>
                    <a:pt x="0" y="3242"/>
                    <a:pt x="708" y="4566"/>
                    <a:pt x="1872" y="4886"/>
                  </a:cubicBezTo>
                  <a:cubicBezTo>
                    <a:pt x="2042" y="4932"/>
                    <a:pt x="2212" y="4955"/>
                    <a:pt x="2381" y="4955"/>
                  </a:cubicBezTo>
                  <a:cubicBezTo>
                    <a:pt x="3369" y="4955"/>
                    <a:pt x="4289" y="4187"/>
                    <a:pt x="4543" y="3037"/>
                  </a:cubicBezTo>
                  <a:cubicBezTo>
                    <a:pt x="4862" y="1713"/>
                    <a:pt x="4155" y="366"/>
                    <a:pt x="2968" y="70"/>
                  </a:cubicBezTo>
                  <a:cubicBezTo>
                    <a:pt x="2798" y="23"/>
                    <a:pt x="2627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3" name="Google Shape;2977;p41">
              <a:extLst>
                <a:ext uri="{FF2B5EF4-FFF2-40B4-BE49-F238E27FC236}">
                  <a16:creationId xmlns="" xmlns:a16="http://schemas.microsoft.com/office/drawing/2014/main" id="{1A7ED6A4-A967-A994-8594-CF8304587406}"/>
                </a:ext>
              </a:extLst>
            </p:cNvPr>
            <p:cNvSpPr/>
            <p:nvPr/>
          </p:nvSpPr>
          <p:spPr>
            <a:xfrm>
              <a:off x="4200025" y="1903175"/>
              <a:ext cx="217425" cy="205250"/>
            </a:xfrm>
            <a:custGeom>
              <a:avLst/>
              <a:gdLst/>
              <a:ahLst/>
              <a:cxnLst/>
              <a:rect l="l" t="t" r="r" b="b"/>
              <a:pathLst>
                <a:path w="8697" h="8210" extrusionOk="0">
                  <a:moveTo>
                    <a:pt x="3863" y="1"/>
                  </a:moveTo>
                  <a:cubicBezTo>
                    <a:pt x="3524" y="1"/>
                    <a:pt x="3188" y="32"/>
                    <a:pt x="2876" y="89"/>
                  </a:cubicBezTo>
                  <a:cubicBezTo>
                    <a:pt x="2557" y="158"/>
                    <a:pt x="2214" y="294"/>
                    <a:pt x="1917" y="500"/>
                  </a:cubicBezTo>
                  <a:cubicBezTo>
                    <a:pt x="1712" y="660"/>
                    <a:pt x="1689" y="728"/>
                    <a:pt x="1644" y="1002"/>
                  </a:cubicBezTo>
                  <a:cubicBezTo>
                    <a:pt x="1598" y="1299"/>
                    <a:pt x="1507" y="1573"/>
                    <a:pt x="1598" y="1869"/>
                  </a:cubicBezTo>
                  <a:cubicBezTo>
                    <a:pt x="1438" y="1664"/>
                    <a:pt x="1278" y="1527"/>
                    <a:pt x="1210" y="1253"/>
                  </a:cubicBezTo>
                  <a:cubicBezTo>
                    <a:pt x="936" y="1481"/>
                    <a:pt x="822" y="1984"/>
                    <a:pt x="685" y="2326"/>
                  </a:cubicBezTo>
                  <a:cubicBezTo>
                    <a:pt x="0" y="4220"/>
                    <a:pt x="936" y="6777"/>
                    <a:pt x="3127" y="7736"/>
                  </a:cubicBezTo>
                  <a:cubicBezTo>
                    <a:pt x="3813" y="8044"/>
                    <a:pt x="4523" y="8209"/>
                    <a:pt x="5190" y="8209"/>
                  </a:cubicBezTo>
                  <a:cubicBezTo>
                    <a:pt x="6498" y="8209"/>
                    <a:pt x="7642" y="7574"/>
                    <a:pt x="8126" y="6138"/>
                  </a:cubicBezTo>
                  <a:cubicBezTo>
                    <a:pt x="8697" y="4357"/>
                    <a:pt x="8194" y="1459"/>
                    <a:pt x="5569" y="317"/>
                  </a:cubicBezTo>
                  <a:cubicBezTo>
                    <a:pt x="5073" y="98"/>
                    <a:pt x="4464" y="1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4" name="Google Shape;2978;p41">
              <a:extLst>
                <a:ext uri="{FF2B5EF4-FFF2-40B4-BE49-F238E27FC236}">
                  <a16:creationId xmlns="" xmlns:a16="http://schemas.microsoft.com/office/drawing/2014/main" id="{CC185B85-1BE8-A7AC-78AA-BDDFE891EB34}"/>
                </a:ext>
              </a:extLst>
            </p:cNvPr>
            <p:cNvSpPr/>
            <p:nvPr/>
          </p:nvSpPr>
          <p:spPr>
            <a:xfrm>
              <a:off x="4210275" y="1925450"/>
              <a:ext cx="201475" cy="187000"/>
            </a:xfrm>
            <a:custGeom>
              <a:avLst/>
              <a:gdLst/>
              <a:ahLst/>
              <a:cxnLst/>
              <a:rect l="l" t="t" r="r" b="b"/>
              <a:pathLst>
                <a:path w="8059" h="7480" extrusionOk="0">
                  <a:moveTo>
                    <a:pt x="4001" y="1"/>
                  </a:moveTo>
                  <a:cubicBezTo>
                    <a:pt x="2372" y="1"/>
                    <a:pt x="888" y="1176"/>
                    <a:pt x="480" y="2964"/>
                  </a:cubicBezTo>
                  <a:cubicBezTo>
                    <a:pt x="1" y="5064"/>
                    <a:pt x="1234" y="6730"/>
                    <a:pt x="3174" y="7255"/>
                  </a:cubicBezTo>
                  <a:cubicBezTo>
                    <a:pt x="3683" y="7388"/>
                    <a:pt x="4178" y="7479"/>
                    <a:pt x="4664" y="7479"/>
                  </a:cubicBezTo>
                  <a:cubicBezTo>
                    <a:pt x="5267" y="7479"/>
                    <a:pt x="5856" y="7338"/>
                    <a:pt x="6438" y="6959"/>
                  </a:cubicBezTo>
                  <a:cubicBezTo>
                    <a:pt x="7351" y="6342"/>
                    <a:pt x="8058" y="5292"/>
                    <a:pt x="7830" y="4060"/>
                  </a:cubicBezTo>
                  <a:cubicBezTo>
                    <a:pt x="7533" y="2371"/>
                    <a:pt x="6415" y="545"/>
                    <a:pt x="4863" y="111"/>
                  </a:cubicBezTo>
                  <a:cubicBezTo>
                    <a:pt x="4574" y="36"/>
                    <a:pt x="4286" y="1"/>
                    <a:pt x="4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5" name="Google Shape;2979;p41">
              <a:extLst>
                <a:ext uri="{FF2B5EF4-FFF2-40B4-BE49-F238E27FC236}">
                  <a16:creationId xmlns="" xmlns:a16="http://schemas.microsoft.com/office/drawing/2014/main" id="{1C5B3F1E-595A-CCCB-2B92-968754720135}"/>
                </a:ext>
              </a:extLst>
            </p:cNvPr>
            <p:cNvSpPr/>
            <p:nvPr/>
          </p:nvSpPr>
          <p:spPr>
            <a:xfrm>
              <a:off x="4251950" y="1935650"/>
              <a:ext cx="150675" cy="155100"/>
            </a:xfrm>
            <a:custGeom>
              <a:avLst/>
              <a:gdLst/>
              <a:ahLst/>
              <a:cxnLst/>
              <a:rect l="l" t="t" r="r" b="b"/>
              <a:pathLst>
                <a:path w="6027" h="6204" extrusionOk="0">
                  <a:moveTo>
                    <a:pt x="2940" y="0"/>
                  </a:moveTo>
                  <a:cubicBezTo>
                    <a:pt x="1492" y="0"/>
                    <a:pt x="285" y="1175"/>
                    <a:pt x="137" y="2762"/>
                  </a:cubicBezTo>
                  <a:cubicBezTo>
                    <a:pt x="0" y="4451"/>
                    <a:pt x="1164" y="5980"/>
                    <a:pt x="2739" y="6185"/>
                  </a:cubicBezTo>
                  <a:cubicBezTo>
                    <a:pt x="2846" y="6198"/>
                    <a:pt x="2952" y="6204"/>
                    <a:pt x="3057" y="6204"/>
                  </a:cubicBezTo>
                  <a:cubicBezTo>
                    <a:pt x="4518" y="6204"/>
                    <a:pt x="5740" y="5044"/>
                    <a:pt x="5889" y="3446"/>
                  </a:cubicBezTo>
                  <a:cubicBezTo>
                    <a:pt x="6026" y="1735"/>
                    <a:pt x="4862" y="205"/>
                    <a:pt x="3287" y="23"/>
                  </a:cubicBezTo>
                  <a:cubicBezTo>
                    <a:pt x="3170" y="8"/>
                    <a:pt x="3054" y="0"/>
                    <a:pt x="2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6" name="Google Shape;2980;p41">
              <a:extLst>
                <a:ext uri="{FF2B5EF4-FFF2-40B4-BE49-F238E27FC236}">
                  <a16:creationId xmlns="" xmlns:a16="http://schemas.microsoft.com/office/drawing/2014/main" id="{254E8AA6-2C19-2922-646A-0CCF0E54DA3F}"/>
                </a:ext>
              </a:extLst>
            </p:cNvPr>
            <p:cNvSpPr/>
            <p:nvPr/>
          </p:nvSpPr>
          <p:spPr>
            <a:xfrm>
              <a:off x="4291325" y="1963850"/>
              <a:ext cx="84475" cy="87375"/>
            </a:xfrm>
            <a:custGeom>
              <a:avLst/>
              <a:gdLst/>
              <a:ahLst/>
              <a:cxnLst/>
              <a:rect l="l" t="t" r="r" b="b"/>
              <a:pathLst>
                <a:path w="3379" h="3495" extrusionOk="0">
                  <a:moveTo>
                    <a:pt x="1660" y="1"/>
                  </a:moveTo>
                  <a:cubicBezTo>
                    <a:pt x="849" y="1"/>
                    <a:pt x="155" y="673"/>
                    <a:pt x="91" y="1542"/>
                  </a:cubicBezTo>
                  <a:cubicBezTo>
                    <a:pt x="0" y="2501"/>
                    <a:pt x="639" y="3368"/>
                    <a:pt x="1552" y="3482"/>
                  </a:cubicBezTo>
                  <a:cubicBezTo>
                    <a:pt x="1617" y="3491"/>
                    <a:pt x="1682" y="3495"/>
                    <a:pt x="1746" y="3495"/>
                  </a:cubicBezTo>
                  <a:cubicBezTo>
                    <a:pt x="2552" y="3495"/>
                    <a:pt x="3225" y="2842"/>
                    <a:pt x="3310" y="1953"/>
                  </a:cubicBezTo>
                  <a:cubicBezTo>
                    <a:pt x="3378" y="995"/>
                    <a:pt x="2739" y="127"/>
                    <a:pt x="1849" y="13"/>
                  </a:cubicBezTo>
                  <a:cubicBezTo>
                    <a:pt x="1786" y="5"/>
                    <a:pt x="1723" y="1"/>
                    <a:pt x="1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7" name="Google Shape;2981;p41">
              <a:extLst>
                <a:ext uri="{FF2B5EF4-FFF2-40B4-BE49-F238E27FC236}">
                  <a16:creationId xmlns="" xmlns:a16="http://schemas.microsoft.com/office/drawing/2014/main" id="{962ADCFE-544F-2EC2-169E-A38BEE0F3D26}"/>
                </a:ext>
              </a:extLst>
            </p:cNvPr>
            <p:cNvSpPr/>
            <p:nvPr/>
          </p:nvSpPr>
          <p:spPr>
            <a:xfrm>
              <a:off x="4253728" y="1977673"/>
              <a:ext cx="34110" cy="35198"/>
            </a:xfrm>
            <a:custGeom>
              <a:avLst/>
              <a:gdLst/>
              <a:ahLst/>
              <a:cxnLst/>
              <a:rect l="l" t="t" r="r" b="b"/>
              <a:pathLst>
                <a:path w="2557" h="2638" extrusionOk="0">
                  <a:moveTo>
                    <a:pt x="1273" y="1"/>
                  </a:moveTo>
                  <a:cubicBezTo>
                    <a:pt x="640" y="1"/>
                    <a:pt x="112" y="505"/>
                    <a:pt x="69" y="1171"/>
                  </a:cubicBezTo>
                  <a:cubicBezTo>
                    <a:pt x="0" y="1901"/>
                    <a:pt x="480" y="2540"/>
                    <a:pt x="1164" y="2631"/>
                  </a:cubicBezTo>
                  <a:cubicBezTo>
                    <a:pt x="1205" y="2636"/>
                    <a:pt x="1245" y="2638"/>
                    <a:pt x="1285" y="2638"/>
                  </a:cubicBezTo>
                  <a:cubicBezTo>
                    <a:pt x="1897" y="2638"/>
                    <a:pt x="2424" y="2153"/>
                    <a:pt x="2488" y="1467"/>
                  </a:cubicBezTo>
                  <a:cubicBezTo>
                    <a:pt x="2557" y="737"/>
                    <a:pt x="2055" y="98"/>
                    <a:pt x="1393" y="7"/>
                  </a:cubicBezTo>
                  <a:cubicBezTo>
                    <a:pt x="1352" y="3"/>
                    <a:pt x="1312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8" name="Google Shape;2982;p41">
              <a:extLst>
                <a:ext uri="{FF2B5EF4-FFF2-40B4-BE49-F238E27FC236}">
                  <a16:creationId xmlns="" xmlns:a16="http://schemas.microsoft.com/office/drawing/2014/main" id="{95014DB2-9570-EAC6-C80B-23162F6C0889}"/>
                </a:ext>
              </a:extLst>
            </p:cNvPr>
            <p:cNvSpPr/>
            <p:nvPr/>
          </p:nvSpPr>
          <p:spPr>
            <a:xfrm>
              <a:off x="4642250" y="1942400"/>
              <a:ext cx="173500" cy="102250"/>
            </a:xfrm>
            <a:custGeom>
              <a:avLst/>
              <a:gdLst/>
              <a:ahLst/>
              <a:cxnLst/>
              <a:rect l="l" t="t" r="r" b="b"/>
              <a:pathLst>
                <a:path w="6940" h="4090" extrusionOk="0">
                  <a:moveTo>
                    <a:pt x="2022" y="1"/>
                  </a:moveTo>
                  <a:cubicBezTo>
                    <a:pt x="1502" y="1"/>
                    <a:pt x="995" y="109"/>
                    <a:pt x="640" y="255"/>
                  </a:cubicBezTo>
                  <a:cubicBezTo>
                    <a:pt x="434" y="300"/>
                    <a:pt x="275" y="415"/>
                    <a:pt x="183" y="460"/>
                  </a:cubicBezTo>
                  <a:cubicBezTo>
                    <a:pt x="69" y="529"/>
                    <a:pt x="1" y="552"/>
                    <a:pt x="1" y="574"/>
                  </a:cubicBezTo>
                  <a:cubicBezTo>
                    <a:pt x="2" y="576"/>
                    <a:pt x="5" y="577"/>
                    <a:pt x="10" y="577"/>
                  </a:cubicBezTo>
                  <a:cubicBezTo>
                    <a:pt x="62" y="577"/>
                    <a:pt x="303" y="450"/>
                    <a:pt x="663" y="323"/>
                  </a:cubicBezTo>
                  <a:cubicBezTo>
                    <a:pt x="981" y="230"/>
                    <a:pt x="1406" y="151"/>
                    <a:pt x="1851" y="151"/>
                  </a:cubicBezTo>
                  <a:cubicBezTo>
                    <a:pt x="1949" y="151"/>
                    <a:pt x="2048" y="155"/>
                    <a:pt x="2146" y="163"/>
                  </a:cubicBezTo>
                  <a:cubicBezTo>
                    <a:pt x="2694" y="209"/>
                    <a:pt x="3242" y="323"/>
                    <a:pt x="3607" y="483"/>
                  </a:cubicBezTo>
                  <a:cubicBezTo>
                    <a:pt x="3813" y="552"/>
                    <a:pt x="3972" y="620"/>
                    <a:pt x="4064" y="666"/>
                  </a:cubicBezTo>
                  <a:cubicBezTo>
                    <a:pt x="4178" y="734"/>
                    <a:pt x="4246" y="757"/>
                    <a:pt x="4246" y="757"/>
                  </a:cubicBezTo>
                  <a:cubicBezTo>
                    <a:pt x="4246" y="757"/>
                    <a:pt x="4315" y="780"/>
                    <a:pt x="4406" y="848"/>
                  </a:cubicBezTo>
                  <a:cubicBezTo>
                    <a:pt x="4520" y="894"/>
                    <a:pt x="4657" y="985"/>
                    <a:pt x="4840" y="1099"/>
                  </a:cubicBezTo>
                  <a:cubicBezTo>
                    <a:pt x="5182" y="1328"/>
                    <a:pt x="5639" y="1670"/>
                    <a:pt x="5981" y="2104"/>
                  </a:cubicBezTo>
                  <a:cubicBezTo>
                    <a:pt x="6323" y="2514"/>
                    <a:pt x="6643" y="2994"/>
                    <a:pt x="6757" y="3405"/>
                  </a:cubicBezTo>
                  <a:cubicBezTo>
                    <a:pt x="6848" y="3610"/>
                    <a:pt x="6848" y="3793"/>
                    <a:pt x="6894" y="3907"/>
                  </a:cubicBezTo>
                  <a:cubicBezTo>
                    <a:pt x="6917" y="4021"/>
                    <a:pt x="6940" y="4089"/>
                    <a:pt x="6940" y="4089"/>
                  </a:cubicBezTo>
                  <a:cubicBezTo>
                    <a:pt x="6940" y="4089"/>
                    <a:pt x="6940" y="4021"/>
                    <a:pt x="6940" y="3907"/>
                  </a:cubicBezTo>
                  <a:cubicBezTo>
                    <a:pt x="6917" y="3770"/>
                    <a:pt x="6917" y="3587"/>
                    <a:pt x="6825" y="3382"/>
                  </a:cubicBezTo>
                  <a:cubicBezTo>
                    <a:pt x="6734" y="2948"/>
                    <a:pt x="6460" y="2446"/>
                    <a:pt x="6095" y="1989"/>
                  </a:cubicBezTo>
                  <a:cubicBezTo>
                    <a:pt x="5753" y="1533"/>
                    <a:pt x="5296" y="1168"/>
                    <a:pt x="4954" y="917"/>
                  </a:cubicBezTo>
                  <a:cubicBezTo>
                    <a:pt x="4771" y="803"/>
                    <a:pt x="4611" y="711"/>
                    <a:pt x="4520" y="643"/>
                  </a:cubicBezTo>
                  <a:cubicBezTo>
                    <a:pt x="4406" y="574"/>
                    <a:pt x="4338" y="552"/>
                    <a:pt x="4338" y="552"/>
                  </a:cubicBezTo>
                  <a:cubicBezTo>
                    <a:pt x="4338" y="552"/>
                    <a:pt x="4269" y="529"/>
                    <a:pt x="4155" y="483"/>
                  </a:cubicBezTo>
                  <a:cubicBezTo>
                    <a:pt x="4041" y="415"/>
                    <a:pt x="3881" y="346"/>
                    <a:pt x="3676" y="278"/>
                  </a:cubicBezTo>
                  <a:cubicBezTo>
                    <a:pt x="3288" y="118"/>
                    <a:pt x="2717" y="27"/>
                    <a:pt x="2169" y="4"/>
                  </a:cubicBezTo>
                  <a:cubicBezTo>
                    <a:pt x="2120" y="2"/>
                    <a:pt x="2071" y="1"/>
                    <a:pt x="2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9" name="Google Shape;2983;p41">
              <a:extLst>
                <a:ext uri="{FF2B5EF4-FFF2-40B4-BE49-F238E27FC236}">
                  <a16:creationId xmlns="" xmlns:a16="http://schemas.microsoft.com/office/drawing/2014/main" id="{EC2425FA-BB6A-9C2B-5744-F0CEDB3883C4}"/>
                </a:ext>
              </a:extLst>
            </p:cNvPr>
            <p:cNvSpPr/>
            <p:nvPr/>
          </p:nvSpPr>
          <p:spPr>
            <a:xfrm>
              <a:off x="4586325" y="1959175"/>
              <a:ext cx="243700" cy="206050"/>
            </a:xfrm>
            <a:custGeom>
              <a:avLst/>
              <a:gdLst/>
              <a:ahLst/>
              <a:cxnLst/>
              <a:rect l="l" t="t" r="r" b="b"/>
              <a:pathLst>
                <a:path w="9748" h="8242" extrusionOk="0">
                  <a:moveTo>
                    <a:pt x="5114" y="0"/>
                  </a:moveTo>
                  <a:cubicBezTo>
                    <a:pt x="4910" y="0"/>
                    <a:pt x="4711" y="13"/>
                    <a:pt x="4520" y="40"/>
                  </a:cubicBezTo>
                  <a:cubicBezTo>
                    <a:pt x="1302" y="474"/>
                    <a:pt x="1" y="3259"/>
                    <a:pt x="183" y="5199"/>
                  </a:cubicBezTo>
                  <a:cubicBezTo>
                    <a:pt x="400" y="7247"/>
                    <a:pt x="2231" y="8241"/>
                    <a:pt x="4341" y="8241"/>
                  </a:cubicBezTo>
                  <a:cubicBezTo>
                    <a:pt x="4677" y="8241"/>
                    <a:pt x="5020" y="8216"/>
                    <a:pt x="5365" y="8166"/>
                  </a:cubicBezTo>
                  <a:cubicBezTo>
                    <a:pt x="8058" y="7778"/>
                    <a:pt x="9747" y="5473"/>
                    <a:pt x="9473" y="3396"/>
                  </a:cubicBezTo>
                  <a:cubicBezTo>
                    <a:pt x="9405" y="3008"/>
                    <a:pt x="9428" y="2437"/>
                    <a:pt x="9154" y="2140"/>
                  </a:cubicBezTo>
                  <a:cubicBezTo>
                    <a:pt x="8994" y="2391"/>
                    <a:pt x="8789" y="2483"/>
                    <a:pt x="8583" y="2665"/>
                  </a:cubicBezTo>
                  <a:cubicBezTo>
                    <a:pt x="8743" y="2391"/>
                    <a:pt x="8697" y="2095"/>
                    <a:pt x="8720" y="1775"/>
                  </a:cubicBezTo>
                  <a:cubicBezTo>
                    <a:pt x="8743" y="1478"/>
                    <a:pt x="8743" y="1433"/>
                    <a:pt x="8560" y="1204"/>
                  </a:cubicBezTo>
                  <a:cubicBezTo>
                    <a:pt x="8286" y="908"/>
                    <a:pt x="7944" y="679"/>
                    <a:pt x="7579" y="520"/>
                  </a:cubicBezTo>
                  <a:cubicBezTo>
                    <a:pt x="6847" y="209"/>
                    <a:pt x="5940" y="0"/>
                    <a:pt x="5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0" name="Google Shape;2984;p41">
              <a:extLst>
                <a:ext uri="{FF2B5EF4-FFF2-40B4-BE49-F238E27FC236}">
                  <a16:creationId xmlns="" xmlns:a16="http://schemas.microsoft.com/office/drawing/2014/main" id="{0AA7EACF-4F6A-D908-DBD2-07735322CF85}"/>
                </a:ext>
              </a:extLst>
            </p:cNvPr>
            <p:cNvSpPr/>
            <p:nvPr/>
          </p:nvSpPr>
          <p:spPr>
            <a:xfrm>
              <a:off x="4581200" y="1979575"/>
              <a:ext cx="226000" cy="190600"/>
            </a:xfrm>
            <a:custGeom>
              <a:avLst/>
              <a:gdLst/>
              <a:ahLst/>
              <a:cxnLst/>
              <a:rect l="l" t="t" r="r" b="b"/>
              <a:pathLst>
                <a:path w="9040" h="7624" extrusionOk="0">
                  <a:moveTo>
                    <a:pt x="4885" y="0"/>
                  </a:moveTo>
                  <a:cubicBezTo>
                    <a:pt x="3036" y="0"/>
                    <a:pt x="1324" y="1530"/>
                    <a:pt x="571" y="3150"/>
                  </a:cubicBezTo>
                  <a:cubicBezTo>
                    <a:pt x="0" y="4337"/>
                    <a:pt x="503" y="5593"/>
                    <a:pt x="1393" y="6437"/>
                  </a:cubicBezTo>
                  <a:cubicBezTo>
                    <a:pt x="2374" y="7441"/>
                    <a:pt x="3607" y="7624"/>
                    <a:pt x="4953" y="7624"/>
                  </a:cubicBezTo>
                  <a:cubicBezTo>
                    <a:pt x="7259" y="7624"/>
                    <a:pt x="9039" y="6277"/>
                    <a:pt x="9039" y="4040"/>
                  </a:cubicBezTo>
                  <a:cubicBezTo>
                    <a:pt x="9039" y="1804"/>
                    <a:pt x="7190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1" name="Google Shape;2985;p41">
              <a:extLst>
                <a:ext uri="{FF2B5EF4-FFF2-40B4-BE49-F238E27FC236}">
                  <a16:creationId xmlns="" xmlns:a16="http://schemas.microsoft.com/office/drawing/2014/main" id="{B7077DAF-D2CA-FCC2-3236-2D134F3920B7}"/>
                </a:ext>
              </a:extLst>
            </p:cNvPr>
            <p:cNvSpPr/>
            <p:nvPr/>
          </p:nvSpPr>
          <p:spPr>
            <a:xfrm>
              <a:off x="4638250" y="1984150"/>
              <a:ext cx="165525" cy="160900"/>
            </a:xfrm>
            <a:custGeom>
              <a:avLst/>
              <a:gdLst/>
              <a:ahLst/>
              <a:cxnLst/>
              <a:rect l="l" t="t" r="r" b="b"/>
              <a:pathLst>
                <a:path w="6621" h="6436" extrusionOk="0">
                  <a:moveTo>
                    <a:pt x="3236" y="1"/>
                  </a:moveTo>
                  <a:cubicBezTo>
                    <a:pt x="1656" y="1"/>
                    <a:pt x="309" y="1201"/>
                    <a:pt x="161" y="2853"/>
                  </a:cubicBezTo>
                  <a:cubicBezTo>
                    <a:pt x="1" y="4611"/>
                    <a:pt x="1279" y="6208"/>
                    <a:pt x="3014" y="6414"/>
                  </a:cubicBezTo>
                  <a:cubicBezTo>
                    <a:pt x="3137" y="6428"/>
                    <a:pt x="3259" y="6436"/>
                    <a:pt x="3380" y="6436"/>
                  </a:cubicBezTo>
                  <a:cubicBezTo>
                    <a:pt x="4962" y="6436"/>
                    <a:pt x="6312" y="5216"/>
                    <a:pt x="6461" y="3584"/>
                  </a:cubicBezTo>
                  <a:cubicBezTo>
                    <a:pt x="6620" y="1803"/>
                    <a:pt x="5342" y="205"/>
                    <a:pt x="3607" y="23"/>
                  </a:cubicBezTo>
                  <a:cubicBezTo>
                    <a:pt x="3482" y="8"/>
                    <a:pt x="3359" y="1"/>
                    <a:pt x="3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2" name="Google Shape;2986;p41">
              <a:extLst>
                <a:ext uri="{FF2B5EF4-FFF2-40B4-BE49-F238E27FC236}">
                  <a16:creationId xmlns="" xmlns:a16="http://schemas.microsoft.com/office/drawing/2014/main" id="{AF5902F1-ECE7-EB43-A472-16FAD2408BB7}"/>
                </a:ext>
              </a:extLst>
            </p:cNvPr>
            <p:cNvSpPr/>
            <p:nvPr/>
          </p:nvSpPr>
          <p:spPr>
            <a:xfrm>
              <a:off x="4681625" y="2013500"/>
              <a:ext cx="93050" cy="90225"/>
            </a:xfrm>
            <a:custGeom>
              <a:avLst/>
              <a:gdLst/>
              <a:ahLst/>
              <a:cxnLst/>
              <a:rect l="l" t="t" r="r" b="b"/>
              <a:pathLst>
                <a:path w="3722" h="3609" extrusionOk="0">
                  <a:moveTo>
                    <a:pt x="1825" y="1"/>
                  </a:moveTo>
                  <a:cubicBezTo>
                    <a:pt x="931" y="1"/>
                    <a:pt x="177" y="678"/>
                    <a:pt x="92" y="1611"/>
                  </a:cubicBezTo>
                  <a:cubicBezTo>
                    <a:pt x="1" y="2592"/>
                    <a:pt x="708" y="3482"/>
                    <a:pt x="1690" y="3596"/>
                  </a:cubicBezTo>
                  <a:cubicBezTo>
                    <a:pt x="1759" y="3605"/>
                    <a:pt x="1829" y="3608"/>
                    <a:pt x="1897" y="3608"/>
                  </a:cubicBezTo>
                  <a:cubicBezTo>
                    <a:pt x="2791" y="3608"/>
                    <a:pt x="3545" y="2932"/>
                    <a:pt x="3630" y="1999"/>
                  </a:cubicBezTo>
                  <a:cubicBezTo>
                    <a:pt x="3721" y="1017"/>
                    <a:pt x="3014" y="127"/>
                    <a:pt x="2032" y="13"/>
                  </a:cubicBezTo>
                  <a:cubicBezTo>
                    <a:pt x="1962" y="5"/>
                    <a:pt x="1893" y="1"/>
                    <a:pt x="18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3" name="Google Shape;2987;p41">
              <a:extLst>
                <a:ext uri="{FF2B5EF4-FFF2-40B4-BE49-F238E27FC236}">
                  <a16:creationId xmlns="" xmlns:a16="http://schemas.microsoft.com/office/drawing/2014/main" id="{350DBE99-0488-1BA0-4B6E-F0BEBB77EEA4}"/>
                </a:ext>
              </a:extLst>
            </p:cNvPr>
            <p:cNvSpPr/>
            <p:nvPr/>
          </p:nvSpPr>
          <p:spPr>
            <a:xfrm>
              <a:off x="4638234" y="2025613"/>
              <a:ext cx="41727" cy="40352"/>
            </a:xfrm>
            <a:custGeom>
              <a:avLst/>
              <a:gdLst/>
              <a:ahLst/>
              <a:cxnLst/>
              <a:rect l="l" t="t" r="r" b="b"/>
              <a:pathLst>
                <a:path w="2808" h="2715" extrusionOk="0">
                  <a:moveTo>
                    <a:pt x="1366" y="0"/>
                  </a:moveTo>
                  <a:cubicBezTo>
                    <a:pt x="686" y="0"/>
                    <a:pt x="132" y="522"/>
                    <a:pt x="69" y="1220"/>
                  </a:cubicBezTo>
                  <a:cubicBezTo>
                    <a:pt x="0" y="1951"/>
                    <a:pt x="525" y="2635"/>
                    <a:pt x="1279" y="2704"/>
                  </a:cubicBezTo>
                  <a:cubicBezTo>
                    <a:pt x="1334" y="2711"/>
                    <a:pt x="1389" y="2714"/>
                    <a:pt x="1443" y="2714"/>
                  </a:cubicBezTo>
                  <a:cubicBezTo>
                    <a:pt x="2103" y="2714"/>
                    <a:pt x="2653" y="2213"/>
                    <a:pt x="2717" y="1517"/>
                  </a:cubicBezTo>
                  <a:cubicBezTo>
                    <a:pt x="2808" y="764"/>
                    <a:pt x="2260" y="102"/>
                    <a:pt x="1530" y="10"/>
                  </a:cubicBezTo>
                  <a:cubicBezTo>
                    <a:pt x="1474" y="4"/>
                    <a:pt x="1420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4" name="Google Shape;2988;p41">
              <a:extLst>
                <a:ext uri="{FF2B5EF4-FFF2-40B4-BE49-F238E27FC236}">
                  <a16:creationId xmlns="" xmlns:a16="http://schemas.microsoft.com/office/drawing/2014/main" id="{3FB2AC06-C3CB-A3D6-B644-9BC44B230534}"/>
                </a:ext>
              </a:extLst>
            </p:cNvPr>
            <p:cNvSpPr/>
            <p:nvPr/>
          </p:nvSpPr>
          <p:spPr>
            <a:xfrm>
              <a:off x="4341525" y="2191825"/>
              <a:ext cx="229425" cy="121550"/>
            </a:xfrm>
            <a:custGeom>
              <a:avLst/>
              <a:gdLst/>
              <a:ahLst/>
              <a:cxnLst/>
              <a:rect l="l" t="t" r="r" b="b"/>
              <a:pathLst>
                <a:path w="9177" h="4862" extrusionOk="0">
                  <a:moveTo>
                    <a:pt x="1158" y="0"/>
                  </a:moveTo>
                  <a:cubicBezTo>
                    <a:pt x="1145" y="0"/>
                    <a:pt x="1132" y="1"/>
                    <a:pt x="1119" y="1"/>
                  </a:cubicBezTo>
                  <a:cubicBezTo>
                    <a:pt x="24" y="70"/>
                    <a:pt x="1" y="1165"/>
                    <a:pt x="275" y="1941"/>
                  </a:cubicBezTo>
                  <a:cubicBezTo>
                    <a:pt x="963" y="3862"/>
                    <a:pt x="2759" y="4862"/>
                    <a:pt x="4657" y="4862"/>
                  </a:cubicBezTo>
                  <a:cubicBezTo>
                    <a:pt x="5151" y="4862"/>
                    <a:pt x="5651" y="4794"/>
                    <a:pt x="6141" y="4658"/>
                  </a:cubicBezTo>
                  <a:cubicBezTo>
                    <a:pt x="7168" y="4384"/>
                    <a:pt x="8697" y="3608"/>
                    <a:pt x="9017" y="2489"/>
                  </a:cubicBezTo>
                  <a:cubicBezTo>
                    <a:pt x="9177" y="1873"/>
                    <a:pt x="8857" y="1006"/>
                    <a:pt x="8241" y="800"/>
                  </a:cubicBezTo>
                  <a:cubicBezTo>
                    <a:pt x="8120" y="758"/>
                    <a:pt x="7994" y="740"/>
                    <a:pt x="7865" y="740"/>
                  </a:cubicBezTo>
                  <a:cubicBezTo>
                    <a:pt x="7436" y="740"/>
                    <a:pt x="6978" y="939"/>
                    <a:pt x="6574" y="1097"/>
                  </a:cubicBezTo>
                  <a:cubicBezTo>
                    <a:pt x="6483" y="1120"/>
                    <a:pt x="6392" y="1165"/>
                    <a:pt x="6323" y="1188"/>
                  </a:cubicBezTo>
                  <a:cubicBezTo>
                    <a:pt x="5691" y="1399"/>
                    <a:pt x="5158" y="1550"/>
                    <a:pt x="4587" y="1550"/>
                  </a:cubicBezTo>
                  <a:cubicBezTo>
                    <a:pt x="4292" y="1550"/>
                    <a:pt x="3987" y="1510"/>
                    <a:pt x="3653" y="1417"/>
                  </a:cubicBezTo>
                  <a:cubicBezTo>
                    <a:pt x="2913" y="1237"/>
                    <a:pt x="1886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5" name="Google Shape;2989;p41">
              <a:extLst>
                <a:ext uri="{FF2B5EF4-FFF2-40B4-BE49-F238E27FC236}">
                  <a16:creationId xmlns="" xmlns:a16="http://schemas.microsoft.com/office/drawing/2014/main" id="{FD39147D-96E1-27F5-0FBC-336AB975CD21}"/>
                </a:ext>
              </a:extLst>
            </p:cNvPr>
            <p:cNvSpPr/>
            <p:nvPr/>
          </p:nvSpPr>
          <p:spPr>
            <a:xfrm>
              <a:off x="4415150" y="2245750"/>
              <a:ext cx="148950" cy="67650"/>
            </a:xfrm>
            <a:custGeom>
              <a:avLst/>
              <a:gdLst/>
              <a:ahLst/>
              <a:cxnLst/>
              <a:rect l="l" t="t" r="r" b="b"/>
              <a:pathLst>
                <a:path w="5958" h="2706" extrusionOk="0">
                  <a:moveTo>
                    <a:pt x="3757" y="1"/>
                  </a:moveTo>
                  <a:cubicBezTo>
                    <a:pt x="3647" y="1"/>
                    <a:pt x="3536" y="5"/>
                    <a:pt x="3424" y="13"/>
                  </a:cubicBezTo>
                  <a:cubicBezTo>
                    <a:pt x="1758" y="127"/>
                    <a:pt x="388" y="1131"/>
                    <a:pt x="0" y="2409"/>
                  </a:cubicBezTo>
                  <a:cubicBezTo>
                    <a:pt x="546" y="2608"/>
                    <a:pt x="1125" y="2705"/>
                    <a:pt x="1712" y="2705"/>
                  </a:cubicBezTo>
                  <a:cubicBezTo>
                    <a:pt x="2206" y="2705"/>
                    <a:pt x="2706" y="2636"/>
                    <a:pt x="3196" y="2501"/>
                  </a:cubicBezTo>
                  <a:cubicBezTo>
                    <a:pt x="4132" y="2250"/>
                    <a:pt x="5501" y="1588"/>
                    <a:pt x="5958" y="629"/>
                  </a:cubicBezTo>
                  <a:cubicBezTo>
                    <a:pt x="5353" y="226"/>
                    <a:pt x="4588" y="1"/>
                    <a:pt x="3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6" name="Google Shape;2990;p41">
              <a:extLst>
                <a:ext uri="{FF2B5EF4-FFF2-40B4-BE49-F238E27FC236}">
                  <a16:creationId xmlns="" xmlns:a16="http://schemas.microsoft.com/office/drawing/2014/main" id="{24943782-BC01-61BF-F8AD-AB8AF5B30409}"/>
                </a:ext>
              </a:extLst>
            </p:cNvPr>
            <p:cNvSpPr/>
            <p:nvPr/>
          </p:nvSpPr>
          <p:spPr>
            <a:xfrm>
              <a:off x="4390600" y="2320525"/>
              <a:ext cx="89050" cy="29975"/>
            </a:xfrm>
            <a:custGeom>
              <a:avLst/>
              <a:gdLst/>
              <a:ahLst/>
              <a:cxnLst/>
              <a:rect l="l" t="t" r="r" b="b"/>
              <a:pathLst>
                <a:path w="3562" h="1199" extrusionOk="0">
                  <a:moveTo>
                    <a:pt x="76" y="0"/>
                  </a:moveTo>
                  <a:cubicBezTo>
                    <a:pt x="62" y="0"/>
                    <a:pt x="52" y="4"/>
                    <a:pt x="46" y="12"/>
                  </a:cubicBezTo>
                  <a:cubicBezTo>
                    <a:pt x="1" y="57"/>
                    <a:pt x="320" y="423"/>
                    <a:pt x="731" y="674"/>
                  </a:cubicBezTo>
                  <a:cubicBezTo>
                    <a:pt x="937" y="811"/>
                    <a:pt x="1165" y="925"/>
                    <a:pt x="1325" y="993"/>
                  </a:cubicBezTo>
                  <a:cubicBezTo>
                    <a:pt x="1507" y="1062"/>
                    <a:pt x="1621" y="1107"/>
                    <a:pt x="1621" y="1107"/>
                  </a:cubicBezTo>
                  <a:cubicBezTo>
                    <a:pt x="1621" y="1107"/>
                    <a:pt x="1735" y="1130"/>
                    <a:pt x="1918" y="1153"/>
                  </a:cubicBezTo>
                  <a:cubicBezTo>
                    <a:pt x="2101" y="1199"/>
                    <a:pt x="2352" y="1199"/>
                    <a:pt x="2603" y="1199"/>
                  </a:cubicBezTo>
                  <a:cubicBezTo>
                    <a:pt x="3105" y="1199"/>
                    <a:pt x="3562" y="993"/>
                    <a:pt x="3539" y="948"/>
                  </a:cubicBezTo>
                  <a:cubicBezTo>
                    <a:pt x="3516" y="856"/>
                    <a:pt x="3059" y="925"/>
                    <a:pt x="2626" y="834"/>
                  </a:cubicBezTo>
                  <a:cubicBezTo>
                    <a:pt x="2397" y="788"/>
                    <a:pt x="2192" y="765"/>
                    <a:pt x="2032" y="697"/>
                  </a:cubicBezTo>
                  <a:cubicBezTo>
                    <a:pt x="1872" y="651"/>
                    <a:pt x="1758" y="605"/>
                    <a:pt x="1758" y="605"/>
                  </a:cubicBezTo>
                  <a:cubicBezTo>
                    <a:pt x="1758" y="605"/>
                    <a:pt x="1644" y="582"/>
                    <a:pt x="1484" y="537"/>
                  </a:cubicBezTo>
                  <a:cubicBezTo>
                    <a:pt x="1325" y="514"/>
                    <a:pt x="1119" y="423"/>
                    <a:pt x="914" y="354"/>
                  </a:cubicBezTo>
                  <a:cubicBezTo>
                    <a:pt x="530" y="213"/>
                    <a:pt x="183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7" name="Google Shape;2991;p41">
              <a:extLst>
                <a:ext uri="{FF2B5EF4-FFF2-40B4-BE49-F238E27FC236}">
                  <a16:creationId xmlns="" xmlns:a16="http://schemas.microsoft.com/office/drawing/2014/main" id="{749E7055-0226-B0DE-08FF-DA132E7B79E8}"/>
                </a:ext>
              </a:extLst>
            </p:cNvPr>
            <p:cNvSpPr/>
            <p:nvPr/>
          </p:nvSpPr>
          <p:spPr>
            <a:xfrm>
              <a:off x="4969125" y="1317650"/>
              <a:ext cx="543375" cy="500750"/>
            </a:xfrm>
            <a:custGeom>
              <a:avLst/>
              <a:gdLst/>
              <a:ahLst/>
              <a:cxnLst/>
              <a:rect l="l" t="t" r="r" b="b"/>
              <a:pathLst>
                <a:path w="21735" h="20030" extrusionOk="0">
                  <a:moveTo>
                    <a:pt x="11279" y="16753"/>
                  </a:moveTo>
                  <a:cubicBezTo>
                    <a:pt x="11279" y="16753"/>
                    <a:pt x="11280" y="16754"/>
                    <a:pt x="11280" y="16754"/>
                  </a:cubicBezTo>
                  <a:cubicBezTo>
                    <a:pt x="11280" y="16754"/>
                    <a:pt x="11279" y="16753"/>
                    <a:pt x="11279" y="16753"/>
                  </a:cubicBezTo>
                  <a:close/>
                  <a:moveTo>
                    <a:pt x="8267" y="0"/>
                  </a:moveTo>
                  <a:lnTo>
                    <a:pt x="8267" y="0"/>
                  </a:lnTo>
                  <a:cubicBezTo>
                    <a:pt x="8108" y="23"/>
                    <a:pt x="7948" y="46"/>
                    <a:pt x="7788" y="91"/>
                  </a:cubicBezTo>
                  <a:cubicBezTo>
                    <a:pt x="6807" y="388"/>
                    <a:pt x="6030" y="1050"/>
                    <a:pt x="5528" y="1940"/>
                  </a:cubicBezTo>
                  <a:cubicBezTo>
                    <a:pt x="5277" y="2374"/>
                    <a:pt x="5117" y="2876"/>
                    <a:pt x="5049" y="3378"/>
                  </a:cubicBezTo>
                  <a:cubicBezTo>
                    <a:pt x="5026" y="3492"/>
                    <a:pt x="5003" y="3721"/>
                    <a:pt x="5003" y="3972"/>
                  </a:cubicBezTo>
                  <a:cubicBezTo>
                    <a:pt x="5003" y="4273"/>
                    <a:pt x="5024" y="4594"/>
                    <a:pt x="5140" y="4706"/>
                  </a:cubicBezTo>
                  <a:lnTo>
                    <a:pt x="5140" y="4706"/>
                  </a:lnTo>
                  <a:cubicBezTo>
                    <a:pt x="4895" y="4510"/>
                    <a:pt x="4630" y="4357"/>
                    <a:pt x="4364" y="4268"/>
                  </a:cubicBezTo>
                  <a:lnTo>
                    <a:pt x="4364" y="4268"/>
                  </a:lnTo>
                  <a:cubicBezTo>
                    <a:pt x="4935" y="5295"/>
                    <a:pt x="5414" y="6460"/>
                    <a:pt x="5117" y="7007"/>
                  </a:cubicBezTo>
                  <a:cubicBezTo>
                    <a:pt x="5042" y="7136"/>
                    <a:pt x="4919" y="7193"/>
                    <a:pt x="4760" y="7193"/>
                  </a:cubicBezTo>
                  <a:cubicBezTo>
                    <a:pt x="4242" y="7193"/>
                    <a:pt x="3342" y="6593"/>
                    <a:pt x="2470" y="5912"/>
                  </a:cubicBezTo>
                  <a:lnTo>
                    <a:pt x="2470" y="5912"/>
                  </a:lnTo>
                  <a:cubicBezTo>
                    <a:pt x="2470" y="6094"/>
                    <a:pt x="2470" y="6254"/>
                    <a:pt x="2493" y="6437"/>
                  </a:cubicBezTo>
                  <a:cubicBezTo>
                    <a:pt x="2606" y="6983"/>
                    <a:pt x="3197" y="8007"/>
                    <a:pt x="3835" y="8080"/>
                  </a:cubicBezTo>
                  <a:lnTo>
                    <a:pt x="3835" y="8080"/>
                  </a:lnTo>
                  <a:cubicBezTo>
                    <a:pt x="3607" y="8054"/>
                    <a:pt x="3394" y="8042"/>
                    <a:pt x="3195" y="8042"/>
                  </a:cubicBezTo>
                  <a:cubicBezTo>
                    <a:pt x="0" y="8042"/>
                    <a:pt x="531" y="11194"/>
                    <a:pt x="1648" y="13901"/>
                  </a:cubicBezTo>
                  <a:lnTo>
                    <a:pt x="3063" y="16183"/>
                  </a:lnTo>
                  <a:cubicBezTo>
                    <a:pt x="4364" y="16229"/>
                    <a:pt x="5848" y="16092"/>
                    <a:pt x="7058" y="16548"/>
                  </a:cubicBezTo>
                  <a:cubicBezTo>
                    <a:pt x="7788" y="16822"/>
                    <a:pt x="8062" y="17256"/>
                    <a:pt x="8929" y="17279"/>
                  </a:cubicBezTo>
                  <a:cubicBezTo>
                    <a:pt x="8936" y="17279"/>
                    <a:pt x="8943" y="17279"/>
                    <a:pt x="8951" y="17279"/>
                  </a:cubicBezTo>
                  <a:cubicBezTo>
                    <a:pt x="9368" y="17279"/>
                    <a:pt x="10711" y="16730"/>
                    <a:pt x="11163" y="16730"/>
                  </a:cubicBezTo>
                  <a:cubicBezTo>
                    <a:pt x="11214" y="16730"/>
                    <a:pt x="11253" y="16737"/>
                    <a:pt x="11279" y="16753"/>
                  </a:cubicBezTo>
                  <a:lnTo>
                    <a:pt x="11279" y="16753"/>
                  </a:lnTo>
                  <a:cubicBezTo>
                    <a:pt x="9819" y="15841"/>
                    <a:pt x="8130" y="15429"/>
                    <a:pt x="7765" y="13558"/>
                  </a:cubicBezTo>
                  <a:cubicBezTo>
                    <a:pt x="7526" y="12299"/>
                    <a:pt x="7680" y="9656"/>
                    <a:pt x="9384" y="9656"/>
                  </a:cubicBezTo>
                  <a:cubicBezTo>
                    <a:pt x="9472" y="9656"/>
                    <a:pt x="9564" y="9663"/>
                    <a:pt x="9660" y="9678"/>
                  </a:cubicBezTo>
                  <a:cubicBezTo>
                    <a:pt x="11782" y="9975"/>
                    <a:pt x="9454" y="13581"/>
                    <a:pt x="9454" y="13581"/>
                  </a:cubicBezTo>
                  <a:cubicBezTo>
                    <a:pt x="9454" y="13581"/>
                    <a:pt x="11008" y="12075"/>
                    <a:pt x="12529" y="12075"/>
                  </a:cubicBezTo>
                  <a:cubicBezTo>
                    <a:pt x="12834" y="12075"/>
                    <a:pt x="13137" y="12135"/>
                    <a:pt x="13426" y="12280"/>
                  </a:cubicBezTo>
                  <a:cubicBezTo>
                    <a:pt x="15161" y="13147"/>
                    <a:pt x="15229" y="14152"/>
                    <a:pt x="13928" y="16001"/>
                  </a:cubicBezTo>
                  <a:cubicBezTo>
                    <a:pt x="13235" y="16997"/>
                    <a:pt x="12310" y="17230"/>
                    <a:pt x="11595" y="17230"/>
                  </a:cubicBezTo>
                  <a:cubicBezTo>
                    <a:pt x="10968" y="17230"/>
                    <a:pt x="10504" y="17051"/>
                    <a:pt x="10504" y="17051"/>
                  </a:cubicBezTo>
                  <a:lnTo>
                    <a:pt x="10504" y="17051"/>
                  </a:lnTo>
                  <a:lnTo>
                    <a:pt x="11760" y="19675"/>
                  </a:lnTo>
                  <a:cubicBezTo>
                    <a:pt x="12125" y="19310"/>
                    <a:pt x="12467" y="18854"/>
                    <a:pt x="12787" y="18306"/>
                  </a:cubicBezTo>
                  <a:cubicBezTo>
                    <a:pt x="14077" y="19536"/>
                    <a:pt x="15471" y="20030"/>
                    <a:pt x="16722" y="20030"/>
                  </a:cubicBezTo>
                  <a:cubicBezTo>
                    <a:pt x="18326" y="20030"/>
                    <a:pt x="19693" y="19216"/>
                    <a:pt x="20296" y="18100"/>
                  </a:cubicBezTo>
                  <a:cubicBezTo>
                    <a:pt x="17968" y="17461"/>
                    <a:pt x="15731" y="14540"/>
                    <a:pt x="17580" y="13764"/>
                  </a:cubicBezTo>
                  <a:cubicBezTo>
                    <a:pt x="18008" y="13595"/>
                    <a:pt x="18405" y="13525"/>
                    <a:pt x="18772" y="13525"/>
                  </a:cubicBezTo>
                  <a:cubicBezTo>
                    <a:pt x="19247" y="13525"/>
                    <a:pt x="19672" y="13642"/>
                    <a:pt x="20045" y="13809"/>
                  </a:cubicBezTo>
                  <a:cubicBezTo>
                    <a:pt x="19840" y="13421"/>
                    <a:pt x="19680" y="13193"/>
                    <a:pt x="19680" y="13193"/>
                  </a:cubicBezTo>
                  <a:cubicBezTo>
                    <a:pt x="19680" y="13193"/>
                    <a:pt x="21734" y="11344"/>
                    <a:pt x="21620" y="9084"/>
                  </a:cubicBezTo>
                  <a:lnTo>
                    <a:pt x="21620" y="9084"/>
                  </a:lnTo>
                  <a:cubicBezTo>
                    <a:pt x="20580" y="9554"/>
                    <a:pt x="19371" y="9967"/>
                    <a:pt x="18321" y="9967"/>
                  </a:cubicBezTo>
                  <a:cubicBezTo>
                    <a:pt x="17482" y="9967"/>
                    <a:pt x="16745" y="9703"/>
                    <a:pt x="16279" y="8993"/>
                  </a:cubicBezTo>
                  <a:cubicBezTo>
                    <a:pt x="15275" y="7487"/>
                    <a:pt x="16621" y="6163"/>
                    <a:pt x="18082" y="5295"/>
                  </a:cubicBezTo>
                  <a:cubicBezTo>
                    <a:pt x="17953" y="5282"/>
                    <a:pt x="17825" y="5276"/>
                    <a:pt x="17699" y="5276"/>
                  </a:cubicBezTo>
                  <a:cubicBezTo>
                    <a:pt x="16302" y="5276"/>
                    <a:pt x="15206" y="6026"/>
                    <a:pt x="15206" y="6026"/>
                  </a:cubicBezTo>
                  <a:cubicBezTo>
                    <a:pt x="15206" y="6026"/>
                    <a:pt x="16119" y="4930"/>
                    <a:pt x="16348" y="3880"/>
                  </a:cubicBezTo>
                  <a:lnTo>
                    <a:pt x="16348" y="3880"/>
                  </a:lnTo>
                  <a:cubicBezTo>
                    <a:pt x="15557" y="4874"/>
                    <a:pt x="14475" y="5958"/>
                    <a:pt x="13568" y="5958"/>
                  </a:cubicBezTo>
                  <a:cubicBezTo>
                    <a:pt x="13559" y="5958"/>
                    <a:pt x="13549" y="5958"/>
                    <a:pt x="13540" y="5957"/>
                  </a:cubicBezTo>
                  <a:cubicBezTo>
                    <a:pt x="12673" y="5912"/>
                    <a:pt x="13106" y="4223"/>
                    <a:pt x="13700" y="2648"/>
                  </a:cubicBezTo>
                  <a:lnTo>
                    <a:pt x="13700" y="2648"/>
                  </a:lnTo>
                  <a:cubicBezTo>
                    <a:pt x="12947" y="3264"/>
                    <a:pt x="12444" y="4154"/>
                    <a:pt x="12444" y="4154"/>
                  </a:cubicBezTo>
                  <a:cubicBezTo>
                    <a:pt x="12399" y="3949"/>
                    <a:pt x="12353" y="3743"/>
                    <a:pt x="12307" y="3515"/>
                  </a:cubicBezTo>
                  <a:cubicBezTo>
                    <a:pt x="12216" y="4246"/>
                    <a:pt x="12079" y="5022"/>
                    <a:pt x="11874" y="5455"/>
                  </a:cubicBezTo>
                  <a:cubicBezTo>
                    <a:pt x="11632" y="5976"/>
                    <a:pt x="11200" y="6745"/>
                    <a:pt x="10446" y="6745"/>
                  </a:cubicBezTo>
                  <a:cubicBezTo>
                    <a:pt x="9846" y="6745"/>
                    <a:pt x="9043" y="6258"/>
                    <a:pt x="7971" y="4771"/>
                  </a:cubicBezTo>
                  <a:cubicBezTo>
                    <a:pt x="5962" y="2009"/>
                    <a:pt x="7628" y="457"/>
                    <a:pt x="8267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8" name="Google Shape;2992;p41">
              <a:extLst>
                <a:ext uri="{FF2B5EF4-FFF2-40B4-BE49-F238E27FC236}">
                  <a16:creationId xmlns="" xmlns:a16="http://schemas.microsoft.com/office/drawing/2014/main" id="{0892C8D7-23AC-9443-411A-90D22F1E37E6}"/>
                </a:ext>
              </a:extLst>
            </p:cNvPr>
            <p:cNvSpPr/>
            <p:nvPr/>
          </p:nvSpPr>
          <p:spPr>
            <a:xfrm>
              <a:off x="5155825" y="1550050"/>
              <a:ext cx="189475" cy="201350"/>
            </a:xfrm>
            <a:custGeom>
              <a:avLst/>
              <a:gdLst/>
              <a:ahLst/>
              <a:cxnLst/>
              <a:rect l="l" t="t" r="r" b="b"/>
              <a:pathLst>
                <a:path w="7579" h="8054" extrusionOk="0">
                  <a:moveTo>
                    <a:pt x="1826" y="0"/>
                  </a:moveTo>
                  <a:cubicBezTo>
                    <a:pt x="1563" y="0"/>
                    <a:pt x="1305" y="61"/>
                    <a:pt x="1073" y="177"/>
                  </a:cubicBezTo>
                  <a:cubicBezTo>
                    <a:pt x="731" y="359"/>
                    <a:pt x="480" y="633"/>
                    <a:pt x="343" y="907"/>
                  </a:cubicBezTo>
                  <a:cubicBezTo>
                    <a:pt x="183" y="1204"/>
                    <a:pt x="115" y="1478"/>
                    <a:pt x="69" y="1683"/>
                  </a:cubicBezTo>
                  <a:cubicBezTo>
                    <a:pt x="0" y="2139"/>
                    <a:pt x="23" y="2413"/>
                    <a:pt x="46" y="2413"/>
                  </a:cubicBezTo>
                  <a:cubicBezTo>
                    <a:pt x="47" y="2414"/>
                    <a:pt x="48" y="2415"/>
                    <a:pt x="49" y="2415"/>
                  </a:cubicBezTo>
                  <a:cubicBezTo>
                    <a:pt x="71" y="2415"/>
                    <a:pt x="96" y="2145"/>
                    <a:pt x="206" y="1729"/>
                  </a:cubicBezTo>
                  <a:cubicBezTo>
                    <a:pt x="274" y="1523"/>
                    <a:pt x="366" y="1272"/>
                    <a:pt x="525" y="1021"/>
                  </a:cubicBezTo>
                  <a:cubicBezTo>
                    <a:pt x="662" y="770"/>
                    <a:pt x="891" y="542"/>
                    <a:pt x="1187" y="405"/>
                  </a:cubicBezTo>
                  <a:cubicBezTo>
                    <a:pt x="1348" y="331"/>
                    <a:pt x="1529" y="290"/>
                    <a:pt x="1715" y="290"/>
                  </a:cubicBezTo>
                  <a:cubicBezTo>
                    <a:pt x="1873" y="290"/>
                    <a:pt x="2035" y="319"/>
                    <a:pt x="2192" y="382"/>
                  </a:cubicBezTo>
                  <a:cubicBezTo>
                    <a:pt x="2511" y="496"/>
                    <a:pt x="2808" y="747"/>
                    <a:pt x="2945" y="1067"/>
                  </a:cubicBezTo>
                  <a:cubicBezTo>
                    <a:pt x="3105" y="1386"/>
                    <a:pt x="3128" y="1751"/>
                    <a:pt x="3036" y="2094"/>
                  </a:cubicBezTo>
                  <a:cubicBezTo>
                    <a:pt x="2973" y="2434"/>
                    <a:pt x="2830" y="2734"/>
                    <a:pt x="2681" y="2995"/>
                  </a:cubicBezTo>
                  <a:lnTo>
                    <a:pt x="2681" y="2995"/>
                  </a:lnTo>
                  <a:cubicBezTo>
                    <a:pt x="2678" y="2999"/>
                    <a:pt x="2674" y="3003"/>
                    <a:pt x="2671" y="3007"/>
                  </a:cubicBezTo>
                  <a:cubicBezTo>
                    <a:pt x="2672" y="3007"/>
                    <a:pt x="2673" y="3008"/>
                    <a:pt x="2674" y="3009"/>
                  </a:cubicBezTo>
                  <a:lnTo>
                    <a:pt x="2674" y="3009"/>
                  </a:lnTo>
                  <a:cubicBezTo>
                    <a:pt x="2665" y="3023"/>
                    <a:pt x="2657" y="3038"/>
                    <a:pt x="2648" y="3053"/>
                  </a:cubicBezTo>
                  <a:lnTo>
                    <a:pt x="1530" y="4856"/>
                  </a:lnTo>
                  <a:lnTo>
                    <a:pt x="2991" y="3326"/>
                  </a:lnTo>
                  <a:cubicBezTo>
                    <a:pt x="3006" y="3311"/>
                    <a:pt x="3021" y="3295"/>
                    <a:pt x="3036" y="3280"/>
                  </a:cubicBezTo>
                  <a:lnTo>
                    <a:pt x="3036" y="3280"/>
                  </a:lnTo>
                  <a:cubicBezTo>
                    <a:pt x="3036" y="3281"/>
                    <a:pt x="3036" y="3281"/>
                    <a:pt x="3036" y="3281"/>
                  </a:cubicBezTo>
                  <a:cubicBezTo>
                    <a:pt x="3037" y="3280"/>
                    <a:pt x="3037" y="3280"/>
                    <a:pt x="3037" y="3279"/>
                  </a:cubicBezTo>
                  <a:lnTo>
                    <a:pt x="3037" y="3279"/>
                  </a:lnTo>
                  <a:cubicBezTo>
                    <a:pt x="3553" y="2769"/>
                    <a:pt x="4167" y="2619"/>
                    <a:pt x="4566" y="2619"/>
                  </a:cubicBezTo>
                  <a:cubicBezTo>
                    <a:pt x="4680" y="2619"/>
                    <a:pt x="4771" y="2642"/>
                    <a:pt x="4862" y="2642"/>
                  </a:cubicBezTo>
                  <a:cubicBezTo>
                    <a:pt x="4954" y="2664"/>
                    <a:pt x="5022" y="2664"/>
                    <a:pt x="5068" y="2687"/>
                  </a:cubicBezTo>
                  <a:cubicBezTo>
                    <a:pt x="5182" y="2710"/>
                    <a:pt x="5250" y="2733"/>
                    <a:pt x="5250" y="2733"/>
                  </a:cubicBezTo>
                  <a:cubicBezTo>
                    <a:pt x="5250" y="2733"/>
                    <a:pt x="5387" y="2756"/>
                    <a:pt x="5616" y="2847"/>
                  </a:cubicBezTo>
                  <a:cubicBezTo>
                    <a:pt x="5844" y="2938"/>
                    <a:pt x="6163" y="3121"/>
                    <a:pt x="6460" y="3418"/>
                  </a:cubicBezTo>
                  <a:cubicBezTo>
                    <a:pt x="6757" y="3714"/>
                    <a:pt x="7008" y="4148"/>
                    <a:pt x="7099" y="4673"/>
                  </a:cubicBezTo>
                  <a:cubicBezTo>
                    <a:pt x="7168" y="5198"/>
                    <a:pt x="7031" y="5792"/>
                    <a:pt x="6757" y="6294"/>
                  </a:cubicBezTo>
                  <a:cubicBezTo>
                    <a:pt x="6460" y="6796"/>
                    <a:pt x="6026" y="7230"/>
                    <a:pt x="5547" y="7503"/>
                  </a:cubicBezTo>
                  <a:cubicBezTo>
                    <a:pt x="5169" y="7720"/>
                    <a:pt x="4762" y="7822"/>
                    <a:pt x="4395" y="7822"/>
                  </a:cubicBezTo>
                  <a:cubicBezTo>
                    <a:pt x="4296" y="7822"/>
                    <a:pt x="4201" y="7815"/>
                    <a:pt x="4109" y="7800"/>
                  </a:cubicBezTo>
                  <a:cubicBezTo>
                    <a:pt x="3653" y="7755"/>
                    <a:pt x="3356" y="7503"/>
                    <a:pt x="3150" y="7366"/>
                  </a:cubicBezTo>
                  <a:cubicBezTo>
                    <a:pt x="2968" y="7161"/>
                    <a:pt x="2854" y="7070"/>
                    <a:pt x="2831" y="7070"/>
                  </a:cubicBezTo>
                  <a:lnTo>
                    <a:pt x="2831" y="7070"/>
                  </a:lnTo>
                  <a:cubicBezTo>
                    <a:pt x="2808" y="7093"/>
                    <a:pt x="2899" y="7207"/>
                    <a:pt x="3082" y="7435"/>
                  </a:cubicBezTo>
                  <a:cubicBezTo>
                    <a:pt x="3265" y="7618"/>
                    <a:pt x="3584" y="7914"/>
                    <a:pt x="4063" y="8006"/>
                  </a:cubicBezTo>
                  <a:cubicBezTo>
                    <a:pt x="4199" y="8038"/>
                    <a:pt x="4343" y="8054"/>
                    <a:pt x="4493" y="8054"/>
                  </a:cubicBezTo>
                  <a:cubicBezTo>
                    <a:pt x="4874" y="8054"/>
                    <a:pt x="5291" y="7951"/>
                    <a:pt x="5684" y="7755"/>
                  </a:cubicBezTo>
                  <a:cubicBezTo>
                    <a:pt x="6232" y="7481"/>
                    <a:pt x="6711" y="7024"/>
                    <a:pt x="7076" y="6476"/>
                  </a:cubicBezTo>
                  <a:cubicBezTo>
                    <a:pt x="7419" y="5928"/>
                    <a:pt x="7578" y="5244"/>
                    <a:pt x="7510" y="4627"/>
                  </a:cubicBezTo>
                  <a:cubicBezTo>
                    <a:pt x="7464" y="3988"/>
                    <a:pt x="7145" y="3441"/>
                    <a:pt x="6802" y="3098"/>
                  </a:cubicBezTo>
                  <a:cubicBezTo>
                    <a:pt x="6460" y="2710"/>
                    <a:pt x="6095" y="2505"/>
                    <a:pt x="5821" y="2391"/>
                  </a:cubicBezTo>
                  <a:cubicBezTo>
                    <a:pt x="5547" y="2254"/>
                    <a:pt x="5387" y="2231"/>
                    <a:pt x="5387" y="2231"/>
                  </a:cubicBezTo>
                  <a:cubicBezTo>
                    <a:pt x="5387" y="2231"/>
                    <a:pt x="5319" y="2208"/>
                    <a:pt x="5182" y="2162"/>
                  </a:cubicBezTo>
                  <a:cubicBezTo>
                    <a:pt x="5113" y="2139"/>
                    <a:pt x="5022" y="2139"/>
                    <a:pt x="4908" y="2139"/>
                  </a:cubicBezTo>
                  <a:cubicBezTo>
                    <a:pt x="4817" y="2117"/>
                    <a:pt x="4703" y="2117"/>
                    <a:pt x="4566" y="2117"/>
                  </a:cubicBezTo>
                  <a:cubicBezTo>
                    <a:pt x="4241" y="2117"/>
                    <a:pt x="3811" y="2204"/>
                    <a:pt x="3395" y="2428"/>
                  </a:cubicBezTo>
                  <a:lnTo>
                    <a:pt x="3395" y="2428"/>
                  </a:lnTo>
                  <a:cubicBezTo>
                    <a:pt x="3416" y="2349"/>
                    <a:pt x="3433" y="2268"/>
                    <a:pt x="3447" y="2185"/>
                  </a:cubicBezTo>
                  <a:cubicBezTo>
                    <a:pt x="3516" y="1774"/>
                    <a:pt x="3493" y="1295"/>
                    <a:pt x="3287" y="907"/>
                  </a:cubicBezTo>
                  <a:cubicBezTo>
                    <a:pt x="3082" y="496"/>
                    <a:pt x="2694" y="199"/>
                    <a:pt x="2283" y="62"/>
                  </a:cubicBezTo>
                  <a:cubicBezTo>
                    <a:pt x="2132" y="21"/>
                    <a:pt x="1979" y="0"/>
                    <a:pt x="1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9" name="Google Shape;2993;p41">
              <a:extLst>
                <a:ext uri="{FF2B5EF4-FFF2-40B4-BE49-F238E27FC236}">
                  <a16:creationId xmlns="" xmlns:a16="http://schemas.microsoft.com/office/drawing/2014/main" id="{1DBBDE34-F25E-5034-03B2-1D56432ED7A5}"/>
                </a:ext>
              </a:extLst>
            </p:cNvPr>
            <p:cNvSpPr/>
            <p:nvPr/>
          </p:nvSpPr>
          <p:spPr>
            <a:xfrm>
              <a:off x="5174075" y="1351025"/>
              <a:ext cx="67950" cy="88925"/>
            </a:xfrm>
            <a:custGeom>
              <a:avLst/>
              <a:gdLst/>
              <a:ahLst/>
              <a:cxnLst/>
              <a:rect l="l" t="t" r="r" b="b"/>
              <a:pathLst>
                <a:path w="2718" h="3557" extrusionOk="0">
                  <a:moveTo>
                    <a:pt x="300" y="0"/>
                  </a:moveTo>
                  <a:cubicBezTo>
                    <a:pt x="238" y="0"/>
                    <a:pt x="183" y="19"/>
                    <a:pt x="138" y="57"/>
                  </a:cubicBezTo>
                  <a:cubicBezTo>
                    <a:pt x="1" y="217"/>
                    <a:pt x="69" y="605"/>
                    <a:pt x="298" y="925"/>
                  </a:cubicBezTo>
                  <a:cubicBezTo>
                    <a:pt x="482" y="1143"/>
                    <a:pt x="692" y="1275"/>
                    <a:pt x="853" y="1275"/>
                  </a:cubicBezTo>
                  <a:cubicBezTo>
                    <a:pt x="911" y="1275"/>
                    <a:pt x="963" y="1258"/>
                    <a:pt x="1005" y="1221"/>
                  </a:cubicBezTo>
                  <a:cubicBezTo>
                    <a:pt x="1165" y="1062"/>
                    <a:pt x="1074" y="674"/>
                    <a:pt x="845" y="354"/>
                  </a:cubicBezTo>
                  <a:cubicBezTo>
                    <a:pt x="665" y="124"/>
                    <a:pt x="460" y="0"/>
                    <a:pt x="300" y="0"/>
                  </a:cubicBezTo>
                  <a:close/>
                  <a:moveTo>
                    <a:pt x="1524" y="1776"/>
                  </a:moveTo>
                  <a:cubicBezTo>
                    <a:pt x="1436" y="1776"/>
                    <a:pt x="1359" y="1803"/>
                    <a:pt x="1302" y="1861"/>
                  </a:cubicBezTo>
                  <a:cubicBezTo>
                    <a:pt x="1097" y="2066"/>
                    <a:pt x="1188" y="2614"/>
                    <a:pt x="1530" y="3047"/>
                  </a:cubicBezTo>
                  <a:cubicBezTo>
                    <a:pt x="1773" y="3371"/>
                    <a:pt x="2061" y="3557"/>
                    <a:pt x="2281" y="3557"/>
                  </a:cubicBezTo>
                  <a:cubicBezTo>
                    <a:pt x="2372" y="3557"/>
                    <a:pt x="2452" y="3525"/>
                    <a:pt x="2512" y="3458"/>
                  </a:cubicBezTo>
                  <a:cubicBezTo>
                    <a:pt x="2717" y="3253"/>
                    <a:pt x="2626" y="2728"/>
                    <a:pt x="2283" y="2271"/>
                  </a:cubicBezTo>
                  <a:cubicBezTo>
                    <a:pt x="2053" y="1958"/>
                    <a:pt x="1751" y="1776"/>
                    <a:pt x="1524" y="177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0" name="Google Shape;2994;p41">
              <a:extLst>
                <a:ext uri="{FF2B5EF4-FFF2-40B4-BE49-F238E27FC236}">
                  <a16:creationId xmlns="" xmlns:a16="http://schemas.microsoft.com/office/drawing/2014/main" id="{BE714D65-2FB1-1F28-8CAC-EEB495DDDA1D}"/>
                </a:ext>
              </a:extLst>
            </p:cNvPr>
            <p:cNvSpPr/>
            <p:nvPr/>
          </p:nvSpPr>
          <p:spPr>
            <a:xfrm>
              <a:off x="4265650" y="1130625"/>
              <a:ext cx="616875" cy="501175"/>
            </a:xfrm>
            <a:custGeom>
              <a:avLst/>
              <a:gdLst/>
              <a:ahLst/>
              <a:cxnLst/>
              <a:rect l="l" t="t" r="r" b="b"/>
              <a:pathLst>
                <a:path w="24675" h="20047" extrusionOk="0">
                  <a:moveTo>
                    <a:pt x="16164" y="1"/>
                  </a:moveTo>
                  <a:cubicBezTo>
                    <a:pt x="14485" y="1"/>
                    <a:pt x="12720" y="1423"/>
                    <a:pt x="12006" y="2939"/>
                  </a:cubicBezTo>
                  <a:cubicBezTo>
                    <a:pt x="12006" y="2939"/>
                    <a:pt x="11389" y="110"/>
                    <a:pt x="9744" y="110"/>
                  </a:cubicBezTo>
                  <a:cubicBezTo>
                    <a:pt x="9628" y="110"/>
                    <a:pt x="9507" y="124"/>
                    <a:pt x="9381" y="154"/>
                  </a:cubicBezTo>
                  <a:cubicBezTo>
                    <a:pt x="7441" y="633"/>
                    <a:pt x="8811" y="3897"/>
                    <a:pt x="8811" y="3897"/>
                  </a:cubicBezTo>
                  <a:cubicBezTo>
                    <a:pt x="8811" y="3897"/>
                    <a:pt x="7533" y="2266"/>
                    <a:pt x="5590" y="2266"/>
                  </a:cubicBezTo>
                  <a:cubicBezTo>
                    <a:pt x="4872" y="2266"/>
                    <a:pt x="4064" y="2489"/>
                    <a:pt x="3196" y="3099"/>
                  </a:cubicBezTo>
                  <a:cubicBezTo>
                    <a:pt x="0" y="5335"/>
                    <a:pt x="2419" y="9398"/>
                    <a:pt x="2419" y="9398"/>
                  </a:cubicBezTo>
                  <a:cubicBezTo>
                    <a:pt x="2419" y="9398"/>
                    <a:pt x="388" y="10905"/>
                    <a:pt x="320" y="13324"/>
                  </a:cubicBezTo>
                  <a:cubicBezTo>
                    <a:pt x="268" y="15141"/>
                    <a:pt x="2083" y="17035"/>
                    <a:pt x="4671" y="17035"/>
                  </a:cubicBezTo>
                  <a:cubicBezTo>
                    <a:pt x="5530" y="17035"/>
                    <a:pt x="6474" y="16826"/>
                    <a:pt x="7464" y="16337"/>
                  </a:cubicBezTo>
                  <a:cubicBezTo>
                    <a:pt x="8054" y="19013"/>
                    <a:pt x="9727" y="20047"/>
                    <a:pt x="11651" y="20047"/>
                  </a:cubicBezTo>
                  <a:cubicBezTo>
                    <a:pt x="13371" y="20047"/>
                    <a:pt x="15293" y="19221"/>
                    <a:pt x="16822" y="18003"/>
                  </a:cubicBezTo>
                  <a:cubicBezTo>
                    <a:pt x="18899" y="16360"/>
                    <a:pt x="24674" y="10357"/>
                    <a:pt x="19059" y="9239"/>
                  </a:cubicBezTo>
                  <a:lnTo>
                    <a:pt x="19059" y="9239"/>
                  </a:lnTo>
                  <a:cubicBezTo>
                    <a:pt x="19100" y="9246"/>
                    <a:pt x="19143" y="9250"/>
                    <a:pt x="19187" y="9250"/>
                  </a:cubicBezTo>
                  <a:cubicBezTo>
                    <a:pt x="19792" y="9250"/>
                    <a:pt x="20582" y="8543"/>
                    <a:pt x="20817" y="8074"/>
                  </a:cubicBezTo>
                  <a:cubicBezTo>
                    <a:pt x="21182" y="7367"/>
                    <a:pt x="21159" y="6500"/>
                    <a:pt x="20634" y="5860"/>
                  </a:cubicBezTo>
                  <a:cubicBezTo>
                    <a:pt x="20353" y="5544"/>
                    <a:pt x="20048" y="5432"/>
                    <a:pt x="19728" y="5432"/>
                  </a:cubicBezTo>
                  <a:cubicBezTo>
                    <a:pt x="19424" y="5432"/>
                    <a:pt x="19107" y="5533"/>
                    <a:pt x="18785" y="5655"/>
                  </a:cubicBezTo>
                  <a:cubicBezTo>
                    <a:pt x="18945" y="5587"/>
                    <a:pt x="19082" y="5290"/>
                    <a:pt x="19173" y="4970"/>
                  </a:cubicBezTo>
                  <a:cubicBezTo>
                    <a:pt x="19242" y="4742"/>
                    <a:pt x="19287" y="4491"/>
                    <a:pt x="19310" y="4377"/>
                  </a:cubicBezTo>
                  <a:cubicBezTo>
                    <a:pt x="19379" y="3897"/>
                    <a:pt x="19379" y="3372"/>
                    <a:pt x="19265" y="2893"/>
                  </a:cubicBezTo>
                  <a:cubicBezTo>
                    <a:pt x="19059" y="1866"/>
                    <a:pt x="18534" y="1021"/>
                    <a:pt x="17667" y="451"/>
                  </a:cubicBezTo>
                  <a:cubicBezTo>
                    <a:pt x="17197" y="137"/>
                    <a:pt x="16684" y="1"/>
                    <a:pt x="161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1" name="Google Shape;2995;p41">
              <a:extLst>
                <a:ext uri="{FF2B5EF4-FFF2-40B4-BE49-F238E27FC236}">
                  <a16:creationId xmlns="" xmlns:a16="http://schemas.microsoft.com/office/drawing/2014/main" id="{6D863A81-862D-C97B-5BB1-69C0B8D37324}"/>
                </a:ext>
              </a:extLst>
            </p:cNvPr>
            <p:cNvSpPr/>
            <p:nvPr/>
          </p:nvSpPr>
          <p:spPr>
            <a:xfrm>
              <a:off x="4274775" y="1136175"/>
              <a:ext cx="563800" cy="443400"/>
            </a:xfrm>
            <a:custGeom>
              <a:avLst/>
              <a:gdLst/>
              <a:ahLst/>
              <a:cxnLst/>
              <a:rect l="l" t="t" r="r" b="b"/>
              <a:pathLst>
                <a:path w="22552" h="17736" extrusionOk="0">
                  <a:moveTo>
                    <a:pt x="8999" y="15086"/>
                  </a:moveTo>
                  <a:cubicBezTo>
                    <a:pt x="8997" y="15087"/>
                    <a:pt x="8995" y="15088"/>
                    <a:pt x="8993" y="15088"/>
                  </a:cubicBezTo>
                  <a:cubicBezTo>
                    <a:pt x="8995" y="15088"/>
                    <a:pt x="8997" y="15087"/>
                    <a:pt x="8999" y="15086"/>
                  </a:cubicBezTo>
                  <a:close/>
                  <a:moveTo>
                    <a:pt x="16868" y="1"/>
                  </a:moveTo>
                  <a:lnTo>
                    <a:pt x="16868" y="1"/>
                  </a:lnTo>
                  <a:cubicBezTo>
                    <a:pt x="17347" y="617"/>
                    <a:pt x="18466" y="2580"/>
                    <a:pt x="15727" y="4634"/>
                  </a:cubicBezTo>
                  <a:cubicBezTo>
                    <a:pt x="14553" y="5517"/>
                    <a:pt x="13735" y="5836"/>
                    <a:pt x="13162" y="5836"/>
                  </a:cubicBezTo>
                  <a:cubicBezTo>
                    <a:pt x="12120" y="5836"/>
                    <a:pt x="11889" y="4780"/>
                    <a:pt x="11801" y="4132"/>
                  </a:cubicBezTo>
                  <a:cubicBezTo>
                    <a:pt x="11732" y="3653"/>
                    <a:pt x="11847" y="2854"/>
                    <a:pt x="11961" y="2146"/>
                  </a:cubicBezTo>
                  <a:lnTo>
                    <a:pt x="11961" y="2146"/>
                  </a:lnTo>
                  <a:cubicBezTo>
                    <a:pt x="11847" y="2329"/>
                    <a:pt x="11732" y="2534"/>
                    <a:pt x="11641" y="2717"/>
                  </a:cubicBezTo>
                  <a:cubicBezTo>
                    <a:pt x="11641" y="2717"/>
                    <a:pt x="11436" y="1712"/>
                    <a:pt x="10888" y="891"/>
                  </a:cubicBezTo>
                  <a:lnTo>
                    <a:pt x="10888" y="891"/>
                  </a:lnTo>
                  <a:cubicBezTo>
                    <a:pt x="10995" y="2480"/>
                    <a:pt x="10921" y="4129"/>
                    <a:pt x="10190" y="4129"/>
                  </a:cubicBezTo>
                  <a:cubicBezTo>
                    <a:pt x="10143" y="4129"/>
                    <a:pt x="10095" y="4123"/>
                    <a:pt x="10043" y="4109"/>
                  </a:cubicBezTo>
                  <a:cubicBezTo>
                    <a:pt x="9176" y="3858"/>
                    <a:pt x="8468" y="2489"/>
                    <a:pt x="7989" y="1279"/>
                  </a:cubicBezTo>
                  <a:lnTo>
                    <a:pt x="7989" y="1279"/>
                  </a:lnTo>
                  <a:cubicBezTo>
                    <a:pt x="7898" y="2352"/>
                    <a:pt x="8446" y="3675"/>
                    <a:pt x="8446" y="3675"/>
                  </a:cubicBezTo>
                  <a:cubicBezTo>
                    <a:pt x="8446" y="3675"/>
                    <a:pt x="7464" y="2420"/>
                    <a:pt x="5912" y="2101"/>
                  </a:cubicBezTo>
                  <a:lnTo>
                    <a:pt x="5912" y="2101"/>
                  </a:lnTo>
                  <a:cubicBezTo>
                    <a:pt x="7053" y="3379"/>
                    <a:pt x="7943" y="5045"/>
                    <a:pt x="6528" y="6186"/>
                  </a:cubicBezTo>
                  <a:cubicBezTo>
                    <a:pt x="6122" y="6517"/>
                    <a:pt x="5670" y="6657"/>
                    <a:pt x="5196" y="6657"/>
                  </a:cubicBezTo>
                  <a:cubicBezTo>
                    <a:pt x="3938" y="6657"/>
                    <a:pt x="2526" y="5674"/>
                    <a:pt x="1415" y="4680"/>
                  </a:cubicBezTo>
                  <a:lnTo>
                    <a:pt x="1415" y="4680"/>
                  </a:lnTo>
                  <a:cubicBezTo>
                    <a:pt x="639" y="6803"/>
                    <a:pt x="2054" y="9176"/>
                    <a:pt x="2054" y="9176"/>
                  </a:cubicBezTo>
                  <a:cubicBezTo>
                    <a:pt x="2054" y="9176"/>
                    <a:pt x="1826" y="9336"/>
                    <a:pt x="1507" y="9656"/>
                  </a:cubicBezTo>
                  <a:cubicBezTo>
                    <a:pt x="1641" y="9638"/>
                    <a:pt x="1781" y="9628"/>
                    <a:pt x="1924" y="9628"/>
                  </a:cubicBezTo>
                  <a:cubicBezTo>
                    <a:pt x="2535" y="9628"/>
                    <a:pt x="3215" y="9809"/>
                    <a:pt x="3881" y="10363"/>
                  </a:cubicBezTo>
                  <a:cubicBezTo>
                    <a:pt x="5378" y="11615"/>
                    <a:pt x="2521" y="13676"/>
                    <a:pt x="151" y="13676"/>
                  </a:cubicBezTo>
                  <a:cubicBezTo>
                    <a:pt x="101" y="13676"/>
                    <a:pt x="50" y="13675"/>
                    <a:pt x="0" y="13673"/>
                  </a:cubicBezTo>
                  <a:lnTo>
                    <a:pt x="0" y="13673"/>
                  </a:lnTo>
                  <a:cubicBezTo>
                    <a:pt x="300" y="15290"/>
                    <a:pt x="2000" y="16809"/>
                    <a:pt x="4317" y="16809"/>
                  </a:cubicBezTo>
                  <a:cubicBezTo>
                    <a:pt x="5173" y="16809"/>
                    <a:pt x="6114" y="16602"/>
                    <a:pt x="7099" y="16115"/>
                  </a:cubicBezTo>
                  <a:cubicBezTo>
                    <a:pt x="7236" y="16732"/>
                    <a:pt x="7441" y="17279"/>
                    <a:pt x="7670" y="17736"/>
                  </a:cubicBezTo>
                  <a:lnTo>
                    <a:pt x="9632" y="15613"/>
                  </a:lnTo>
                  <a:lnTo>
                    <a:pt x="9632" y="15613"/>
                  </a:lnTo>
                  <a:cubicBezTo>
                    <a:pt x="9632" y="15613"/>
                    <a:pt x="9604" y="15615"/>
                    <a:pt x="9553" y="15615"/>
                  </a:cubicBezTo>
                  <a:cubicBezTo>
                    <a:pt x="9150" y="15615"/>
                    <a:pt x="7316" y="15507"/>
                    <a:pt x="6688" y="13582"/>
                  </a:cubicBezTo>
                  <a:cubicBezTo>
                    <a:pt x="6003" y="11413"/>
                    <a:pt x="6368" y="10477"/>
                    <a:pt x="8286" y="10181"/>
                  </a:cubicBezTo>
                  <a:cubicBezTo>
                    <a:pt x="8391" y="10163"/>
                    <a:pt x="8496" y="10155"/>
                    <a:pt x="8599" y="10155"/>
                  </a:cubicBezTo>
                  <a:cubicBezTo>
                    <a:pt x="10362" y="10155"/>
                    <a:pt x="11687" y="12600"/>
                    <a:pt x="11687" y="12600"/>
                  </a:cubicBezTo>
                  <a:cubicBezTo>
                    <a:pt x="11687" y="12600"/>
                    <a:pt x="10635" y="8791"/>
                    <a:pt x="12430" y="8791"/>
                  </a:cubicBezTo>
                  <a:cubicBezTo>
                    <a:pt x="12505" y="8791"/>
                    <a:pt x="12584" y="8798"/>
                    <a:pt x="12668" y="8811"/>
                  </a:cubicBezTo>
                  <a:cubicBezTo>
                    <a:pt x="14608" y="9131"/>
                    <a:pt x="13924" y="11893"/>
                    <a:pt x="13307" y="13079"/>
                  </a:cubicBezTo>
                  <a:cubicBezTo>
                    <a:pt x="12418" y="14744"/>
                    <a:pt x="10664" y="14632"/>
                    <a:pt x="8999" y="15086"/>
                  </a:cubicBezTo>
                  <a:lnTo>
                    <a:pt x="8999" y="15086"/>
                  </a:lnTo>
                  <a:cubicBezTo>
                    <a:pt x="9009" y="15084"/>
                    <a:pt x="9020" y="15083"/>
                    <a:pt x="9031" y="15083"/>
                  </a:cubicBezTo>
                  <a:cubicBezTo>
                    <a:pt x="9392" y="15083"/>
                    <a:pt x="10675" y="16165"/>
                    <a:pt x="11070" y="16275"/>
                  </a:cubicBezTo>
                  <a:cubicBezTo>
                    <a:pt x="11293" y="16341"/>
                    <a:pt x="11486" y="16366"/>
                    <a:pt x="11662" y="16366"/>
                  </a:cubicBezTo>
                  <a:cubicBezTo>
                    <a:pt x="12156" y="16366"/>
                    <a:pt x="12525" y="16172"/>
                    <a:pt x="13079" y="16138"/>
                  </a:cubicBezTo>
                  <a:cubicBezTo>
                    <a:pt x="13149" y="16134"/>
                    <a:pt x="13219" y="16133"/>
                    <a:pt x="13289" y="16133"/>
                  </a:cubicBezTo>
                  <a:cubicBezTo>
                    <a:pt x="14527" y="16133"/>
                    <a:pt x="15817" y="16681"/>
                    <a:pt x="17005" y="17005"/>
                  </a:cubicBezTo>
                  <a:lnTo>
                    <a:pt x="19037" y="15225"/>
                  </a:lnTo>
                  <a:cubicBezTo>
                    <a:pt x="21022" y="12851"/>
                    <a:pt x="22552" y="9770"/>
                    <a:pt x="18694" y="9017"/>
                  </a:cubicBezTo>
                  <a:lnTo>
                    <a:pt x="18694" y="9017"/>
                  </a:lnTo>
                  <a:cubicBezTo>
                    <a:pt x="18735" y="9024"/>
                    <a:pt x="18778" y="9028"/>
                    <a:pt x="18822" y="9028"/>
                  </a:cubicBezTo>
                  <a:cubicBezTo>
                    <a:pt x="19427" y="9028"/>
                    <a:pt x="20217" y="8321"/>
                    <a:pt x="20452" y="7852"/>
                  </a:cubicBezTo>
                  <a:cubicBezTo>
                    <a:pt x="20543" y="7693"/>
                    <a:pt x="20589" y="7533"/>
                    <a:pt x="20634" y="7373"/>
                  </a:cubicBezTo>
                  <a:lnTo>
                    <a:pt x="20634" y="7373"/>
                  </a:lnTo>
                  <a:cubicBezTo>
                    <a:pt x="19792" y="7687"/>
                    <a:pt x="18940" y="7948"/>
                    <a:pt x="18387" y="7948"/>
                  </a:cubicBezTo>
                  <a:cubicBezTo>
                    <a:pt x="18056" y="7948"/>
                    <a:pt x="17832" y="7855"/>
                    <a:pt x="17781" y="7624"/>
                  </a:cubicBezTo>
                  <a:cubicBezTo>
                    <a:pt x="17667" y="7008"/>
                    <a:pt x="18466" y="6026"/>
                    <a:pt x="19310" y="5228"/>
                  </a:cubicBezTo>
                  <a:cubicBezTo>
                    <a:pt x="19037" y="5228"/>
                    <a:pt x="18717" y="5319"/>
                    <a:pt x="18420" y="5433"/>
                  </a:cubicBezTo>
                  <a:cubicBezTo>
                    <a:pt x="18580" y="5365"/>
                    <a:pt x="18717" y="5068"/>
                    <a:pt x="18808" y="4748"/>
                  </a:cubicBezTo>
                  <a:cubicBezTo>
                    <a:pt x="18877" y="4520"/>
                    <a:pt x="18922" y="4269"/>
                    <a:pt x="18945" y="4155"/>
                  </a:cubicBezTo>
                  <a:cubicBezTo>
                    <a:pt x="19014" y="3675"/>
                    <a:pt x="19014" y="3150"/>
                    <a:pt x="18900" y="2671"/>
                  </a:cubicBezTo>
                  <a:cubicBezTo>
                    <a:pt x="18694" y="1644"/>
                    <a:pt x="18169" y="799"/>
                    <a:pt x="17302" y="229"/>
                  </a:cubicBezTo>
                  <a:cubicBezTo>
                    <a:pt x="17165" y="138"/>
                    <a:pt x="17028" y="46"/>
                    <a:pt x="1686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2" name="Google Shape;2996;p41">
              <a:extLst>
                <a:ext uri="{FF2B5EF4-FFF2-40B4-BE49-F238E27FC236}">
                  <a16:creationId xmlns="" xmlns:a16="http://schemas.microsoft.com/office/drawing/2014/main" id="{C10476F8-F9D8-05DB-890B-CE1C943490F2}"/>
                </a:ext>
              </a:extLst>
            </p:cNvPr>
            <p:cNvSpPr/>
            <p:nvPr/>
          </p:nvSpPr>
          <p:spPr>
            <a:xfrm>
              <a:off x="4598875" y="1165650"/>
              <a:ext cx="87925" cy="70925"/>
            </a:xfrm>
            <a:custGeom>
              <a:avLst/>
              <a:gdLst/>
              <a:ahLst/>
              <a:cxnLst/>
              <a:rect l="l" t="t" r="r" b="b"/>
              <a:pathLst>
                <a:path w="3517" h="2837" extrusionOk="0">
                  <a:moveTo>
                    <a:pt x="3167" y="1"/>
                  </a:moveTo>
                  <a:cubicBezTo>
                    <a:pt x="3022" y="1"/>
                    <a:pt x="2839" y="64"/>
                    <a:pt x="2649" y="191"/>
                  </a:cubicBezTo>
                  <a:cubicBezTo>
                    <a:pt x="2329" y="419"/>
                    <a:pt x="2147" y="762"/>
                    <a:pt x="2261" y="967"/>
                  </a:cubicBezTo>
                  <a:cubicBezTo>
                    <a:pt x="2301" y="1048"/>
                    <a:pt x="2391" y="1089"/>
                    <a:pt x="2507" y="1089"/>
                  </a:cubicBezTo>
                  <a:cubicBezTo>
                    <a:pt x="2652" y="1089"/>
                    <a:pt x="2836" y="1026"/>
                    <a:pt x="3014" y="899"/>
                  </a:cubicBezTo>
                  <a:cubicBezTo>
                    <a:pt x="3333" y="648"/>
                    <a:pt x="3516" y="305"/>
                    <a:pt x="3425" y="123"/>
                  </a:cubicBezTo>
                  <a:cubicBezTo>
                    <a:pt x="3374" y="41"/>
                    <a:pt x="3283" y="1"/>
                    <a:pt x="3167" y="1"/>
                  </a:cubicBezTo>
                  <a:close/>
                  <a:moveTo>
                    <a:pt x="1431" y="1324"/>
                  </a:moveTo>
                  <a:cubicBezTo>
                    <a:pt x="1225" y="1324"/>
                    <a:pt x="963" y="1415"/>
                    <a:pt x="709" y="1606"/>
                  </a:cubicBezTo>
                  <a:cubicBezTo>
                    <a:pt x="252" y="1926"/>
                    <a:pt x="1" y="2405"/>
                    <a:pt x="138" y="2656"/>
                  </a:cubicBezTo>
                  <a:cubicBezTo>
                    <a:pt x="199" y="2777"/>
                    <a:pt x="326" y="2836"/>
                    <a:pt x="489" y="2836"/>
                  </a:cubicBezTo>
                  <a:cubicBezTo>
                    <a:pt x="695" y="2836"/>
                    <a:pt x="956" y="2743"/>
                    <a:pt x="1211" y="2565"/>
                  </a:cubicBezTo>
                  <a:cubicBezTo>
                    <a:pt x="1644" y="2245"/>
                    <a:pt x="1918" y="1766"/>
                    <a:pt x="1781" y="1492"/>
                  </a:cubicBezTo>
                  <a:cubicBezTo>
                    <a:pt x="1721" y="1381"/>
                    <a:pt x="1593" y="1324"/>
                    <a:pt x="1431" y="13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3" name="Google Shape;2997;p41">
              <a:extLst>
                <a:ext uri="{FF2B5EF4-FFF2-40B4-BE49-F238E27FC236}">
                  <a16:creationId xmlns="" xmlns:a16="http://schemas.microsoft.com/office/drawing/2014/main" id="{4E5102FC-5CAC-87D1-0DF8-AC7B73199E4B}"/>
                </a:ext>
              </a:extLst>
            </p:cNvPr>
            <p:cNvSpPr/>
            <p:nvPr/>
          </p:nvSpPr>
          <p:spPr>
            <a:xfrm>
              <a:off x="4245100" y="1478775"/>
              <a:ext cx="955825" cy="646975"/>
            </a:xfrm>
            <a:custGeom>
              <a:avLst/>
              <a:gdLst/>
              <a:ahLst/>
              <a:cxnLst/>
              <a:rect l="l" t="t" r="r" b="b"/>
              <a:pathLst>
                <a:path w="38233" h="25879" extrusionOk="0">
                  <a:moveTo>
                    <a:pt x="16497" y="0"/>
                  </a:moveTo>
                  <a:cubicBezTo>
                    <a:pt x="14193" y="0"/>
                    <a:pt x="11561" y="356"/>
                    <a:pt x="8651" y="1316"/>
                  </a:cubicBezTo>
                  <a:cubicBezTo>
                    <a:pt x="3150" y="3119"/>
                    <a:pt x="982" y="6794"/>
                    <a:pt x="0" y="10720"/>
                  </a:cubicBezTo>
                  <a:cubicBezTo>
                    <a:pt x="822" y="8871"/>
                    <a:pt x="2146" y="6794"/>
                    <a:pt x="4063" y="5949"/>
                  </a:cubicBezTo>
                  <a:lnTo>
                    <a:pt x="4063" y="5949"/>
                  </a:lnTo>
                  <a:cubicBezTo>
                    <a:pt x="4063" y="5949"/>
                    <a:pt x="2009" y="10583"/>
                    <a:pt x="5570" y="13710"/>
                  </a:cubicBezTo>
                  <a:cubicBezTo>
                    <a:pt x="7338" y="15263"/>
                    <a:pt x="9608" y="16315"/>
                    <a:pt x="11909" y="16315"/>
                  </a:cubicBezTo>
                  <a:cubicBezTo>
                    <a:pt x="14240" y="16315"/>
                    <a:pt x="16604" y="15234"/>
                    <a:pt x="18512" y="12500"/>
                  </a:cubicBezTo>
                  <a:cubicBezTo>
                    <a:pt x="18512" y="12500"/>
                    <a:pt x="20178" y="17203"/>
                    <a:pt x="24195" y="17203"/>
                  </a:cubicBezTo>
                  <a:cubicBezTo>
                    <a:pt x="24638" y="17203"/>
                    <a:pt x="25109" y="17146"/>
                    <a:pt x="25610" y="17019"/>
                  </a:cubicBezTo>
                  <a:lnTo>
                    <a:pt x="25610" y="17019"/>
                  </a:lnTo>
                  <a:cubicBezTo>
                    <a:pt x="25542" y="17270"/>
                    <a:pt x="25017" y="21950"/>
                    <a:pt x="28737" y="22429"/>
                  </a:cubicBezTo>
                  <a:cubicBezTo>
                    <a:pt x="28737" y="22429"/>
                    <a:pt x="26341" y="25761"/>
                    <a:pt x="27961" y="25876"/>
                  </a:cubicBezTo>
                  <a:cubicBezTo>
                    <a:pt x="27985" y="25877"/>
                    <a:pt x="28010" y="25878"/>
                    <a:pt x="28034" y="25878"/>
                  </a:cubicBezTo>
                  <a:cubicBezTo>
                    <a:pt x="29662" y="25878"/>
                    <a:pt x="32298" y="22201"/>
                    <a:pt x="32298" y="22201"/>
                  </a:cubicBezTo>
                  <a:cubicBezTo>
                    <a:pt x="32298" y="22201"/>
                    <a:pt x="33075" y="21875"/>
                    <a:pt x="34103" y="21875"/>
                  </a:cubicBezTo>
                  <a:cubicBezTo>
                    <a:pt x="34837" y="21875"/>
                    <a:pt x="35699" y="22041"/>
                    <a:pt x="36498" y="22612"/>
                  </a:cubicBezTo>
                  <a:cubicBezTo>
                    <a:pt x="36498" y="22612"/>
                    <a:pt x="36795" y="22452"/>
                    <a:pt x="37228" y="22064"/>
                  </a:cubicBezTo>
                  <a:cubicBezTo>
                    <a:pt x="36371" y="21401"/>
                    <a:pt x="35524" y="21171"/>
                    <a:pt x="34761" y="21171"/>
                  </a:cubicBezTo>
                  <a:cubicBezTo>
                    <a:pt x="33027" y="21171"/>
                    <a:pt x="31727" y="22361"/>
                    <a:pt x="31727" y="22361"/>
                  </a:cubicBezTo>
                  <a:cubicBezTo>
                    <a:pt x="31727" y="22361"/>
                    <a:pt x="38233" y="10423"/>
                    <a:pt x="26957" y="2891"/>
                  </a:cubicBezTo>
                  <a:cubicBezTo>
                    <a:pt x="26957" y="2891"/>
                    <a:pt x="23066" y="0"/>
                    <a:pt x="164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4" name="Google Shape;2998;p41">
              <a:extLst>
                <a:ext uri="{FF2B5EF4-FFF2-40B4-BE49-F238E27FC236}">
                  <a16:creationId xmlns="" xmlns:a16="http://schemas.microsoft.com/office/drawing/2014/main" id="{F52FE922-7599-0947-0593-3134BD458128}"/>
                </a:ext>
              </a:extLst>
            </p:cNvPr>
            <p:cNvSpPr/>
            <p:nvPr/>
          </p:nvSpPr>
          <p:spPr>
            <a:xfrm>
              <a:off x="4127550" y="1342150"/>
              <a:ext cx="1181225" cy="769350"/>
            </a:xfrm>
            <a:custGeom>
              <a:avLst/>
              <a:gdLst/>
              <a:ahLst/>
              <a:cxnLst/>
              <a:rect l="l" t="t" r="r" b="b"/>
              <a:pathLst>
                <a:path w="47249" h="30774" extrusionOk="0">
                  <a:moveTo>
                    <a:pt x="22058" y="1"/>
                  </a:moveTo>
                  <a:cubicBezTo>
                    <a:pt x="17715" y="1"/>
                    <a:pt x="15704" y="2741"/>
                    <a:pt x="15704" y="2741"/>
                  </a:cubicBezTo>
                  <a:cubicBezTo>
                    <a:pt x="15704" y="2741"/>
                    <a:pt x="13569" y="1970"/>
                    <a:pt x="11715" y="1970"/>
                  </a:cubicBezTo>
                  <a:cubicBezTo>
                    <a:pt x="11076" y="1970"/>
                    <a:pt x="10471" y="2061"/>
                    <a:pt x="9998" y="2307"/>
                  </a:cubicBezTo>
                  <a:cubicBezTo>
                    <a:pt x="8126" y="3266"/>
                    <a:pt x="7578" y="6530"/>
                    <a:pt x="7578" y="6530"/>
                  </a:cubicBezTo>
                  <a:cubicBezTo>
                    <a:pt x="7578" y="6530"/>
                    <a:pt x="7091" y="6422"/>
                    <a:pt x="6383" y="6422"/>
                  </a:cubicBezTo>
                  <a:cubicBezTo>
                    <a:pt x="4951" y="6422"/>
                    <a:pt x="2614" y="6862"/>
                    <a:pt x="1575" y="9520"/>
                  </a:cubicBezTo>
                  <a:cubicBezTo>
                    <a:pt x="0" y="13491"/>
                    <a:pt x="2351" y="18193"/>
                    <a:pt x="4337" y="18855"/>
                  </a:cubicBezTo>
                  <a:cubicBezTo>
                    <a:pt x="4337" y="18855"/>
                    <a:pt x="5775" y="12487"/>
                    <a:pt x="9518" y="10844"/>
                  </a:cubicBezTo>
                  <a:lnTo>
                    <a:pt x="9518" y="10844"/>
                  </a:lnTo>
                  <a:cubicBezTo>
                    <a:pt x="9518" y="10844"/>
                    <a:pt x="7464" y="15500"/>
                    <a:pt x="11025" y="18627"/>
                  </a:cubicBezTo>
                  <a:cubicBezTo>
                    <a:pt x="12780" y="20178"/>
                    <a:pt x="15040" y="21224"/>
                    <a:pt x="17337" y="21224"/>
                  </a:cubicBezTo>
                  <a:cubicBezTo>
                    <a:pt x="19672" y="21224"/>
                    <a:pt x="22046" y="20144"/>
                    <a:pt x="23967" y="17417"/>
                  </a:cubicBezTo>
                  <a:cubicBezTo>
                    <a:pt x="23967" y="17417"/>
                    <a:pt x="25620" y="22115"/>
                    <a:pt x="29662" y="22115"/>
                  </a:cubicBezTo>
                  <a:cubicBezTo>
                    <a:pt x="30101" y="22115"/>
                    <a:pt x="30569" y="22060"/>
                    <a:pt x="31066" y="21937"/>
                  </a:cubicBezTo>
                  <a:lnTo>
                    <a:pt x="31066" y="21937"/>
                  </a:lnTo>
                  <a:cubicBezTo>
                    <a:pt x="30997" y="22165"/>
                    <a:pt x="30449" y="26867"/>
                    <a:pt x="34193" y="27346"/>
                  </a:cubicBezTo>
                  <a:cubicBezTo>
                    <a:pt x="34193" y="27346"/>
                    <a:pt x="31773" y="30656"/>
                    <a:pt x="33417" y="30770"/>
                  </a:cubicBezTo>
                  <a:cubicBezTo>
                    <a:pt x="33445" y="30772"/>
                    <a:pt x="33474" y="30774"/>
                    <a:pt x="33503" y="30774"/>
                  </a:cubicBezTo>
                  <a:cubicBezTo>
                    <a:pt x="35131" y="30774"/>
                    <a:pt x="37731" y="27095"/>
                    <a:pt x="37731" y="27095"/>
                  </a:cubicBezTo>
                  <a:cubicBezTo>
                    <a:pt x="37731" y="27095"/>
                    <a:pt x="38504" y="26773"/>
                    <a:pt x="39528" y="26773"/>
                  </a:cubicBezTo>
                  <a:cubicBezTo>
                    <a:pt x="40271" y="26773"/>
                    <a:pt x="41147" y="26943"/>
                    <a:pt x="41953" y="27529"/>
                  </a:cubicBezTo>
                  <a:cubicBezTo>
                    <a:pt x="41953" y="27529"/>
                    <a:pt x="44601" y="25908"/>
                    <a:pt x="45925" y="21457"/>
                  </a:cubicBezTo>
                  <a:cubicBezTo>
                    <a:pt x="47249" y="16984"/>
                    <a:pt x="42136" y="13742"/>
                    <a:pt x="38826" y="13080"/>
                  </a:cubicBezTo>
                  <a:cubicBezTo>
                    <a:pt x="38826" y="13080"/>
                    <a:pt x="34147" y="3654"/>
                    <a:pt x="26615" y="892"/>
                  </a:cubicBezTo>
                  <a:cubicBezTo>
                    <a:pt x="24879" y="248"/>
                    <a:pt x="23364" y="1"/>
                    <a:pt x="22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5" name="Google Shape;2999;p41">
              <a:extLst>
                <a:ext uri="{FF2B5EF4-FFF2-40B4-BE49-F238E27FC236}">
                  <a16:creationId xmlns="" xmlns:a16="http://schemas.microsoft.com/office/drawing/2014/main" id="{297B0E9C-C2DE-7E09-601D-B3285655A21F}"/>
                </a:ext>
              </a:extLst>
            </p:cNvPr>
            <p:cNvSpPr/>
            <p:nvPr/>
          </p:nvSpPr>
          <p:spPr>
            <a:xfrm>
              <a:off x="4127550" y="1437475"/>
              <a:ext cx="1118450" cy="674025"/>
            </a:xfrm>
            <a:custGeom>
              <a:avLst/>
              <a:gdLst/>
              <a:ahLst/>
              <a:cxnLst/>
              <a:rect l="l" t="t" r="r" b="b"/>
              <a:pathLst>
                <a:path w="44738" h="26961" extrusionOk="0">
                  <a:moveTo>
                    <a:pt x="8560" y="0"/>
                  </a:moveTo>
                  <a:cubicBezTo>
                    <a:pt x="7829" y="1256"/>
                    <a:pt x="7578" y="2717"/>
                    <a:pt x="7578" y="2717"/>
                  </a:cubicBezTo>
                  <a:cubicBezTo>
                    <a:pt x="7578" y="2717"/>
                    <a:pt x="7101" y="2611"/>
                    <a:pt x="6400" y="2611"/>
                  </a:cubicBezTo>
                  <a:cubicBezTo>
                    <a:pt x="6180" y="2611"/>
                    <a:pt x="5939" y="2621"/>
                    <a:pt x="5684" y="2648"/>
                  </a:cubicBezTo>
                  <a:cubicBezTo>
                    <a:pt x="6346" y="4657"/>
                    <a:pt x="6848" y="7441"/>
                    <a:pt x="4976" y="8240"/>
                  </a:cubicBezTo>
                  <a:cubicBezTo>
                    <a:pt x="4690" y="8360"/>
                    <a:pt x="4430" y="8415"/>
                    <a:pt x="4194" y="8415"/>
                  </a:cubicBezTo>
                  <a:cubicBezTo>
                    <a:pt x="2769" y="8415"/>
                    <a:pt x="2198" y="6435"/>
                    <a:pt x="1963" y="4908"/>
                  </a:cubicBezTo>
                  <a:cubicBezTo>
                    <a:pt x="1803" y="5159"/>
                    <a:pt x="1689" y="5433"/>
                    <a:pt x="1575" y="5707"/>
                  </a:cubicBezTo>
                  <a:cubicBezTo>
                    <a:pt x="0" y="9678"/>
                    <a:pt x="2351" y="14380"/>
                    <a:pt x="4337" y="15042"/>
                  </a:cubicBezTo>
                  <a:cubicBezTo>
                    <a:pt x="4337" y="15042"/>
                    <a:pt x="5775" y="8674"/>
                    <a:pt x="9518" y="7031"/>
                  </a:cubicBezTo>
                  <a:lnTo>
                    <a:pt x="9518" y="7031"/>
                  </a:lnTo>
                  <a:cubicBezTo>
                    <a:pt x="9518" y="7031"/>
                    <a:pt x="7464" y="11664"/>
                    <a:pt x="11025" y="14814"/>
                  </a:cubicBezTo>
                  <a:cubicBezTo>
                    <a:pt x="12780" y="16365"/>
                    <a:pt x="15040" y="17411"/>
                    <a:pt x="17337" y="17411"/>
                  </a:cubicBezTo>
                  <a:cubicBezTo>
                    <a:pt x="19672" y="17411"/>
                    <a:pt x="22046" y="16331"/>
                    <a:pt x="23967" y="13604"/>
                  </a:cubicBezTo>
                  <a:cubicBezTo>
                    <a:pt x="23967" y="13604"/>
                    <a:pt x="25620" y="18302"/>
                    <a:pt x="29662" y="18302"/>
                  </a:cubicBezTo>
                  <a:cubicBezTo>
                    <a:pt x="30101" y="18302"/>
                    <a:pt x="30569" y="18247"/>
                    <a:pt x="31066" y="18124"/>
                  </a:cubicBezTo>
                  <a:lnTo>
                    <a:pt x="31066" y="18124"/>
                  </a:lnTo>
                  <a:cubicBezTo>
                    <a:pt x="30997" y="18352"/>
                    <a:pt x="30449" y="23054"/>
                    <a:pt x="34193" y="23533"/>
                  </a:cubicBezTo>
                  <a:cubicBezTo>
                    <a:pt x="34193" y="23533"/>
                    <a:pt x="31773" y="26843"/>
                    <a:pt x="33417" y="26957"/>
                  </a:cubicBezTo>
                  <a:cubicBezTo>
                    <a:pt x="33445" y="26959"/>
                    <a:pt x="33474" y="26961"/>
                    <a:pt x="33503" y="26961"/>
                  </a:cubicBezTo>
                  <a:cubicBezTo>
                    <a:pt x="35131" y="26961"/>
                    <a:pt x="37731" y="23282"/>
                    <a:pt x="37731" y="23282"/>
                  </a:cubicBezTo>
                  <a:cubicBezTo>
                    <a:pt x="37731" y="23282"/>
                    <a:pt x="38504" y="22960"/>
                    <a:pt x="39528" y="22960"/>
                  </a:cubicBezTo>
                  <a:cubicBezTo>
                    <a:pt x="40271" y="22960"/>
                    <a:pt x="41147" y="23130"/>
                    <a:pt x="41953" y="23716"/>
                  </a:cubicBezTo>
                  <a:cubicBezTo>
                    <a:pt x="41953" y="23716"/>
                    <a:pt x="43437" y="22803"/>
                    <a:pt x="44738" y="20475"/>
                  </a:cubicBezTo>
                  <a:cubicBezTo>
                    <a:pt x="43300" y="19767"/>
                    <a:pt x="42364" y="16047"/>
                    <a:pt x="42364" y="16047"/>
                  </a:cubicBezTo>
                  <a:cubicBezTo>
                    <a:pt x="42364" y="16047"/>
                    <a:pt x="42008" y="19586"/>
                    <a:pt x="37602" y="19586"/>
                  </a:cubicBezTo>
                  <a:cubicBezTo>
                    <a:pt x="37547" y="19586"/>
                    <a:pt x="37491" y="19586"/>
                    <a:pt x="37434" y="19584"/>
                  </a:cubicBezTo>
                  <a:cubicBezTo>
                    <a:pt x="32892" y="19493"/>
                    <a:pt x="35014" y="13536"/>
                    <a:pt x="35014" y="13536"/>
                  </a:cubicBezTo>
                  <a:lnTo>
                    <a:pt x="35014" y="13536"/>
                  </a:lnTo>
                  <a:cubicBezTo>
                    <a:pt x="35014" y="13536"/>
                    <a:pt x="34231" y="14092"/>
                    <a:pt x="32466" y="14092"/>
                  </a:cubicBezTo>
                  <a:cubicBezTo>
                    <a:pt x="31727" y="14092"/>
                    <a:pt x="30816" y="13994"/>
                    <a:pt x="29719" y="13718"/>
                  </a:cubicBezTo>
                  <a:cubicBezTo>
                    <a:pt x="25999" y="12783"/>
                    <a:pt x="27299" y="9154"/>
                    <a:pt x="27299" y="9153"/>
                  </a:cubicBezTo>
                  <a:lnTo>
                    <a:pt x="27299" y="9153"/>
                  </a:lnTo>
                  <a:cubicBezTo>
                    <a:pt x="27299" y="9154"/>
                    <a:pt x="25445" y="11645"/>
                    <a:pt x="20362" y="11645"/>
                  </a:cubicBezTo>
                  <a:cubicBezTo>
                    <a:pt x="19215" y="11645"/>
                    <a:pt x="17903" y="11518"/>
                    <a:pt x="16412" y="11208"/>
                  </a:cubicBezTo>
                  <a:cubicBezTo>
                    <a:pt x="8309" y="9541"/>
                    <a:pt x="13444" y="1256"/>
                    <a:pt x="13444" y="1256"/>
                  </a:cubicBezTo>
                  <a:lnTo>
                    <a:pt x="13444" y="1256"/>
                  </a:lnTo>
                  <a:cubicBezTo>
                    <a:pt x="13444" y="1256"/>
                    <a:pt x="12779" y="1920"/>
                    <a:pt x="11525" y="1920"/>
                  </a:cubicBezTo>
                  <a:cubicBezTo>
                    <a:pt x="11087" y="1920"/>
                    <a:pt x="10577" y="1839"/>
                    <a:pt x="9998" y="1621"/>
                  </a:cubicBezTo>
                  <a:cubicBezTo>
                    <a:pt x="9381" y="1393"/>
                    <a:pt x="8925" y="776"/>
                    <a:pt x="85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6" name="Google Shape;3000;p41">
              <a:extLst>
                <a:ext uri="{FF2B5EF4-FFF2-40B4-BE49-F238E27FC236}">
                  <a16:creationId xmlns="" xmlns:a16="http://schemas.microsoft.com/office/drawing/2014/main" id="{CFC9CB83-1B31-C2E8-8A0F-42F481C6CB95}"/>
                </a:ext>
              </a:extLst>
            </p:cNvPr>
            <p:cNvSpPr/>
            <p:nvPr/>
          </p:nvSpPr>
          <p:spPr>
            <a:xfrm>
              <a:off x="4985200" y="1594325"/>
              <a:ext cx="85625" cy="130200"/>
            </a:xfrm>
            <a:custGeom>
              <a:avLst/>
              <a:gdLst/>
              <a:ahLst/>
              <a:cxnLst/>
              <a:rect l="l" t="t" r="r" b="b"/>
              <a:pathLst>
                <a:path w="3425" h="5208" extrusionOk="0">
                  <a:moveTo>
                    <a:pt x="77" y="1"/>
                  </a:moveTo>
                  <a:cubicBezTo>
                    <a:pt x="74" y="1"/>
                    <a:pt x="71" y="1"/>
                    <a:pt x="69" y="3"/>
                  </a:cubicBezTo>
                  <a:cubicBezTo>
                    <a:pt x="1" y="49"/>
                    <a:pt x="480" y="665"/>
                    <a:pt x="937" y="1304"/>
                  </a:cubicBezTo>
                  <a:cubicBezTo>
                    <a:pt x="1393" y="1921"/>
                    <a:pt x="1804" y="2583"/>
                    <a:pt x="1804" y="2583"/>
                  </a:cubicBezTo>
                  <a:cubicBezTo>
                    <a:pt x="1804" y="2583"/>
                    <a:pt x="1895" y="2742"/>
                    <a:pt x="2055" y="2971"/>
                  </a:cubicBezTo>
                  <a:cubicBezTo>
                    <a:pt x="2238" y="3199"/>
                    <a:pt x="2420" y="3541"/>
                    <a:pt x="2626" y="3861"/>
                  </a:cubicBezTo>
                  <a:cubicBezTo>
                    <a:pt x="3008" y="4512"/>
                    <a:pt x="3279" y="5208"/>
                    <a:pt x="3374" y="5208"/>
                  </a:cubicBezTo>
                  <a:cubicBezTo>
                    <a:pt x="3376" y="5208"/>
                    <a:pt x="3377" y="5208"/>
                    <a:pt x="3379" y="5207"/>
                  </a:cubicBezTo>
                  <a:cubicBezTo>
                    <a:pt x="3425" y="5207"/>
                    <a:pt x="3265" y="4431"/>
                    <a:pt x="2968" y="3701"/>
                  </a:cubicBezTo>
                  <a:cubicBezTo>
                    <a:pt x="2785" y="3336"/>
                    <a:pt x="2626" y="2971"/>
                    <a:pt x="2466" y="2719"/>
                  </a:cubicBezTo>
                  <a:cubicBezTo>
                    <a:pt x="2329" y="2468"/>
                    <a:pt x="2238" y="2286"/>
                    <a:pt x="2238" y="2286"/>
                  </a:cubicBezTo>
                  <a:cubicBezTo>
                    <a:pt x="2238" y="2286"/>
                    <a:pt x="1758" y="1647"/>
                    <a:pt x="1233" y="1076"/>
                  </a:cubicBezTo>
                  <a:cubicBezTo>
                    <a:pt x="708" y="507"/>
                    <a:pt x="161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7" name="Google Shape;3001;p41">
              <a:extLst>
                <a:ext uri="{FF2B5EF4-FFF2-40B4-BE49-F238E27FC236}">
                  <a16:creationId xmlns="" xmlns:a16="http://schemas.microsoft.com/office/drawing/2014/main" id="{D908C7C9-28F4-D8C5-CF71-9E59CD46AC32}"/>
                </a:ext>
              </a:extLst>
            </p:cNvPr>
            <p:cNvSpPr/>
            <p:nvPr/>
          </p:nvSpPr>
          <p:spPr>
            <a:xfrm>
              <a:off x="5102175" y="1922500"/>
              <a:ext cx="71925" cy="89825"/>
            </a:xfrm>
            <a:custGeom>
              <a:avLst/>
              <a:gdLst/>
              <a:ahLst/>
              <a:cxnLst/>
              <a:rect l="l" t="t" r="r" b="b"/>
              <a:pathLst>
                <a:path w="2877" h="3593" extrusionOk="0">
                  <a:moveTo>
                    <a:pt x="2786" y="1"/>
                  </a:moveTo>
                  <a:cubicBezTo>
                    <a:pt x="2740" y="1"/>
                    <a:pt x="2694" y="161"/>
                    <a:pt x="2649" y="366"/>
                  </a:cubicBezTo>
                  <a:cubicBezTo>
                    <a:pt x="2626" y="480"/>
                    <a:pt x="2626" y="617"/>
                    <a:pt x="2580" y="731"/>
                  </a:cubicBezTo>
                  <a:cubicBezTo>
                    <a:pt x="2535" y="868"/>
                    <a:pt x="2489" y="1005"/>
                    <a:pt x="2443" y="1142"/>
                  </a:cubicBezTo>
                  <a:cubicBezTo>
                    <a:pt x="2398" y="1279"/>
                    <a:pt x="2306" y="1393"/>
                    <a:pt x="2238" y="1507"/>
                  </a:cubicBezTo>
                  <a:cubicBezTo>
                    <a:pt x="2192" y="1621"/>
                    <a:pt x="2124" y="1736"/>
                    <a:pt x="2055" y="1804"/>
                  </a:cubicBezTo>
                  <a:lnTo>
                    <a:pt x="1827" y="2078"/>
                  </a:lnTo>
                  <a:cubicBezTo>
                    <a:pt x="1827" y="2078"/>
                    <a:pt x="1485" y="2512"/>
                    <a:pt x="1005" y="2854"/>
                  </a:cubicBezTo>
                  <a:cubicBezTo>
                    <a:pt x="526" y="3219"/>
                    <a:pt x="1" y="3516"/>
                    <a:pt x="47" y="3584"/>
                  </a:cubicBezTo>
                  <a:cubicBezTo>
                    <a:pt x="49" y="3590"/>
                    <a:pt x="59" y="3592"/>
                    <a:pt x="75" y="3592"/>
                  </a:cubicBezTo>
                  <a:cubicBezTo>
                    <a:pt x="199" y="3592"/>
                    <a:pt x="705" y="3437"/>
                    <a:pt x="1211" y="3174"/>
                  </a:cubicBezTo>
                  <a:cubicBezTo>
                    <a:pt x="1758" y="2877"/>
                    <a:pt x="2238" y="2420"/>
                    <a:pt x="2238" y="2420"/>
                  </a:cubicBezTo>
                  <a:cubicBezTo>
                    <a:pt x="2238" y="2420"/>
                    <a:pt x="2329" y="2283"/>
                    <a:pt x="2466" y="2078"/>
                  </a:cubicBezTo>
                  <a:cubicBezTo>
                    <a:pt x="2535" y="1987"/>
                    <a:pt x="2580" y="1850"/>
                    <a:pt x="2649" y="1690"/>
                  </a:cubicBezTo>
                  <a:cubicBezTo>
                    <a:pt x="2694" y="1553"/>
                    <a:pt x="2763" y="1416"/>
                    <a:pt x="2786" y="1256"/>
                  </a:cubicBezTo>
                  <a:cubicBezTo>
                    <a:pt x="2808" y="1096"/>
                    <a:pt x="2831" y="937"/>
                    <a:pt x="2854" y="777"/>
                  </a:cubicBezTo>
                  <a:cubicBezTo>
                    <a:pt x="2877" y="640"/>
                    <a:pt x="2854" y="503"/>
                    <a:pt x="2854" y="389"/>
                  </a:cubicBezTo>
                  <a:cubicBezTo>
                    <a:pt x="2854" y="161"/>
                    <a:pt x="2831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8" name="Google Shape;3002;p41">
              <a:extLst>
                <a:ext uri="{FF2B5EF4-FFF2-40B4-BE49-F238E27FC236}">
                  <a16:creationId xmlns="" xmlns:a16="http://schemas.microsoft.com/office/drawing/2014/main" id="{4200C2E0-F069-167F-C015-7D4AE51EDDB2}"/>
                </a:ext>
              </a:extLst>
            </p:cNvPr>
            <p:cNvSpPr/>
            <p:nvPr/>
          </p:nvSpPr>
          <p:spPr>
            <a:xfrm>
              <a:off x="4630850" y="1432675"/>
              <a:ext cx="240825" cy="125825"/>
            </a:xfrm>
            <a:custGeom>
              <a:avLst/>
              <a:gdLst/>
              <a:ahLst/>
              <a:cxnLst/>
              <a:rect l="l" t="t" r="r" b="b"/>
              <a:pathLst>
                <a:path w="9633" h="5033" extrusionOk="0">
                  <a:moveTo>
                    <a:pt x="23" y="0"/>
                  </a:moveTo>
                  <a:cubicBezTo>
                    <a:pt x="8" y="0"/>
                    <a:pt x="0" y="3"/>
                    <a:pt x="0" y="10"/>
                  </a:cubicBezTo>
                  <a:cubicBezTo>
                    <a:pt x="0" y="33"/>
                    <a:pt x="69" y="55"/>
                    <a:pt x="228" y="124"/>
                  </a:cubicBezTo>
                  <a:cubicBezTo>
                    <a:pt x="365" y="192"/>
                    <a:pt x="571" y="261"/>
                    <a:pt x="845" y="329"/>
                  </a:cubicBezTo>
                  <a:cubicBezTo>
                    <a:pt x="1370" y="443"/>
                    <a:pt x="2100" y="489"/>
                    <a:pt x="2785" y="558"/>
                  </a:cubicBezTo>
                  <a:cubicBezTo>
                    <a:pt x="2967" y="580"/>
                    <a:pt x="3127" y="603"/>
                    <a:pt x="3310" y="649"/>
                  </a:cubicBezTo>
                  <a:cubicBezTo>
                    <a:pt x="3470" y="672"/>
                    <a:pt x="3629" y="694"/>
                    <a:pt x="3789" y="740"/>
                  </a:cubicBezTo>
                  <a:cubicBezTo>
                    <a:pt x="4086" y="854"/>
                    <a:pt x="4383" y="946"/>
                    <a:pt x="4611" y="1014"/>
                  </a:cubicBezTo>
                  <a:cubicBezTo>
                    <a:pt x="5090" y="1242"/>
                    <a:pt x="5387" y="1379"/>
                    <a:pt x="5387" y="1379"/>
                  </a:cubicBezTo>
                  <a:cubicBezTo>
                    <a:pt x="5387" y="1379"/>
                    <a:pt x="5410" y="1379"/>
                    <a:pt x="5455" y="1402"/>
                  </a:cubicBezTo>
                  <a:cubicBezTo>
                    <a:pt x="5478" y="1425"/>
                    <a:pt x="5547" y="1448"/>
                    <a:pt x="5592" y="1493"/>
                  </a:cubicBezTo>
                  <a:cubicBezTo>
                    <a:pt x="5729" y="1562"/>
                    <a:pt x="5912" y="1676"/>
                    <a:pt x="6140" y="1790"/>
                  </a:cubicBezTo>
                  <a:cubicBezTo>
                    <a:pt x="6368" y="1927"/>
                    <a:pt x="6597" y="2110"/>
                    <a:pt x="6871" y="2292"/>
                  </a:cubicBezTo>
                  <a:cubicBezTo>
                    <a:pt x="7145" y="2498"/>
                    <a:pt x="7396" y="2749"/>
                    <a:pt x="7670" y="2954"/>
                  </a:cubicBezTo>
                  <a:cubicBezTo>
                    <a:pt x="8677" y="3895"/>
                    <a:pt x="9487" y="5033"/>
                    <a:pt x="9582" y="5033"/>
                  </a:cubicBezTo>
                  <a:cubicBezTo>
                    <a:pt x="9584" y="5033"/>
                    <a:pt x="9586" y="5032"/>
                    <a:pt x="9587" y="5031"/>
                  </a:cubicBezTo>
                  <a:cubicBezTo>
                    <a:pt x="9632" y="5008"/>
                    <a:pt x="8925" y="3753"/>
                    <a:pt x="7921" y="2703"/>
                  </a:cubicBezTo>
                  <a:cubicBezTo>
                    <a:pt x="7670" y="2452"/>
                    <a:pt x="7418" y="2178"/>
                    <a:pt x="7145" y="1973"/>
                  </a:cubicBezTo>
                  <a:cubicBezTo>
                    <a:pt x="6893" y="1744"/>
                    <a:pt x="6642" y="1539"/>
                    <a:pt x="6414" y="1402"/>
                  </a:cubicBezTo>
                  <a:cubicBezTo>
                    <a:pt x="6186" y="1242"/>
                    <a:pt x="5980" y="1128"/>
                    <a:pt x="5843" y="1037"/>
                  </a:cubicBezTo>
                  <a:cubicBezTo>
                    <a:pt x="5775" y="991"/>
                    <a:pt x="5729" y="968"/>
                    <a:pt x="5684" y="946"/>
                  </a:cubicBezTo>
                  <a:cubicBezTo>
                    <a:pt x="5661" y="923"/>
                    <a:pt x="5638" y="900"/>
                    <a:pt x="5638" y="900"/>
                  </a:cubicBezTo>
                  <a:cubicBezTo>
                    <a:pt x="5638" y="900"/>
                    <a:pt x="5296" y="763"/>
                    <a:pt x="4794" y="558"/>
                  </a:cubicBezTo>
                  <a:cubicBezTo>
                    <a:pt x="4520" y="489"/>
                    <a:pt x="4223" y="398"/>
                    <a:pt x="3881" y="329"/>
                  </a:cubicBezTo>
                  <a:cubicBezTo>
                    <a:pt x="3721" y="284"/>
                    <a:pt x="3538" y="261"/>
                    <a:pt x="3356" y="238"/>
                  </a:cubicBezTo>
                  <a:cubicBezTo>
                    <a:pt x="3173" y="215"/>
                    <a:pt x="2990" y="215"/>
                    <a:pt x="2808" y="192"/>
                  </a:cubicBezTo>
                  <a:cubicBezTo>
                    <a:pt x="2100" y="170"/>
                    <a:pt x="1393" y="192"/>
                    <a:pt x="868" y="124"/>
                  </a:cubicBezTo>
                  <a:cubicBezTo>
                    <a:pt x="616" y="101"/>
                    <a:pt x="388" y="78"/>
                    <a:pt x="251" y="33"/>
                  </a:cubicBezTo>
                  <a:cubicBezTo>
                    <a:pt x="138" y="16"/>
                    <a:pt x="60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9" name="Google Shape;3003;p41">
              <a:extLst>
                <a:ext uri="{FF2B5EF4-FFF2-40B4-BE49-F238E27FC236}">
                  <a16:creationId xmlns="" xmlns:a16="http://schemas.microsoft.com/office/drawing/2014/main" id="{C3A5167C-FBC3-AB27-8FF4-723ED4BF4A62}"/>
                </a:ext>
              </a:extLst>
            </p:cNvPr>
            <p:cNvSpPr/>
            <p:nvPr/>
          </p:nvSpPr>
          <p:spPr>
            <a:xfrm>
              <a:off x="4403725" y="1488450"/>
              <a:ext cx="59950" cy="215550"/>
            </a:xfrm>
            <a:custGeom>
              <a:avLst/>
              <a:gdLst/>
              <a:ahLst/>
              <a:cxnLst/>
              <a:rect l="l" t="t" r="r" b="b"/>
              <a:pathLst>
                <a:path w="2398" h="8622" extrusionOk="0">
                  <a:moveTo>
                    <a:pt x="2347" y="1"/>
                  </a:moveTo>
                  <a:cubicBezTo>
                    <a:pt x="2241" y="1"/>
                    <a:pt x="1984" y="82"/>
                    <a:pt x="1713" y="335"/>
                  </a:cubicBezTo>
                  <a:cubicBezTo>
                    <a:pt x="1347" y="632"/>
                    <a:pt x="1005" y="1157"/>
                    <a:pt x="777" y="1705"/>
                  </a:cubicBezTo>
                  <a:cubicBezTo>
                    <a:pt x="526" y="2252"/>
                    <a:pt x="343" y="2823"/>
                    <a:pt x="206" y="3257"/>
                  </a:cubicBezTo>
                  <a:cubicBezTo>
                    <a:pt x="161" y="3485"/>
                    <a:pt x="115" y="3668"/>
                    <a:pt x="92" y="3782"/>
                  </a:cubicBezTo>
                  <a:cubicBezTo>
                    <a:pt x="69" y="3919"/>
                    <a:pt x="46" y="3987"/>
                    <a:pt x="46" y="3987"/>
                  </a:cubicBezTo>
                  <a:cubicBezTo>
                    <a:pt x="46" y="3987"/>
                    <a:pt x="46" y="4079"/>
                    <a:pt x="46" y="4215"/>
                  </a:cubicBezTo>
                  <a:cubicBezTo>
                    <a:pt x="24" y="4330"/>
                    <a:pt x="1" y="4535"/>
                    <a:pt x="1" y="4763"/>
                  </a:cubicBezTo>
                  <a:cubicBezTo>
                    <a:pt x="24" y="4992"/>
                    <a:pt x="1" y="5243"/>
                    <a:pt x="46" y="5539"/>
                  </a:cubicBezTo>
                  <a:cubicBezTo>
                    <a:pt x="69" y="5676"/>
                    <a:pt x="92" y="5813"/>
                    <a:pt x="115" y="5973"/>
                  </a:cubicBezTo>
                  <a:cubicBezTo>
                    <a:pt x="138" y="6110"/>
                    <a:pt x="161" y="6270"/>
                    <a:pt x="206" y="6407"/>
                  </a:cubicBezTo>
                  <a:cubicBezTo>
                    <a:pt x="455" y="7581"/>
                    <a:pt x="1016" y="8621"/>
                    <a:pt x="1094" y="8621"/>
                  </a:cubicBezTo>
                  <a:cubicBezTo>
                    <a:pt x="1095" y="8621"/>
                    <a:pt x="1096" y="8621"/>
                    <a:pt x="1096" y="8621"/>
                  </a:cubicBezTo>
                  <a:cubicBezTo>
                    <a:pt x="1165" y="8575"/>
                    <a:pt x="708" y="7479"/>
                    <a:pt x="571" y="6338"/>
                  </a:cubicBezTo>
                  <a:cubicBezTo>
                    <a:pt x="549" y="6201"/>
                    <a:pt x="526" y="6064"/>
                    <a:pt x="503" y="5905"/>
                  </a:cubicBezTo>
                  <a:cubicBezTo>
                    <a:pt x="503" y="5768"/>
                    <a:pt x="503" y="5631"/>
                    <a:pt x="480" y="5494"/>
                  </a:cubicBezTo>
                  <a:cubicBezTo>
                    <a:pt x="457" y="5243"/>
                    <a:pt x="503" y="4992"/>
                    <a:pt x="503" y="4763"/>
                  </a:cubicBezTo>
                  <a:cubicBezTo>
                    <a:pt x="503" y="4558"/>
                    <a:pt x="526" y="4375"/>
                    <a:pt x="549" y="4261"/>
                  </a:cubicBezTo>
                  <a:cubicBezTo>
                    <a:pt x="571" y="4147"/>
                    <a:pt x="571" y="4079"/>
                    <a:pt x="571" y="4079"/>
                  </a:cubicBezTo>
                  <a:cubicBezTo>
                    <a:pt x="571" y="4079"/>
                    <a:pt x="571" y="3987"/>
                    <a:pt x="594" y="3873"/>
                  </a:cubicBezTo>
                  <a:cubicBezTo>
                    <a:pt x="617" y="3759"/>
                    <a:pt x="640" y="3576"/>
                    <a:pt x="685" y="3371"/>
                  </a:cubicBezTo>
                  <a:cubicBezTo>
                    <a:pt x="777" y="2960"/>
                    <a:pt x="914" y="2389"/>
                    <a:pt x="1119" y="1842"/>
                  </a:cubicBezTo>
                  <a:cubicBezTo>
                    <a:pt x="1302" y="1317"/>
                    <a:pt x="1576" y="792"/>
                    <a:pt x="1850" y="495"/>
                  </a:cubicBezTo>
                  <a:cubicBezTo>
                    <a:pt x="2123" y="153"/>
                    <a:pt x="2397" y="38"/>
                    <a:pt x="2397" y="16"/>
                  </a:cubicBezTo>
                  <a:cubicBezTo>
                    <a:pt x="2393" y="6"/>
                    <a:pt x="2375" y="1"/>
                    <a:pt x="2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0" name="Google Shape;3004;p41">
              <a:extLst>
                <a:ext uri="{FF2B5EF4-FFF2-40B4-BE49-F238E27FC236}">
                  <a16:creationId xmlns="" xmlns:a16="http://schemas.microsoft.com/office/drawing/2014/main" id="{776CCD91-CA3B-7E91-D0DA-AAB736397A91}"/>
                </a:ext>
              </a:extLst>
            </p:cNvPr>
            <p:cNvSpPr/>
            <p:nvPr/>
          </p:nvSpPr>
          <p:spPr>
            <a:xfrm>
              <a:off x="4488750" y="1646875"/>
              <a:ext cx="51950" cy="58000"/>
            </a:xfrm>
            <a:custGeom>
              <a:avLst/>
              <a:gdLst/>
              <a:ahLst/>
              <a:cxnLst/>
              <a:rect l="l" t="t" r="r" b="b"/>
              <a:pathLst>
                <a:path w="2078" h="2320" extrusionOk="0">
                  <a:moveTo>
                    <a:pt x="54" y="0"/>
                  </a:moveTo>
                  <a:cubicBezTo>
                    <a:pt x="52" y="0"/>
                    <a:pt x="49" y="1"/>
                    <a:pt x="46" y="1"/>
                  </a:cubicBezTo>
                  <a:cubicBezTo>
                    <a:pt x="1" y="1"/>
                    <a:pt x="1" y="435"/>
                    <a:pt x="138" y="846"/>
                  </a:cubicBezTo>
                  <a:cubicBezTo>
                    <a:pt x="206" y="1028"/>
                    <a:pt x="275" y="1234"/>
                    <a:pt x="366" y="1371"/>
                  </a:cubicBezTo>
                  <a:cubicBezTo>
                    <a:pt x="457" y="1508"/>
                    <a:pt x="526" y="1599"/>
                    <a:pt x="526" y="1599"/>
                  </a:cubicBezTo>
                  <a:cubicBezTo>
                    <a:pt x="526" y="1599"/>
                    <a:pt x="822" y="1941"/>
                    <a:pt x="1210" y="2147"/>
                  </a:cubicBezTo>
                  <a:cubicBezTo>
                    <a:pt x="1484" y="2269"/>
                    <a:pt x="1768" y="2319"/>
                    <a:pt x="1927" y="2319"/>
                  </a:cubicBezTo>
                  <a:cubicBezTo>
                    <a:pt x="2007" y="2319"/>
                    <a:pt x="2055" y="2307"/>
                    <a:pt x="2055" y="2284"/>
                  </a:cubicBezTo>
                  <a:cubicBezTo>
                    <a:pt x="2078" y="2192"/>
                    <a:pt x="1690" y="2055"/>
                    <a:pt x="1416" y="1827"/>
                  </a:cubicBezTo>
                  <a:cubicBezTo>
                    <a:pt x="1279" y="1690"/>
                    <a:pt x="1142" y="1576"/>
                    <a:pt x="1073" y="1462"/>
                  </a:cubicBezTo>
                  <a:cubicBezTo>
                    <a:pt x="982" y="1348"/>
                    <a:pt x="914" y="1279"/>
                    <a:pt x="914" y="1279"/>
                  </a:cubicBezTo>
                  <a:cubicBezTo>
                    <a:pt x="914" y="1279"/>
                    <a:pt x="868" y="1211"/>
                    <a:pt x="777" y="1097"/>
                  </a:cubicBezTo>
                  <a:cubicBezTo>
                    <a:pt x="663" y="1006"/>
                    <a:pt x="571" y="846"/>
                    <a:pt x="457" y="686"/>
                  </a:cubicBezTo>
                  <a:cubicBezTo>
                    <a:pt x="280" y="375"/>
                    <a:pt x="145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1" name="Google Shape;3005;p41">
              <a:extLst>
                <a:ext uri="{FF2B5EF4-FFF2-40B4-BE49-F238E27FC236}">
                  <a16:creationId xmlns="" xmlns:a16="http://schemas.microsoft.com/office/drawing/2014/main" id="{88C35752-080F-C0A7-9DCF-8E12AD4F5215}"/>
                </a:ext>
              </a:extLst>
            </p:cNvPr>
            <p:cNvSpPr/>
            <p:nvPr/>
          </p:nvSpPr>
          <p:spPr>
            <a:xfrm>
              <a:off x="4185750" y="1568725"/>
              <a:ext cx="53100" cy="151800"/>
            </a:xfrm>
            <a:custGeom>
              <a:avLst/>
              <a:gdLst/>
              <a:ahLst/>
              <a:cxnLst/>
              <a:rect l="l" t="t" r="r" b="b"/>
              <a:pathLst>
                <a:path w="2124" h="6072" extrusionOk="0">
                  <a:moveTo>
                    <a:pt x="1005" y="0"/>
                  </a:moveTo>
                  <a:cubicBezTo>
                    <a:pt x="1005" y="0"/>
                    <a:pt x="959" y="23"/>
                    <a:pt x="891" y="114"/>
                  </a:cubicBezTo>
                  <a:cubicBezTo>
                    <a:pt x="822" y="183"/>
                    <a:pt x="731" y="297"/>
                    <a:pt x="640" y="434"/>
                  </a:cubicBezTo>
                  <a:cubicBezTo>
                    <a:pt x="457" y="731"/>
                    <a:pt x="297" y="1164"/>
                    <a:pt x="183" y="1598"/>
                  </a:cubicBezTo>
                  <a:cubicBezTo>
                    <a:pt x="69" y="2032"/>
                    <a:pt x="23" y="2488"/>
                    <a:pt x="0" y="2830"/>
                  </a:cubicBezTo>
                  <a:cubicBezTo>
                    <a:pt x="0" y="3173"/>
                    <a:pt x="0" y="3401"/>
                    <a:pt x="0" y="3401"/>
                  </a:cubicBezTo>
                  <a:cubicBezTo>
                    <a:pt x="0" y="3401"/>
                    <a:pt x="23" y="3629"/>
                    <a:pt x="92" y="3972"/>
                  </a:cubicBezTo>
                  <a:cubicBezTo>
                    <a:pt x="183" y="4314"/>
                    <a:pt x="320" y="4771"/>
                    <a:pt x="594" y="5159"/>
                  </a:cubicBezTo>
                  <a:cubicBezTo>
                    <a:pt x="845" y="5547"/>
                    <a:pt x="1233" y="5866"/>
                    <a:pt x="1575" y="5980"/>
                  </a:cubicBezTo>
                  <a:cubicBezTo>
                    <a:pt x="1644" y="6003"/>
                    <a:pt x="1712" y="6026"/>
                    <a:pt x="1781" y="6049"/>
                  </a:cubicBezTo>
                  <a:cubicBezTo>
                    <a:pt x="1849" y="6049"/>
                    <a:pt x="1918" y="6049"/>
                    <a:pt x="1963" y="6072"/>
                  </a:cubicBezTo>
                  <a:cubicBezTo>
                    <a:pt x="2078" y="6072"/>
                    <a:pt x="2123" y="6072"/>
                    <a:pt x="2123" y="6049"/>
                  </a:cubicBezTo>
                  <a:cubicBezTo>
                    <a:pt x="2123" y="6026"/>
                    <a:pt x="2078" y="6003"/>
                    <a:pt x="1986" y="5958"/>
                  </a:cubicBezTo>
                  <a:cubicBezTo>
                    <a:pt x="1963" y="5935"/>
                    <a:pt x="1895" y="5912"/>
                    <a:pt x="1849" y="5889"/>
                  </a:cubicBezTo>
                  <a:cubicBezTo>
                    <a:pt x="1781" y="5866"/>
                    <a:pt x="1712" y="5843"/>
                    <a:pt x="1644" y="5798"/>
                  </a:cubicBezTo>
                  <a:cubicBezTo>
                    <a:pt x="1370" y="5638"/>
                    <a:pt x="1096" y="5318"/>
                    <a:pt x="913" y="4976"/>
                  </a:cubicBezTo>
                  <a:cubicBezTo>
                    <a:pt x="708" y="4611"/>
                    <a:pt x="640" y="4200"/>
                    <a:pt x="571" y="3880"/>
                  </a:cubicBezTo>
                  <a:cubicBezTo>
                    <a:pt x="525" y="3584"/>
                    <a:pt x="525" y="3355"/>
                    <a:pt x="525" y="3355"/>
                  </a:cubicBezTo>
                  <a:cubicBezTo>
                    <a:pt x="525" y="3355"/>
                    <a:pt x="503" y="3150"/>
                    <a:pt x="480" y="2830"/>
                  </a:cubicBezTo>
                  <a:cubicBezTo>
                    <a:pt x="480" y="2511"/>
                    <a:pt x="480" y="2100"/>
                    <a:pt x="548" y="1666"/>
                  </a:cubicBezTo>
                  <a:cubicBezTo>
                    <a:pt x="617" y="1256"/>
                    <a:pt x="708" y="822"/>
                    <a:pt x="822" y="525"/>
                  </a:cubicBezTo>
                  <a:cubicBezTo>
                    <a:pt x="868" y="365"/>
                    <a:pt x="936" y="251"/>
                    <a:pt x="982" y="160"/>
                  </a:cubicBezTo>
                  <a:cubicBezTo>
                    <a:pt x="1005" y="69"/>
                    <a:pt x="1028" y="23"/>
                    <a:pt x="1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2" name="Google Shape;3006;p41">
              <a:extLst>
                <a:ext uri="{FF2B5EF4-FFF2-40B4-BE49-F238E27FC236}">
                  <a16:creationId xmlns="" xmlns:a16="http://schemas.microsoft.com/office/drawing/2014/main" id="{766FACDF-A8DC-70CD-7C73-F6C7B9EF52CB}"/>
                </a:ext>
              </a:extLst>
            </p:cNvPr>
            <p:cNvSpPr/>
            <p:nvPr/>
          </p:nvSpPr>
          <p:spPr>
            <a:xfrm>
              <a:off x="5116450" y="1726700"/>
              <a:ext cx="46825" cy="141100"/>
            </a:xfrm>
            <a:custGeom>
              <a:avLst/>
              <a:gdLst/>
              <a:ahLst/>
              <a:cxnLst/>
              <a:rect l="l" t="t" r="r" b="b"/>
              <a:pathLst>
                <a:path w="1873" h="5644" extrusionOk="0">
                  <a:moveTo>
                    <a:pt x="35" y="0"/>
                  </a:moveTo>
                  <a:cubicBezTo>
                    <a:pt x="30" y="0"/>
                    <a:pt x="26" y="1"/>
                    <a:pt x="23" y="4"/>
                  </a:cubicBezTo>
                  <a:cubicBezTo>
                    <a:pt x="1" y="49"/>
                    <a:pt x="137" y="186"/>
                    <a:pt x="343" y="392"/>
                  </a:cubicBezTo>
                  <a:cubicBezTo>
                    <a:pt x="526" y="620"/>
                    <a:pt x="777" y="894"/>
                    <a:pt x="936" y="1236"/>
                  </a:cubicBezTo>
                  <a:cubicBezTo>
                    <a:pt x="1119" y="1556"/>
                    <a:pt x="1233" y="1921"/>
                    <a:pt x="1279" y="2195"/>
                  </a:cubicBezTo>
                  <a:cubicBezTo>
                    <a:pt x="1302" y="2309"/>
                    <a:pt x="1302" y="2423"/>
                    <a:pt x="1324" y="2515"/>
                  </a:cubicBezTo>
                  <a:cubicBezTo>
                    <a:pt x="1324" y="2583"/>
                    <a:pt x="1324" y="2629"/>
                    <a:pt x="1324" y="2629"/>
                  </a:cubicBezTo>
                  <a:cubicBezTo>
                    <a:pt x="1324" y="2629"/>
                    <a:pt x="1347" y="2811"/>
                    <a:pt x="1370" y="3085"/>
                  </a:cubicBezTo>
                  <a:cubicBezTo>
                    <a:pt x="1370" y="3382"/>
                    <a:pt x="1347" y="3747"/>
                    <a:pt x="1302" y="4135"/>
                  </a:cubicBezTo>
                  <a:cubicBezTo>
                    <a:pt x="1187" y="4888"/>
                    <a:pt x="891" y="5619"/>
                    <a:pt x="959" y="5642"/>
                  </a:cubicBezTo>
                  <a:cubicBezTo>
                    <a:pt x="961" y="5643"/>
                    <a:pt x="964" y="5644"/>
                    <a:pt x="967" y="5644"/>
                  </a:cubicBezTo>
                  <a:cubicBezTo>
                    <a:pt x="1054" y="5644"/>
                    <a:pt x="1446" y="4977"/>
                    <a:pt x="1667" y="4204"/>
                  </a:cubicBezTo>
                  <a:cubicBezTo>
                    <a:pt x="1758" y="3816"/>
                    <a:pt x="1849" y="3405"/>
                    <a:pt x="1849" y="3108"/>
                  </a:cubicBezTo>
                  <a:cubicBezTo>
                    <a:pt x="1872" y="2788"/>
                    <a:pt x="1849" y="2583"/>
                    <a:pt x="1849" y="2583"/>
                  </a:cubicBezTo>
                  <a:cubicBezTo>
                    <a:pt x="1849" y="2583"/>
                    <a:pt x="1849" y="2537"/>
                    <a:pt x="1827" y="2446"/>
                  </a:cubicBezTo>
                  <a:cubicBezTo>
                    <a:pt x="1804" y="2355"/>
                    <a:pt x="1781" y="2218"/>
                    <a:pt x="1735" y="2081"/>
                  </a:cubicBezTo>
                  <a:cubicBezTo>
                    <a:pt x="1667" y="1761"/>
                    <a:pt x="1484" y="1373"/>
                    <a:pt x="1256" y="1031"/>
                  </a:cubicBezTo>
                  <a:cubicBezTo>
                    <a:pt x="1028" y="689"/>
                    <a:pt x="708" y="415"/>
                    <a:pt x="480" y="232"/>
                  </a:cubicBezTo>
                  <a:cubicBezTo>
                    <a:pt x="254" y="89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3" name="Google Shape;3007;p41">
              <a:extLst>
                <a:ext uri="{FF2B5EF4-FFF2-40B4-BE49-F238E27FC236}">
                  <a16:creationId xmlns="" xmlns:a16="http://schemas.microsoft.com/office/drawing/2014/main" id="{27BCF7F0-CF24-6264-3B0C-0BFF5E6DB98E}"/>
                </a:ext>
              </a:extLst>
            </p:cNvPr>
            <p:cNvSpPr/>
            <p:nvPr/>
          </p:nvSpPr>
          <p:spPr>
            <a:xfrm>
              <a:off x="5049125" y="1822575"/>
              <a:ext cx="28550" cy="85125"/>
            </a:xfrm>
            <a:custGeom>
              <a:avLst/>
              <a:gdLst/>
              <a:ahLst/>
              <a:cxnLst/>
              <a:rect l="l" t="t" r="r" b="b"/>
              <a:pathLst>
                <a:path w="1142" h="3405" extrusionOk="0">
                  <a:moveTo>
                    <a:pt x="676" y="0"/>
                  </a:moveTo>
                  <a:cubicBezTo>
                    <a:pt x="671" y="0"/>
                    <a:pt x="666" y="1"/>
                    <a:pt x="662" y="3"/>
                  </a:cubicBezTo>
                  <a:cubicBezTo>
                    <a:pt x="616" y="26"/>
                    <a:pt x="708" y="460"/>
                    <a:pt x="685" y="916"/>
                  </a:cubicBezTo>
                  <a:cubicBezTo>
                    <a:pt x="685" y="1373"/>
                    <a:pt x="616" y="1829"/>
                    <a:pt x="616" y="1829"/>
                  </a:cubicBezTo>
                  <a:cubicBezTo>
                    <a:pt x="616" y="1829"/>
                    <a:pt x="594" y="1921"/>
                    <a:pt x="594" y="2103"/>
                  </a:cubicBezTo>
                  <a:cubicBezTo>
                    <a:pt x="571" y="2263"/>
                    <a:pt x="548" y="2469"/>
                    <a:pt x="479" y="2674"/>
                  </a:cubicBezTo>
                  <a:cubicBezTo>
                    <a:pt x="434" y="2879"/>
                    <a:pt x="343" y="3062"/>
                    <a:pt x="228" y="3176"/>
                  </a:cubicBezTo>
                  <a:cubicBezTo>
                    <a:pt x="114" y="3290"/>
                    <a:pt x="0" y="3359"/>
                    <a:pt x="23" y="3382"/>
                  </a:cubicBezTo>
                  <a:cubicBezTo>
                    <a:pt x="23" y="3404"/>
                    <a:pt x="69" y="3404"/>
                    <a:pt x="114" y="3404"/>
                  </a:cubicBezTo>
                  <a:cubicBezTo>
                    <a:pt x="160" y="3404"/>
                    <a:pt x="251" y="3404"/>
                    <a:pt x="343" y="3336"/>
                  </a:cubicBezTo>
                  <a:cubicBezTo>
                    <a:pt x="525" y="3267"/>
                    <a:pt x="708" y="3062"/>
                    <a:pt x="822" y="2834"/>
                  </a:cubicBezTo>
                  <a:cubicBezTo>
                    <a:pt x="959" y="2605"/>
                    <a:pt x="1027" y="2354"/>
                    <a:pt x="1073" y="2172"/>
                  </a:cubicBezTo>
                  <a:cubicBezTo>
                    <a:pt x="1119" y="1989"/>
                    <a:pt x="1141" y="1875"/>
                    <a:pt x="1141" y="1875"/>
                  </a:cubicBezTo>
                  <a:cubicBezTo>
                    <a:pt x="1141" y="1875"/>
                    <a:pt x="1141" y="1373"/>
                    <a:pt x="1050" y="894"/>
                  </a:cubicBezTo>
                  <a:cubicBezTo>
                    <a:pt x="985" y="437"/>
                    <a:pt x="774" y="0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4" name="Google Shape;3008;p41">
              <a:extLst>
                <a:ext uri="{FF2B5EF4-FFF2-40B4-BE49-F238E27FC236}">
                  <a16:creationId xmlns="" xmlns:a16="http://schemas.microsoft.com/office/drawing/2014/main" id="{1329A57C-162B-9CCA-BEEF-545B9EF84071}"/>
                </a:ext>
              </a:extLst>
            </p:cNvPr>
            <p:cNvSpPr/>
            <p:nvPr/>
          </p:nvSpPr>
          <p:spPr>
            <a:xfrm>
              <a:off x="4643400" y="1373550"/>
              <a:ext cx="102175" cy="35850"/>
            </a:xfrm>
            <a:custGeom>
              <a:avLst/>
              <a:gdLst/>
              <a:ahLst/>
              <a:cxnLst/>
              <a:rect l="l" t="t" r="r" b="b"/>
              <a:pathLst>
                <a:path w="4087" h="1434" extrusionOk="0">
                  <a:moveTo>
                    <a:pt x="705" y="0"/>
                  </a:moveTo>
                  <a:cubicBezTo>
                    <a:pt x="295" y="0"/>
                    <a:pt x="0" y="167"/>
                    <a:pt x="0" y="412"/>
                  </a:cubicBezTo>
                  <a:cubicBezTo>
                    <a:pt x="0" y="731"/>
                    <a:pt x="457" y="1028"/>
                    <a:pt x="1005" y="1097"/>
                  </a:cubicBezTo>
                  <a:cubicBezTo>
                    <a:pt x="1082" y="1106"/>
                    <a:pt x="1158" y="1111"/>
                    <a:pt x="1230" y="1111"/>
                  </a:cubicBezTo>
                  <a:cubicBezTo>
                    <a:pt x="1667" y="1111"/>
                    <a:pt x="1986" y="940"/>
                    <a:pt x="1986" y="686"/>
                  </a:cubicBezTo>
                  <a:cubicBezTo>
                    <a:pt x="1986" y="389"/>
                    <a:pt x="1530" y="92"/>
                    <a:pt x="982" y="24"/>
                  </a:cubicBezTo>
                  <a:cubicBezTo>
                    <a:pt x="886" y="8"/>
                    <a:pt x="793" y="0"/>
                    <a:pt x="705" y="0"/>
                  </a:cubicBezTo>
                  <a:close/>
                  <a:moveTo>
                    <a:pt x="3208" y="631"/>
                  </a:moveTo>
                  <a:cubicBezTo>
                    <a:pt x="2890" y="631"/>
                    <a:pt x="2648" y="758"/>
                    <a:pt x="2648" y="937"/>
                  </a:cubicBezTo>
                  <a:cubicBezTo>
                    <a:pt x="2648" y="1142"/>
                    <a:pt x="2990" y="1370"/>
                    <a:pt x="3379" y="1416"/>
                  </a:cubicBezTo>
                  <a:cubicBezTo>
                    <a:pt x="3446" y="1428"/>
                    <a:pt x="3512" y="1434"/>
                    <a:pt x="3575" y="1434"/>
                  </a:cubicBezTo>
                  <a:cubicBezTo>
                    <a:pt x="3869" y="1434"/>
                    <a:pt x="4086" y="1308"/>
                    <a:pt x="4086" y="1119"/>
                  </a:cubicBezTo>
                  <a:cubicBezTo>
                    <a:pt x="4086" y="914"/>
                    <a:pt x="3767" y="708"/>
                    <a:pt x="3356" y="640"/>
                  </a:cubicBezTo>
                  <a:cubicBezTo>
                    <a:pt x="3305" y="634"/>
                    <a:pt x="3256" y="631"/>
                    <a:pt x="3208" y="6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5" name="Google Shape;3009;p41">
              <a:extLst>
                <a:ext uri="{FF2B5EF4-FFF2-40B4-BE49-F238E27FC236}">
                  <a16:creationId xmlns="" xmlns:a16="http://schemas.microsoft.com/office/drawing/2014/main" id="{2A2D2DAC-62CD-0F79-2A72-68DC091DF19C}"/>
                </a:ext>
              </a:extLst>
            </p:cNvPr>
            <p:cNvSpPr/>
            <p:nvPr/>
          </p:nvSpPr>
          <p:spPr>
            <a:xfrm>
              <a:off x="4718725" y="4304325"/>
              <a:ext cx="299025" cy="104800"/>
            </a:xfrm>
            <a:custGeom>
              <a:avLst/>
              <a:gdLst/>
              <a:ahLst/>
              <a:cxnLst/>
              <a:rect l="l" t="t" r="r" b="b"/>
              <a:pathLst>
                <a:path w="11961" h="4192" extrusionOk="0">
                  <a:moveTo>
                    <a:pt x="11961" y="0"/>
                  </a:moveTo>
                  <a:cubicBezTo>
                    <a:pt x="10409" y="1301"/>
                    <a:pt x="7327" y="2466"/>
                    <a:pt x="3744" y="2876"/>
                  </a:cubicBezTo>
                  <a:cubicBezTo>
                    <a:pt x="3212" y="2937"/>
                    <a:pt x="2747" y="2964"/>
                    <a:pt x="2342" y="2964"/>
                  </a:cubicBezTo>
                  <a:cubicBezTo>
                    <a:pt x="1217" y="2964"/>
                    <a:pt x="552" y="2757"/>
                    <a:pt x="183" y="2488"/>
                  </a:cubicBezTo>
                  <a:cubicBezTo>
                    <a:pt x="92" y="2603"/>
                    <a:pt x="46" y="2694"/>
                    <a:pt x="0" y="2785"/>
                  </a:cubicBezTo>
                  <a:cubicBezTo>
                    <a:pt x="319" y="2986"/>
                    <a:pt x="1007" y="3286"/>
                    <a:pt x="2328" y="3286"/>
                  </a:cubicBezTo>
                  <a:cubicBezTo>
                    <a:pt x="2805" y="3286"/>
                    <a:pt x="3364" y="3247"/>
                    <a:pt x="4018" y="3150"/>
                  </a:cubicBezTo>
                  <a:cubicBezTo>
                    <a:pt x="6587" y="2763"/>
                    <a:pt x="7922" y="2376"/>
                    <a:pt x="8388" y="2376"/>
                  </a:cubicBezTo>
                  <a:cubicBezTo>
                    <a:pt x="8526" y="2376"/>
                    <a:pt x="8588" y="2410"/>
                    <a:pt x="8583" y="2488"/>
                  </a:cubicBezTo>
                  <a:cubicBezTo>
                    <a:pt x="8583" y="2722"/>
                    <a:pt x="5171" y="3885"/>
                    <a:pt x="2269" y="3885"/>
                  </a:cubicBezTo>
                  <a:cubicBezTo>
                    <a:pt x="1479" y="3885"/>
                    <a:pt x="727" y="3799"/>
                    <a:pt x="92" y="3584"/>
                  </a:cubicBezTo>
                  <a:lnTo>
                    <a:pt x="92" y="3584"/>
                  </a:lnTo>
                  <a:cubicBezTo>
                    <a:pt x="481" y="3992"/>
                    <a:pt x="1467" y="4192"/>
                    <a:pt x="2718" y="4192"/>
                  </a:cubicBezTo>
                  <a:cubicBezTo>
                    <a:pt x="5941" y="4192"/>
                    <a:pt x="10918" y="2865"/>
                    <a:pt x="11938" y="366"/>
                  </a:cubicBezTo>
                  <a:cubicBezTo>
                    <a:pt x="11938" y="229"/>
                    <a:pt x="11938" y="115"/>
                    <a:pt x="119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6" name="Google Shape;3010;p41">
              <a:extLst>
                <a:ext uri="{FF2B5EF4-FFF2-40B4-BE49-F238E27FC236}">
                  <a16:creationId xmlns="" xmlns:a16="http://schemas.microsoft.com/office/drawing/2014/main" id="{826B91D8-2E69-F21D-41B3-46C369C01DAA}"/>
                </a:ext>
              </a:extLst>
            </p:cNvPr>
            <p:cNvSpPr/>
            <p:nvPr/>
          </p:nvSpPr>
          <p:spPr>
            <a:xfrm>
              <a:off x="4715875" y="4304325"/>
              <a:ext cx="301875" cy="105000"/>
            </a:xfrm>
            <a:custGeom>
              <a:avLst/>
              <a:gdLst/>
              <a:ahLst/>
              <a:cxnLst/>
              <a:rect l="l" t="t" r="r" b="b"/>
              <a:pathLst>
                <a:path w="12075" h="4200" extrusionOk="0">
                  <a:moveTo>
                    <a:pt x="12075" y="0"/>
                  </a:moveTo>
                  <a:cubicBezTo>
                    <a:pt x="10523" y="1301"/>
                    <a:pt x="7441" y="2466"/>
                    <a:pt x="3858" y="2876"/>
                  </a:cubicBezTo>
                  <a:cubicBezTo>
                    <a:pt x="3326" y="2937"/>
                    <a:pt x="2861" y="2964"/>
                    <a:pt x="2456" y="2964"/>
                  </a:cubicBezTo>
                  <a:cubicBezTo>
                    <a:pt x="1331" y="2964"/>
                    <a:pt x="666" y="2757"/>
                    <a:pt x="297" y="2488"/>
                  </a:cubicBezTo>
                  <a:cubicBezTo>
                    <a:pt x="91" y="2762"/>
                    <a:pt x="0" y="3036"/>
                    <a:pt x="46" y="3287"/>
                  </a:cubicBezTo>
                  <a:cubicBezTo>
                    <a:pt x="170" y="3902"/>
                    <a:pt x="1294" y="4200"/>
                    <a:pt x="2814" y="4200"/>
                  </a:cubicBezTo>
                  <a:cubicBezTo>
                    <a:pt x="6033" y="4200"/>
                    <a:pt x="11028" y="2862"/>
                    <a:pt x="12052" y="366"/>
                  </a:cubicBezTo>
                  <a:cubicBezTo>
                    <a:pt x="12052" y="229"/>
                    <a:pt x="12052" y="115"/>
                    <a:pt x="12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7" name="Google Shape;3011;p41">
              <a:extLst>
                <a:ext uri="{FF2B5EF4-FFF2-40B4-BE49-F238E27FC236}">
                  <a16:creationId xmlns="" xmlns:a16="http://schemas.microsoft.com/office/drawing/2014/main" id="{21F7ED61-67B2-724D-5231-A3A052EEFF79}"/>
                </a:ext>
              </a:extLst>
            </p:cNvPr>
            <p:cNvSpPr/>
            <p:nvPr/>
          </p:nvSpPr>
          <p:spPr>
            <a:xfrm>
              <a:off x="4713575" y="4244975"/>
              <a:ext cx="305900" cy="164350"/>
            </a:xfrm>
            <a:custGeom>
              <a:avLst/>
              <a:gdLst/>
              <a:ahLst/>
              <a:cxnLst/>
              <a:rect l="l" t="t" r="r" b="b"/>
              <a:pathLst>
                <a:path w="12236" h="6574" extrusionOk="0">
                  <a:moveTo>
                    <a:pt x="12235" y="1"/>
                  </a:moveTo>
                  <a:lnTo>
                    <a:pt x="12235" y="1"/>
                  </a:lnTo>
                  <a:cubicBezTo>
                    <a:pt x="11961" y="252"/>
                    <a:pt x="11665" y="434"/>
                    <a:pt x="11368" y="571"/>
                  </a:cubicBezTo>
                  <a:cubicBezTo>
                    <a:pt x="11094" y="2078"/>
                    <a:pt x="8423" y="3790"/>
                    <a:pt x="4817" y="4155"/>
                  </a:cubicBezTo>
                  <a:cubicBezTo>
                    <a:pt x="4452" y="4191"/>
                    <a:pt x="4127" y="4208"/>
                    <a:pt x="3838" y="4208"/>
                  </a:cubicBezTo>
                  <a:cubicBezTo>
                    <a:pt x="2681" y="4208"/>
                    <a:pt x="2096" y="3945"/>
                    <a:pt x="1804" y="3653"/>
                  </a:cubicBezTo>
                  <a:cubicBezTo>
                    <a:pt x="731" y="4360"/>
                    <a:pt x="1" y="5068"/>
                    <a:pt x="138" y="5661"/>
                  </a:cubicBezTo>
                  <a:cubicBezTo>
                    <a:pt x="262" y="6276"/>
                    <a:pt x="1386" y="6574"/>
                    <a:pt x="2906" y="6574"/>
                  </a:cubicBezTo>
                  <a:cubicBezTo>
                    <a:pt x="6125" y="6574"/>
                    <a:pt x="11120" y="5236"/>
                    <a:pt x="12144" y="2740"/>
                  </a:cubicBezTo>
                  <a:cubicBezTo>
                    <a:pt x="12190" y="1827"/>
                    <a:pt x="12212" y="914"/>
                    <a:pt x="12235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8" name="Google Shape;3012;p41">
              <a:extLst>
                <a:ext uri="{FF2B5EF4-FFF2-40B4-BE49-F238E27FC236}">
                  <a16:creationId xmlns="" xmlns:a16="http://schemas.microsoft.com/office/drawing/2014/main" id="{2B16F005-0563-09AF-2431-9AF8BB84FCF7}"/>
                </a:ext>
              </a:extLst>
            </p:cNvPr>
            <p:cNvSpPr/>
            <p:nvPr/>
          </p:nvSpPr>
          <p:spPr>
            <a:xfrm>
              <a:off x="4779200" y="4313600"/>
              <a:ext cx="52525" cy="28650"/>
            </a:xfrm>
            <a:custGeom>
              <a:avLst/>
              <a:gdLst/>
              <a:ahLst/>
              <a:cxnLst/>
              <a:rect l="l" t="t" r="r" b="b"/>
              <a:pathLst>
                <a:path w="2101" h="1146" extrusionOk="0">
                  <a:moveTo>
                    <a:pt x="1686" y="1"/>
                  </a:moveTo>
                  <a:cubicBezTo>
                    <a:pt x="1588" y="1"/>
                    <a:pt x="1479" y="21"/>
                    <a:pt x="1370" y="63"/>
                  </a:cubicBezTo>
                  <a:cubicBezTo>
                    <a:pt x="1096" y="177"/>
                    <a:pt x="914" y="406"/>
                    <a:pt x="982" y="565"/>
                  </a:cubicBezTo>
                  <a:cubicBezTo>
                    <a:pt x="1026" y="681"/>
                    <a:pt x="1161" y="742"/>
                    <a:pt x="1323" y="742"/>
                  </a:cubicBezTo>
                  <a:cubicBezTo>
                    <a:pt x="1417" y="742"/>
                    <a:pt x="1521" y="721"/>
                    <a:pt x="1621" y="679"/>
                  </a:cubicBezTo>
                  <a:cubicBezTo>
                    <a:pt x="1918" y="565"/>
                    <a:pt x="2101" y="337"/>
                    <a:pt x="2032" y="177"/>
                  </a:cubicBezTo>
                  <a:cubicBezTo>
                    <a:pt x="1989" y="62"/>
                    <a:pt x="1854" y="1"/>
                    <a:pt x="1686" y="1"/>
                  </a:cubicBezTo>
                  <a:close/>
                  <a:moveTo>
                    <a:pt x="471" y="680"/>
                  </a:moveTo>
                  <a:cubicBezTo>
                    <a:pt x="415" y="680"/>
                    <a:pt x="355" y="688"/>
                    <a:pt x="298" y="702"/>
                  </a:cubicBezTo>
                  <a:cubicBezTo>
                    <a:pt x="115" y="771"/>
                    <a:pt x="1" y="908"/>
                    <a:pt x="24" y="1022"/>
                  </a:cubicBezTo>
                  <a:cubicBezTo>
                    <a:pt x="55" y="1099"/>
                    <a:pt x="149" y="1145"/>
                    <a:pt x="271" y="1145"/>
                  </a:cubicBezTo>
                  <a:cubicBezTo>
                    <a:pt x="328" y="1145"/>
                    <a:pt x="391" y="1135"/>
                    <a:pt x="457" y="1113"/>
                  </a:cubicBezTo>
                  <a:cubicBezTo>
                    <a:pt x="640" y="1045"/>
                    <a:pt x="754" y="908"/>
                    <a:pt x="708" y="794"/>
                  </a:cubicBezTo>
                  <a:cubicBezTo>
                    <a:pt x="693" y="716"/>
                    <a:pt x="592" y="680"/>
                    <a:pt x="471" y="68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9" name="Google Shape;3013;p41">
              <a:extLst>
                <a:ext uri="{FF2B5EF4-FFF2-40B4-BE49-F238E27FC236}">
                  <a16:creationId xmlns="" xmlns:a16="http://schemas.microsoft.com/office/drawing/2014/main" id="{9C938C11-4B98-AC19-0E0E-BE4AB860328C}"/>
                </a:ext>
              </a:extLst>
            </p:cNvPr>
            <p:cNvSpPr/>
            <p:nvPr/>
          </p:nvSpPr>
          <p:spPr>
            <a:xfrm>
              <a:off x="4706725" y="4244400"/>
              <a:ext cx="312750" cy="164925"/>
            </a:xfrm>
            <a:custGeom>
              <a:avLst/>
              <a:gdLst/>
              <a:ahLst/>
              <a:cxnLst/>
              <a:rect l="l" t="t" r="r" b="b"/>
              <a:pathLst>
                <a:path w="12510" h="6597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1773" y="689"/>
                    <a:pt x="10957" y="915"/>
                    <a:pt x="10202" y="915"/>
                  </a:cubicBezTo>
                  <a:cubicBezTo>
                    <a:pt x="9505" y="915"/>
                    <a:pt x="8860" y="723"/>
                    <a:pt x="8378" y="526"/>
                  </a:cubicBezTo>
                  <a:lnTo>
                    <a:pt x="8378" y="526"/>
                  </a:lnTo>
                  <a:cubicBezTo>
                    <a:pt x="8401" y="663"/>
                    <a:pt x="8401" y="731"/>
                    <a:pt x="8401" y="731"/>
                  </a:cubicBezTo>
                  <a:cubicBezTo>
                    <a:pt x="8401" y="731"/>
                    <a:pt x="1" y="3767"/>
                    <a:pt x="412" y="5684"/>
                  </a:cubicBezTo>
                  <a:cubicBezTo>
                    <a:pt x="536" y="6299"/>
                    <a:pt x="1660" y="6597"/>
                    <a:pt x="3180" y="6597"/>
                  </a:cubicBezTo>
                  <a:cubicBezTo>
                    <a:pt x="6399" y="6597"/>
                    <a:pt x="11394" y="5259"/>
                    <a:pt x="12418" y="2763"/>
                  </a:cubicBezTo>
                  <a:cubicBezTo>
                    <a:pt x="12464" y="1850"/>
                    <a:pt x="12486" y="937"/>
                    <a:pt x="12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2749;p41">
            <a:extLst>
              <a:ext uri="{FF2B5EF4-FFF2-40B4-BE49-F238E27FC236}">
                <a16:creationId xmlns="" xmlns:a16="http://schemas.microsoft.com/office/drawing/2014/main" id="{D64DC9BB-34DE-3DBE-E16B-99B93B1A407D}"/>
              </a:ext>
            </a:extLst>
          </p:cNvPr>
          <p:cNvGrpSpPr/>
          <p:nvPr/>
        </p:nvGrpSpPr>
        <p:grpSpPr>
          <a:xfrm>
            <a:off x="9380402" y="2354851"/>
            <a:ext cx="2173172" cy="4434579"/>
            <a:chOff x="5522750" y="1212325"/>
            <a:chExt cx="1646675" cy="3360208"/>
          </a:xfrm>
        </p:grpSpPr>
        <p:sp>
          <p:nvSpPr>
            <p:cNvPr id="3" name="Google Shape;2750;p41">
              <a:extLst>
                <a:ext uri="{FF2B5EF4-FFF2-40B4-BE49-F238E27FC236}">
                  <a16:creationId xmlns="" xmlns:a16="http://schemas.microsoft.com/office/drawing/2014/main" id="{228956AE-5BA3-0FE6-1241-16E5FB7000D6}"/>
                </a:ext>
              </a:extLst>
            </p:cNvPr>
            <p:cNvSpPr/>
            <p:nvPr/>
          </p:nvSpPr>
          <p:spPr>
            <a:xfrm>
              <a:off x="5572944" y="4286074"/>
              <a:ext cx="1339875" cy="286459"/>
            </a:xfrm>
            <a:custGeom>
              <a:avLst/>
              <a:gdLst/>
              <a:ahLst/>
              <a:cxnLst/>
              <a:rect l="l" t="t" r="r" b="b"/>
              <a:pathLst>
                <a:path w="53595" h="17074" extrusionOk="0">
                  <a:moveTo>
                    <a:pt x="26798" y="0"/>
                  </a:moveTo>
                  <a:cubicBezTo>
                    <a:pt x="11984" y="0"/>
                    <a:pt x="1" y="3835"/>
                    <a:pt x="1" y="8537"/>
                  </a:cubicBezTo>
                  <a:cubicBezTo>
                    <a:pt x="1" y="13239"/>
                    <a:pt x="11984" y="17073"/>
                    <a:pt x="26798" y="17073"/>
                  </a:cubicBezTo>
                  <a:cubicBezTo>
                    <a:pt x="41611" y="17073"/>
                    <a:pt x="53595" y="13239"/>
                    <a:pt x="53595" y="8537"/>
                  </a:cubicBezTo>
                  <a:cubicBezTo>
                    <a:pt x="53595" y="3835"/>
                    <a:pt x="41611" y="0"/>
                    <a:pt x="2679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751;p41">
              <a:extLst>
                <a:ext uri="{FF2B5EF4-FFF2-40B4-BE49-F238E27FC236}">
                  <a16:creationId xmlns="" xmlns:a16="http://schemas.microsoft.com/office/drawing/2014/main" id="{EA0529BB-7F3A-C8DA-4D7C-7B4B77F3BD04}"/>
                </a:ext>
              </a:extLst>
            </p:cNvPr>
            <p:cNvSpPr/>
            <p:nvPr/>
          </p:nvSpPr>
          <p:spPr>
            <a:xfrm>
              <a:off x="6321625" y="3616650"/>
              <a:ext cx="322425" cy="665375"/>
            </a:xfrm>
            <a:custGeom>
              <a:avLst/>
              <a:gdLst/>
              <a:ahLst/>
              <a:cxnLst/>
              <a:rect l="l" t="t" r="r" b="b"/>
              <a:pathLst>
                <a:path w="12897" h="26615" extrusionOk="0">
                  <a:moveTo>
                    <a:pt x="3518" y="0"/>
                  </a:moveTo>
                  <a:cubicBezTo>
                    <a:pt x="2141" y="0"/>
                    <a:pt x="1090" y="132"/>
                    <a:pt x="845" y="437"/>
                  </a:cubicBezTo>
                  <a:cubicBezTo>
                    <a:pt x="1" y="1464"/>
                    <a:pt x="5479" y="20979"/>
                    <a:pt x="7807" y="26298"/>
                  </a:cubicBezTo>
                  <a:cubicBezTo>
                    <a:pt x="7807" y="26298"/>
                    <a:pt x="8849" y="26615"/>
                    <a:pt x="9905" y="26615"/>
                  </a:cubicBezTo>
                  <a:cubicBezTo>
                    <a:pt x="10750" y="26615"/>
                    <a:pt x="11603" y="26412"/>
                    <a:pt x="11938" y="25681"/>
                  </a:cubicBezTo>
                  <a:cubicBezTo>
                    <a:pt x="11938" y="25681"/>
                    <a:pt x="12897" y="3107"/>
                    <a:pt x="12486" y="1761"/>
                  </a:cubicBezTo>
                  <a:cubicBezTo>
                    <a:pt x="12211" y="788"/>
                    <a:pt x="6886" y="0"/>
                    <a:pt x="3518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752;p41">
              <a:extLst>
                <a:ext uri="{FF2B5EF4-FFF2-40B4-BE49-F238E27FC236}">
                  <a16:creationId xmlns="" xmlns:a16="http://schemas.microsoft.com/office/drawing/2014/main" id="{B27B1BA6-3060-8BE4-0093-B0986CBA5192}"/>
                </a:ext>
              </a:extLst>
            </p:cNvPr>
            <p:cNvSpPr/>
            <p:nvPr/>
          </p:nvSpPr>
          <p:spPr>
            <a:xfrm>
              <a:off x="6350725" y="3616775"/>
              <a:ext cx="293325" cy="665250"/>
            </a:xfrm>
            <a:custGeom>
              <a:avLst/>
              <a:gdLst/>
              <a:ahLst/>
              <a:cxnLst/>
              <a:rect l="l" t="t" r="r" b="b"/>
              <a:pathLst>
                <a:path w="11733" h="26610" extrusionOk="0">
                  <a:moveTo>
                    <a:pt x="2317" y="1"/>
                  </a:moveTo>
                  <a:cubicBezTo>
                    <a:pt x="1770" y="1"/>
                    <a:pt x="1277" y="22"/>
                    <a:pt x="868" y="66"/>
                  </a:cubicBezTo>
                  <a:cubicBezTo>
                    <a:pt x="480" y="1276"/>
                    <a:pt x="160" y="2600"/>
                    <a:pt x="1" y="3787"/>
                  </a:cubicBezTo>
                  <a:cubicBezTo>
                    <a:pt x="206" y="4700"/>
                    <a:pt x="434" y="5796"/>
                    <a:pt x="731" y="6983"/>
                  </a:cubicBezTo>
                  <a:cubicBezTo>
                    <a:pt x="1141" y="6953"/>
                    <a:pt x="2044" y="6903"/>
                    <a:pt x="3092" y="6903"/>
                  </a:cubicBezTo>
                  <a:cubicBezTo>
                    <a:pt x="5312" y="6903"/>
                    <a:pt x="8183" y="7129"/>
                    <a:pt x="8400" y="8261"/>
                  </a:cubicBezTo>
                  <a:cubicBezTo>
                    <a:pt x="8727" y="10044"/>
                    <a:pt x="8328" y="20898"/>
                    <a:pt x="6139" y="20898"/>
                  </a:cubicBezTo>
                  <a:cubicBezTo>
                    <a:pt x="6030" y="20898"/>
                    <a:pt x="5916" y="20871"/>
                    <a:pt x="5798" y="20815"/>
                  </a:cubicBezTo>
                  <a:cubicBezTo>
                    <a:pt x="5319" y="20586"/>
                    <a:pt x="4862" y="20312"/>
                    <a:pt x="4429" y="20039"/>
                  </a:cubicBezTo>
                  <a:lnTo>
                    <a:pt x="4429" y="20039"/>
                  </a:lnTo>
                  <a:cubicBezTo>
                    <a:pt x="5273" y="22686"/>
                    <a:pt x="6049" y="24946"/>
                    <a:pt x="6643" y="26293"/>
                  </a:cubicBezTo>
                  <a:cubicBezTo>
                    <a:pt x="6643" y="26293"/>
                    <a:pt x="7685" y="26610"/>
                    <a:pt x="8741" y="26610"/>
                  </a:cubicBezTo>
                  <a:cubicBezTo>
                    <a:pt x="9586" y="26610"/>
                    <a:pt x="10439" y="26407"/>
                    <a:pt x="10774" y="25676"/>
                  </a:cubicBezTo>
                  <a:cubicBezTo>
                    <a:pt x="10774" y="25676"/>
                    <a:pt x="11733" y="3102"/>
                    <a:pt x="11322" y="1756"/>
                  </a:cubicBezTo>
                  <a:cubicBezTo>
                    <a:pt x="11047" y="794"/>
                    <a:pt x="5675" y="1"/>
                    <a:pt x="2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753;p41">
              <a:extLst>
                <a:ext uri="{FF2B5EF4-FFF2-40B4-BE49-F238E27FC236}">
                  <a16:creationId xmlns="" xmlns:a16="http://schemas.microsoft.com/office/drawing/2014/main" id="{9A4AD921-73F9-AE5C-7476-3B44938F2177}"/>
                </a:ext>
              </a:extLst>
            </p:cNvPr>
            <p:cNvSpPr/>
            <p:nvPr/>
          </p:nvSpPr>
          <p:spPr>
            <a:xfrm>
              <a:off x="6303375" y="4250675"/>
              <a:ext cx="315575" cy="158600"/>
            </a:xfrm>
            <a:custGeom>
              <a:avLst/>
              <a:gdLst/>
              <a:ahLst/>
              <a:cxnLst/>
              <a:rect l="l" t="t" r="r" b="b"/>
              <a:pathLst>
                <a:path w="12623" h="6344" extrusionOk="0">
                  <a:moveTo>
                    <a:pt x="12623" y="1"/>
                  </a:moveTo>
                  <a:lnTo>
                    <a:pt x="12623" y="1"/>
                  </a:lnTo>
                  <a:cubicBezTo>
                    <a:pt x="11897" y="636"/>
                    <a:pt x="11110" y="848"/>
                    <a:pt x="10383" y="848"/>
                  </a:cubicBezTo>
                  <a:cubicBezTo>
                    <a:pt x="9647" y="848"/>
                    <a:pt x="8974" y="630"/>
                    <a:pt x="8491" y="412"/>
                  </a:cubicBezTo>
                  <a:cubicBezTo>
                    <a:pt x="8491" y="526"/>
                    <a:pt x="8491" y="594"/>
                    <a:pt x="8491" y="594"/>
                  </a:cubicBezTo>
                  <a:cubicBezTo>
                    <a:pt x="8491" y="594"/>
                    <a:pt x="0" y="3425"/>
                    <a:pt x="343" y="5365"/>
                  </a:cubicBezTo>
                  <a:cubicBezTo>
                    <a:pt x="452" y="6019"/>
                    <a:pt x="1702" y="6343"/>
                    <a:pt x="3368" y="6343"/>
                  </a:cubicBezTo>
                  <a:cubicBezTo>
                    <a:pt x="6587" y="6343"/>
                    <a:pt x="11357" y="5131"/>
                    <a:pt x="12440" y="2740"/>
                  </a:cubicBezTo>
                  <a:cubicBezTo>
                    <a:pt x="12508" y="1827"/>
                    <a:pt x="12577" y="914"/>
                    <a:pt x="12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754;p41">
              <a:extLst>
                <a:ext uri="{FF2B5EF4-FFF2-40B4-BE49-F238E27FC236}">
                  <a16:creationId xmlns="" xmlns:a16="http://schemas.microsoft.com/office/drawing/2014/main" id="{35520450-C7C8-B41F-4680-3158AA3613DD}"/>
                </a:ext>
              </a:extLst>
            </p:cNvPr>
            <p:cNvSpPr/>
            <p:nvPr/>
          </p:nvSpPr>
          <p:spPr>
            <a:xfrm>
              <a:off x="5934750" y="3608350"/>
              <a:ext cx="314425" cy="683775"/>
            </a:xfrm>
            <a:custGeom>
              <a:avLst/>
              <a:gdLst/>
              <a:ahLst/>
              <a:cxnLst/>
              <a:rect l="l" t="t" r="r" b="b"/>
              <a:pathLst>
                <a:path w="12577" h="27351" extrusionOk="0">
                  <a:moveTo>
                    <a:pt x="2064" y="0"/>
                  </a:moveTo>
                  <a:cubicBezTo>
                    <a:pt x="1497" y="0"/>
                    <a:pt x="1093" y="68"/>
                    <a:pt x="936" y="221"/>
                  </a:cubicBezTo>
                  <a:cubicBezTo>
                    <a:pt x="0" y="1157"/>
                    <a:pt x="3059" y="21197"/>
                    <a:pt x="4748" y="26744"/>
                  </a:cubicBezTo>
                  <a:cubicBezTo>
                    <a:pt x="4748" y="26744"/>
                    <a:pt x="6096" y="27350"/>
                    <a:pt x="7303" y="27350"/>
                  </a:cubicBezTo>
                  <a:cubicBezTo>
                    <a:pt x="7955" y="27350"/>
                    <a:pt x="8566" y="27174"/>
                    <a:pt x="8902" y="26630"/>
                  </a:cubicBezTo>
                  <a:cubicBezTo>
                    <a:pt x="8902" y="26630"/>
                    <a:pt x="12577" y="4329"/>
                    <a:pt x="12349" y="2937"/>
                  </a:cubicBezTo>
                  <a:cubicBezTo>
                    <a:pt x="12158" y="1772"/>
                    <a:pt x="4969" y="0"/>
                    <a:pt x="2064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755;p41">
              <a:extLst>
                <a:ext uri="{FF2B5EF4-FFF2-40B4-BE49-F238E27FC236}">
                  <a16:creationId xmlns="" xmlns:a16="http://schemas.microsoft.com/office/drawing/2014/main" id="{232C1544-DE3E-C3DF-45AF-5AA4A7E0E867}"/>
                </a:ext>
              </a:extLst>
            </p:cNvPr>
            <p:cNvSpPr/>
            <p:nvPr/>
          </p:nvSpPr>
          <p:spPr>
            <a:xfrm>
              <a:off x="5956425" y="3608725"/>
              <a:ext cx="292750" cy="683400"/>
            </a:xfrm>
            <a:custGeom>
              <a:avLst/>
              <a:gdLst/>
              <a:ahLst/>
              <a:cxnLst/>
              <a:rect l="l" t="t" r="r" b="b"/>
              <a:pathLst>
                <a:path w="11710" h="27336" extrusionOk="0">
                  <a:moveTo>
                    <a:pt x="1301" y="0"/>
                  </a:moveTo>
                  <a:cubicBezTo>
                    <a:pt x="776" y="1142"/>
                    <a:pt x="274" y="2420"/>
                    <a:pt x="0" y="3561"/>
                  </a:cubicBezTo>
                  <a:cubicBezTo>
                    <a:pt x="69" y="4520"/>
                    <a:pt x="183" y="5638"/>
                    <a:pt x="343" y="6848"/>
                  </a:cubicBezTo>
                  <a:cubicBezTo>
                    <a:pt x="1598" y="6917"/>
                    <a:pt x="7693" y="7350"/>
                    <a:pt x="7784" y="9039"/>
                  </a:cubicBezTo>
                  <a:cubicBezTo>
                    <a:pt x="7891" y="10822"/>
                    <a:pt x="6241" y="21312"/>
                    <a:pt x="4106" y="21312"/>
                  </a:cubicBezTo>
                  <a:cubicBezTo>
                    <a:pt x="3972" y="21312"/>
                    <a:pt x="3836" y="21270"/>
                    <a:pt x="3698" y="21182"/>
                  </a:cubicBezTo>
                  <a:cubicBezTo>
                    <a:pt x="3242" y="20908"/>
                    <a:pt x="2808" y="20589"/>
                    <a:pt x="2420" y="20269"/>
                  </a:cubicBezTo>
                  <a:lnTo>
                    <a:pt x="2420" y="20269"/>
                  </a:lnTo>
                  <a:cubicBezTo>
                    <a:pt x="2922" y="22985"/>
                    <a:pt x="3447" y="25314"/>
                    <a:pt x="3881" y="26729"/>
                  </a:cubicBezTo>
                  <a:cubicBezTo>
                    <a:pt x="3881" y="26729"/>
                    <a:pt x="5229" y="27335"/>
                    <a:pt x="6436" y="27335"/>
                  </a:cubicBezTo>
                  <a:cubicBezTo>
                    <a:pt x="7088" y="27335"/>
                    <a:pt x="7699" y="27159"/>
                    <a:pt x="8035" y="26615"/>
                  </a:cubicBezTo>
                  <a:cubicBezTo>
                    <a:pt x="8035" y="26615"/>
                    <a:pt x="11710" y="4314"/>
                    <a:pt x="11482" y="2922"/>
                  </a:cubicBezTo>
                  <a:cubicBezTo>
                    <a:pt x="11299" y="1781"/>
                    <a:pt x="4246" y="23"/>
                    <a:pt x="130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756;p41">
              <a:extLst>
                <a:ext uri="{FF2B5EF4-FFF2-40B4-BE49-F238E27FC236}">
                  <a16:creationId xmlns="" xmlns:a16="http://schemas.microsoft.com/office/drawing/2014/main" id="{948A0307-67CF-DDA0-090B-C7EEC8CF0525}"/>
                </a:ext>
              </a:extLst>
            </p:cNvPr>
            <p:cNvSpPr/>
            <p:nvPr/>
          </p:nvSpPr>
          <p:spPr>
            <a:xfrm>
              <a:off x="5833725" y="4263800"/>
              <a:ext cx="323575" cy="134300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8789" y="1"/>
                  </a:moveTo>
                  <a:cubicBezTo>
                    <a:pt x="8789" y="115"/>
                    <a:pt x="8766" y="183"/>
                    <a:pt x="8766" y="183"/>
                  </a:cubicBezTo>
                  <a:cubicBezTo>
                    <a:pt x="8766" y="183"/>
                    <a:pt x="1" y="1964"/>
                    <a:pt x="92" y="3927"/>
                  </a:cubicBezTo>
                  <a:cubicBezTo>
                    <a:pt x="134" y="4821"/>
                    <a:pt x="2320" y="5371"/>
                    <a:pt x="4865" y="5371"/>
                  </a:cubicBezTo>
                  <a:cubicBezTo>
                    <a:pt x="7842" y="5371"/>
                    <a:pt x="11311" y="4619"/>
                    <a:pt x="12418" y="2786"/>
                  </a:cubicBezTo>
                  <a:cubicBezTo>
                    <a:pt x="12623" y="1873"/>
                    <a:pt x="12783" y="982"/>
                    <a:pt x="12943" y="69"/>
                  </a:cubicBezTo>
                  <a:lnTo>
                    <a:pt x="12943" y="69"/>
                  </a:lnTo>
                  <a:cubicBezTo>
                    <a:pt x="12297" y="521"/>
                    <a:pt x="11644" y="686"/>
                    <a:pt x="11035" y="686"/>
                  </a:cubicBezTo>
                  <a:cubicBezTo>
                    <a:pt x="10136" y="686"/>
                    <a:pt x="9333" y="327"/>
                    <a:pt x="8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57;p41">
              <a:extLst>
                <a:ext uri="{FF2B5EF4-FFF2-40B4-BE49-F238E27FC236}">
                  <a16:creationId xmlns="" xmlns:a16="http://schemas.microsoft.com/office/drawing/2014/main" id="{FA416910-8765-16D1-1633-58F2803AF017}"/>
                </a:ext>
              </a:extLst>
            </p:cNvPr>
            <p:cNvSpPr/>
            <p:nvPr/>
          </p:nvSpPr>
          <p:spPr>
            <a:xfrm>
              <a:off x="5943300" y="3151650"/>
              <a:ext cx="727000" cy="683800"/>
            </a:xfrm>
            <a:custGeom>
              <a:avLst/>
              <a:gdLst/>
              <a:ahLst/>
              <a:cxnLst/>
              <a:rect l="l" t="t" r="r" b="b"/>
              <a:pathLst>
                <a:path w="29080" h="27352" extrusionOk="0">
                  <a:moveTo>
                    <a:pt x="2169" y="0"/>
                  </a:moveTo>
                  <a:cubicBezTo>
                    <a:pt x="2169" y="0"/>
                    <a:pt x="708" y="11504"/>
                    <a:pt x="343" y="18352"/>
                  </a:cubicBezTo>
                  <a:cubicBezTo>
                    <a:pt x="251" y="19790"/>
                    <a:pt x="229" y="21205"/>
                    <a:pt x="206" y="22643"/>
                  </a:cubicBezTo>
                  <a:cubicBezTo>
                    <a:pt x="183" y="23762"/>
                    <a:pt x="0" y="24811"/>
                    <a:pt x="913" y="25588"/>
                  </a:cubicBezTo>
                  <a:cubicBezTo>
                    <a:pt x="2055" y="26592"/>
                    <a:pt x="3972" y="26980"/>
                    <a:pt x="5615" y="27185"/>
                  </a:cubicBezTo>
                  <a:cubicBezTo>
                    <a:pt x="6026" y="27231"/>
                    <a:pt x="6414" y="27277"/>
                    <a:pt x="6780" y="27299"/>
                  </a:cubicBezTo>
                  <a:cubicBezTo>
                    <a:pt x="7165" y="27336"/>
                    <a:pt x="7540" y="27352"/>
                    <a:pt x="7912" y="27352"/>
                  </a:cubicBezTo>
                  <a:cubicBezTo>
                    <a:pt x="8685" y="27352"/>
                    <a:pt x="9440" y="27285"/>
                    <a:pt x="10226" y="27208"/>
                  </a:cubicBezTo>
                  <a:cubicBezTo>
                    <a:pt x="13011" y="26934"/>
                    <a:pt x="12668" y="23739"/>
                    <a:pt x="13011" y="21570"/>
                  </a:cubicBezTo>
                  <a:cubicBezTo>
                    <a:pt x="13308" y="19539"/>
                    <a:pt x="13604" y="17507"/>
                    <a:pt x="13924" y="15476"/>
                  </a:cubicBezTo>
                  <a:cubicBezTo>
                    <a:pt x="14654" y="18763"/>
                    <a:pt x="15134" y="22301"/>
                    <a:pt x="16366" y="25451"/>
                  </a:cubicBezTo>
                  <a:cubicBezTo>
                    <a:pt x="16686" y="26295"/>
                    <a:pt x="16891" y="26318"/>
                    <a:pt x="17759" y="26569"/>
                  </a:cubicBezTo>
                  <a:cubicBezTo>
                    <a:pt x="18681" y="26833"/>
                    <a:pt x="19604" y="26982"/>
                    <a:pt x="20532" y="26982"/>
                  </a:cubicBezTo>
                  <a:cubicBezTo>
                    <a:pt x="21210" y="26982"/>
                    <a:pt x="21890" y="26902"/>
                    <a:pt x="22575" y="26729"/>
                  </a:cubicBezTo>
                  <a:cubicBezTo>
                    <a:pt x="23967" y="26386"/>
                    <a:pt x="25291" y="25930"/>
                    <a:pt x="26683" y="25656"/>
                  </a:cubicBezTo>
                  <a:cubicBezTo>
                    <a:pt x="27596" y="25473"/>
                    <a:pt x="27961" y="25656"/>
                    <a:pt x="28167" y="24697"/>
                  </a:cubicBezTo>
                  <a:cubicBezTo>
                    <a:pt x="28783" y="22004"/>
                    <a:pt x="28418" y="19037"/>
                    <a:pt x="28715" y="16275"/>
                  </a:cubicBezTo>
                  <a:cubicBezTo>
                    <a:pt x="29080" y="12965"/>
                    <a:pt x="29080" y="1461"/>
                    <a:pt x="29080" y="868"/>
                  </a:cubicBezTo>
                  <a:lnTo>
                    <a:pt x="2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58;p41">
              <a:extLst>
                <a:ext uri="{FF2B5EF4-FFF2-40B4-BE49-F238E27FC236}">
                  <a16:creationId xmlns="" xmlns:a16="http://schemas.microsoft.com/office/drawing/2014/main" id="{579F792E-9CA1-37F5-F953-89BF77096396}"/>
                </a:ext>
              </a:extLst>
            </p:cNvPr>
            <p:cNvSpPr/>
            <p:nvPr/>
          </p:nvSpPr>
          <p:spPr>
            <a:xfrm>
              <a:off x="5950150" y="3512850"/>
              <a:ext cx="16000" cy="224850"/>
            </a:xfrm>
            <a:custGeom>
              <a:avLst/>
              <a:gdLst/>
              <a:ahLst/>
              <a:cxnLst/>
              <a:rect l="l" t="t" r="r" b="b"/>
              <a:pathLst>
                <a:path w="640" h="8994" extrusionOk="0">
                  <a:moveTo>
                    <a:pt x="343" y="1"/>
                  </a:moveTo>
                  <a:cubicBezTo>
                    <a:pt x="229" y="1370"/>
                    <a:pt x="137" y="2717"/>
                    <a:pt x="69" y="3904"/>
                  </a:cubicBezTo>
                  <a:cubicBezTo>
                    <a:pt x="0" y="5114"/>
                    <a:pt x="0" y="6917"/>
                    <a:pt x="46" y="8903"/>
                  </a:cubicBezTo>
                  <a:cubicBezTo>
                    <a:pt x="251" y="8948"/>
                    <a:pt x="434" y="8971"/>
                    <a:pt x="639" y="8994"/>
                  </a:cubicBezTo>
                  <a:cubicBezTo>
                    <a:pt x="411" y="6209"/>
                    <a:pt x="525" y="3196"/>
                    <a:pt x="434" y="1690"/>
                  </a:cubicBezTo>
                  <a:cubicBezTo>
                    <a:pt x="388" y="1119"/>
                    <a:pt x="366" y="549"/>
                    <a:pt x="3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59;p41">
              <a:extLst>
                <a:ext uri="{FF2B5EF4-FFF2-40B4-BE49-F238E27FC236}">
                  <a16:creationId xmlns="" xmlns:a16="http://schemas.microsoft.com/office/drawing/2014/main" id="{57ABF941-876F-1F37-E468-2F9A1BDC77CC}"/>
                </a:ext>
              </a:extLst>
            </p:cNvPr>
            <p:cNvSpPr/>
            <p:nvPr/>
          </p:nvSpPr>
          <p:spPr>
            <a:xfrm>
              <a:off x="6477400" y="3227425"/>
              <a:ext cx="192900" cy="586750"/>
            </a:xfrm>
            <a:custGeom>
              <a:avLst/>
              <a:gdLst/>
              <a:ahLst/>
              <a:cxnLst/>
              <a:rect l="l" t="t" r="r" b="b"/>
              <a:pathLst>
                <a:path w="7716" h="23470" extrusionOk="0">
                  <a:moveTo>
                    <a:pt x="7458" y="1"/>
                  </a:moveTo>
                  <a:cubicBezTo>
                    <a:pt x="4101" y="1"/>
                    <a:pt x="1" y="2105"/>
                    <a:pt x="1" y="2105"/>
                  </a:cubicBezTo>
                  <a:lnTo>
                    <a:pt x="138" y="2607"/>
                  </a:lnTo>
                  <a:cubicBezTo>
                    <a:pt x="138" y="2972"/>
                    <a:pt x="503" y="7127"/>
                    <a:pt x="4657" y="7971"/>
                  </a:cubicBezTo>
                  <a:cubicBezTo>
                    <a:pt x="4726" y="7994"/>
                    <a:pt x="4132" y="13609"/>
                    <a:pt x="4201" y="14088"/>
                  </a:cubicBezTo>
                  <a:cubicBezTo>
                    <a:pt x="4566" y="16690"/>
                    <a:pt x="4269" y="19977"/>
                    <a:pt x="3014" y="22328"/>
                  </a:cubicBezTo>
                  <a:cubicBezTo>
                    <a:pt x="2763" y="22808"/>
                    <a:pt x="2420" y="23173"/>
                    <a:pt x="2032" y="23470"/>
                  </a:cubicBezTo>
                  <a:lnTo>
                    <a:pt x="2032" y="23470"/>
                  </a:lnTo>
                  <a:cubicBezTo>
                    <a:pt x="3128" y="23173"/>
                    <a:pt x="4201" y="22830"/>
                    <a:pt x="5319" y="22625"/>
                  </a:cubicBezTo>
                  <a:cubicBezTo>
                    <a:pt x="6232" y="22442"/>
                    <a:pt x="6597" y="22625"/>
                    <a:pt x="6803" y="21666"/>
                  </a:cubicBezTo>
                  <a:cubicBezTo>
                    <a:pt x="7419" y="18973"/>
                    <a:pt x="7054" y="16006"/>
                    <a:pt x="7351" y="13244"/>
                  </a:cubicBezTo>
                  <a:cubicBezTo>
                    <a:pt x="7373" y="12947"/>
                    <a:pt x="7419" y="12559"/>
                    <a:pt x="7442" y="12148"/>
                  </a:cubicBezTo>
                  <a:cubicBezTo>
                    <a:pt x="7442" y="11966"/>
                    <a:pt x="7465" y="11783"/>
                    <a:pt x="7465" y="11600"/>
                  </a:cubicBezTo>
                  <a:cubicBezTo>
                    <a:pt x="7602" y="9112"/>
                    <a:pt x="7670" y="5255"/>
                    <a:pt x="7693" y="2242"/>
                  </a:cubicBezTo>
                  <a:cubicBezTo>
                    <a:pt x="7693" y="2151"/>
                    <a:pt x="7693" y="2059"/>
                    <a:pt x="7693" y="1968"/>
                  </a:cubicBezTo>
                  <a:cubicBezTo>
                    <a:pt x="7693" y="1945"/>
                    <a:pt x="7693" y="1923"/>
                    <a:pt x="7693" y="1854"/>
                  </a:cubicBezTo>
                  <a:cubicBezTo>
                    <a:pt x="7716" y="1192"/>
                    <a:pt x="7716" y="553"/>
                    <a:pt x="7716" y="5"/>
                  </a:cubicBezTo>
                  <a:cubicBezTo>
                    <a:pt x="7630" y="2"/>
                    <a:pt x="7544" y="1"/>
                    <a:pt x="74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760;p41">
              <a:extLst>
                <a:ext uri="{FF2B5EF4-FFF2-40B4-BE49-F238E27FC236}">
                  <a16:creationId xmlns="" xmlns:a16="http://schemas.microsoft.com/office/drawing/2014/main" id="{1CF821CE-1FD8-B267-DF66-34F484639FD6}"/>
                </a:ext>
              </a:extLst>
            </p:cNvPr>
            <p:cNvSpPr/>
            <p:nvPr/>
          </p:nvSpPr>
          <p:spPr>
            <a:xfrm>
              <a:off x="5988375" y="3454925"/>
              <a:ext cx="469650" cy="380525"/>
            </a:xfrm>
            <a:custGeom>
              <a:avLst/>
              <a:gdLst/>
              <a:ahLst/>
              <a:cxnLst/>
              <a:rect l="l" t="t" r="r" b="b"/>
              <a:pathLst>
                <a:path w="18786" h="15221" extrusionOk="0">
                  <a:moveTo>
                    <a:pt x="8500" y="1"/>
                  </a:moveTo>
                  <a:cubicBezTo>
                    <a:pt x="8235" y="1"/>
                    <a:pt x="8081" y="119"/>
                    <a:pt x="8081" y="355"/>
                  </a:cubicBezTo>
                  <a:cubicBezTo>
                    <a:pt x="8081" y="2866"/>
                    <a:pt x="8446" y="8526"/>
                    <a:pt x="6825" y="11745"/>
                  </a:cubicBezTo>
                  <a:cubicBezTo>
                    <a:pt x="6163" y="13069"/>
                    <a:pt x="5136" y="13982"/>
                    <a:pt x="3630" y="14118"/>
                  </a:cubicBezTo>
                  <a:cubicBezTo>
                    <a:pt x="3325" y="14139"/>
                    <a:pt x="3007" y="14147"/>
                    <a:pt x="2682" y="14147"/>
                  </a:cubicBezTo>
                  <a:cubicBezTo>
                    <a:pt x="1936" y="14147"/>
                    <a:pt x="1151" y="14105"/>
                    <a:pt x="389" y="14073"/>
                  </a:cubicBezTo>
                  <a:cubicBezTo>
                    <a:pt x="252" y="14073"/>
                    <a:pt x="115" y="14050"/>
                    <a:pt x="1" y="14050"/>
                  </a:cubicBezTo>
                  <a:cubicBezTo>
                    <a:pt x="115" y="14096"/>
                    <a:pt x="229" y="14164"/>
                    <a:pt x="366" y="14210"/>
                  </a:cubicBezTo>
                  <a:cubicBezTo>
                    <a:pt x="411" y="14233"/>
                    <a:pt x="434" y="14255"/>
                    <a:pt x="480" y="14255"/>
                  </a:cubicBezTo>
                  <a:cubicBezTo>
                    <a:pt x="594" y="14301"/>
                    <a:pt x="731" y="14370"/>
                    <a:pt x="845" y="14415"/>
                  </a:cubicBezTo>
                  <a:cubicBezTo>
                    <a:pt x="891" y="14415"/>
                    <a:pt x="936" y="14438"/>
                    <a:pt x="959" y="14438"/>
                  </a:cubicBezTo>
                  <a:cubicBezTo>
                    <a:pt x="1370" y="14575"/>
                    <a:pt x="1758" y="14689"/>
                    <a:pt x="2169" y="14780"/>
                  </a:cubicBezTo>
                  <a:cubicBezTo>
                    <a:pt x="2260" y="14780"/>
                    <a:pt x="2329" y="14803"/>
                    <a:pt x="2420" y="14826"/>
                  </a:cubicBezTo>
                  <a:cubicBezTo>
                    <a:pt x="2511" y="14849"/>
                    <a:pt x="2603" y="14872"/>
                    <a:pt x="2717" y="14872"/>
                  </a:cubicBezTo>
                  <a:cubicBezTo>
                    <a:pt x="2831" y="14895"/>
                    <a:pt x="2922" y="14917"/>
                    <a:pt x="3036" y="14940"/>
                  </a:cubicBezTo>
                  <a:cubicBezTo>
                    <a:pt x="3105" y="14940"/>
                    <a:pt x="3196" y="14963"/>
                    <a:pt x="3265" y="14963"/>
                  </a:cubicBezTo>
                  <a:cubicBezTo>
                    <a:pt x="3447" y="14986"/>
                    <a:pt x="3630" y="15031"/>
                    <a:pt x="3812" y="15054"/>
                  </a:cubicBezTo>
                  <a:cubicBezTo>
                    <a:pt x="4223" y="15100"/>
                    <a:pt x="4611" y="15146"/>
                    <a:pt x="4977" y="15168"/>
                  </a:cubicBezTo>
                  <a:cubicBezTo>
                    <a:pt x="5362" y="15205"/>
                    <a:pt x="5737" y="15221"/>
                    <a:pt x="6109" y="15221"/>
                  </a:cubicBezTo>
                  <a:cubicBezTo>
                    <a:pt x="6882" y="15221"/>
                    <a:pt x="7637" y="15154"/>
                    <a:pt x="8423" y="15077"/>
                  </a:cubicBezTo>
                  <a:cubicBezTo>
                    <a:pt x="11208" y="14803"/>
                    <a:pt x="10865" y="11608"/>
                    <a:pt x="11208" y="9439"/>
                  </a:cubicBezTo>
                  <a:cubicBezTo>
                    <a:pt x="11505" y="7408"/>
                    <a:pt x="11801" y="5376"/>
                    <a:pt x="12121" y="3345"/>
                  </a:cubicBezTo>
                  <a:cubicBezTo>
                    <a:pt x="12851" y="6632"/>
                    <a:pt x="13331" y="10170"/>
                    <a:pt x="14563" y="13320"/>
                  </a:cubicBezTo>
                  <a:cubicBezTo>
                    <a:pt x="14654" y="13548"/>
                    <a:pt x="14791" y="13753"/>
                    <a:pt x="14974" y="13913"/>
                  </a:cubicBezTo>
                  <a:cubicBezTo>
                    <a:pt x="15202" y="14118"/>
                    <a:pt x="15499" y="14278"/>
                    <a:pt x="15796" y="14392"/>
                  </a:cubicBezTo>
                  <a:cubicBezTo>
                    <a:pt x="15864" y="14392"/>
                    <a:pt x="15887" y="14415"/>
                    <a:pt x="15956" y="14438"/>
                  </a:cubicBezTo>
                  <a:cubicBezTo>
                    <a:pt x="16298" y="14529"/>
                    <a:pt x="16640" y="14598"/>
                    <a:pt x="16983" y="14666"/>
                  </a:cubicBezTo>
                  <a:cubicBezTo>
                    <a:pt x="17120" y="14689"/>
                    <a:pt x="17257" y="14712"/>
                    <a:pt x="17393" y="14712"/>
                  </a:cubicBezTo>
                  <a:cubicBezTo>
                    <a:pt x="17782" y="14735"/>
                    <a:pt x="18101" y="14758"/>
                    <a:pt x="18398" y="14826"/>
                  </a:cubicBezTo>
                  <a:cubicBezTo>
                    <a:pt x="18535" y="14849"/>
                    <a:pt x="18649" y="14849"/>
                    <a:pt x="18786" y="14849"/>
                  </a:cubicBezTo>
                  <a:cubicBezTo>
                    <a:pt x="17941" y="14461"/>
                    <a:pt x="16960" y="14415"/>
                    <a:pt x="16252" y="13662"/>
                  </a:cubicBezTo>
                  <a:cubicBezTo>
                    <a:pt x="15910" y="13297"/>
                    <a:pt x="15704" y="12795"/>
                    <a:pt x="15499" y="12338"/>
                  </a:cubicBezTo>
                  <a:cubicBezTo>
                    <a:pt x="14837" y="10832"/>
                    <a:pt x="14358" y="9371"/>
                    <a:pt x="13970" y="7773"/>
                  </a:cubicBezTo>
                  <a:cubicBezTo>
                    <a:pt x="13559" y="6130"/>
                    <a:pt x="13308" y="3824"/>
                    <a:pt x="12144" y="2500"/>
                  </a:cubicBezTo>
                  <a:cubicBezTo>
                    <a:pt x="10699" y="840"/>
                    <a:pt x="9206" y="1"/>
                    <a:pt x="8500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761;p41">
              <a:extLst>
                <a:ext uri="{FF2B5EF4-FFF2-40B4-BE49-F238E27FC236}">
                  <a16:creationId xmlns="" xmlns:a16="http://schemas.microsoft.com/office/drawing/2014/main" id="{82C0ADE1-BD2E-CF8E-1E46-7B28DA76D36D}"/>
                </a:ext>
              </a:extLst>
            </p:cNvPr>
            <p:cNvSpPr/>
            <p:nvPr/>
          </p:nvSpPr>
          <p:spPr>
            <a:xfrm>
              <a:off x="5971250" y="3151650"/>
              <a:ext cx="136425" cy="226000"/>
            </a:xfrm>
            <a:custGeom>
              <a:avLst/>
              <a:gdLst/>
              <a:ahLst/>
              <a:cxnLst/>
              <a:rect l="l" t="t" r="r" b="b"/>
              <a:pathLst>
                <a:path w="5457" h="9040" extrusionOk="0">
                  <a:moveTo>
                    <a:pt x="1051" y="0"/>
                  </a:moveTo>
                  <a:cubicBezTo>
                    <a:pt x="1051" y="0"/>
                    <a:pt x="526" y="4200"/>
                    <a:pt x="1" y="9039"/>
                  </a:cubicBezTo>
                  <a:cubicBezTo>
                    <a:pt x="1484" y="8674"/>
                    <a:pt x="5456" y="7305"/>
                    <a:pt x="4977" y="3904"/>
                  </a:cubicBezTo>
                  <a:cubicBezTo>
                    <a:pt x="4794" y="2808"/>
                    <a:pt x="4246" y="1347"/>
                    <a:pt x="3402" y="6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762;p41">
              <a:extLst>
                <a:ext uri="{FF2B5EF4-FFF2-40B4-BE49-F238E27FC236}">
                  <a16:creationId xmlns="" xmlns:a16="http://schemas.microsoft.com/office/drawing/2014/main" id="{B79A017C-CA70-1AE5-E619-CF2CFC9CBFF0}"/>
                </a:ext>
              </a:extLst>
            </p:cNvPr>
            <p:cNvSpPr/>
            <p:nvPr/>
          </p:nvSpPr>
          <p:spPr>
            <a:xfrm>
              <a:off x="6466600" y="3243525"/>
              <a:ext cx="152350" cy="556950"/>
            </a:xfrm>
            <a:custGeom>
              <a:avLst/>
              <a:gdLst/>
              <a:ahLst/>
              <a:cxnLst/>
              <a:rect l="l" t="t" r="r" b="b"/>
              <a:pathLst>
                <a:path w="6094" h="22278" extrusionOk="0">
                  <a:moveTo>
                    <a:pt x="6071" y="0"/>
                  </a:moveTo>
                  <a:cubicBezTo>
                    <a:pt x="6048" y="0"/>
                    <a:pt x="6025" y="251"/>
                    <a:pt x="6002" y="685"/>
                  </a:cubicBezTo>
                  <a:cubicBezTo>
                    <a:pt x="5979" y="1096"/>
                    <a:pt x="5934" y="1712"/>
                    <a:pt x="5911" y="2465"/>
                  </a:cubicBezTo>
                  <a:cubicBezTo>
                    <a:pt x="5820" y="3812"/>
                    <a:pt x="5660" y="5570"/>
                    <a:pt x="5454" y="7373"/>
                  </a:cubicBezTo>
                  <a:cubicBezTo>
                    <a:pt x="5363" y="7373"/>
                    <a:pt x="5249" y="7373"/>
                    <a:pt x="5089" y="7327"/>
                  </a:cubicBezTo>
                  <a:cubicBezTo>
                    <a:pt x="4770" y="7304"/>
                    <a:pt x="4359" y="7167"/>
                    <a:pt x="3994" y="6962"/>
                  </a:cubicBezTo>
                  <a:cubicBezTo>
                    <a:pt x="3606" y="6779"/>
                    <a:pt x="3263" y="6505"/>
                    <a:pt x="3012" y="6300"/>
                  </a:cubicBezTo>
                  <a:cubicBezTo>
                    <a:pt x="2761" y="6095"/>
                    <a:pt x="2601" y="5958"/>
                    <a:pt x="2601" y="5958"/>
                  </a:cubicBezTo>
                  <a:cubicBezTo>
                    <a:pt x="2601" y="5958"/>
                    <a:pt x="2464" y="5798"/>
                    <a:pt x="2213" y="5592"/>
                  </a:cubicBezTo>
                  <a:cubicBezTo>
                    <a:pt x="1985" y="5341"/>
                    <a:pt x="1688" y="5045"/>
                    <a:pt x="1483" y="4679"/>
                  </a:cubicBezTo>
                  <a:cubicBezTo>
                    <a:pt x="1232" y="4314"/>
                    <a:pt x="1072" y="3903"/>
                    <a:pt x="1004" y="3607"/>
                  </a:cubicBezTo>
                  <a:cubicBezTo>
                    <a:pt x="981" y="3447"/>
                    <a:pt x="981" y="3310"/>
                    <a:pt x="958" y="3219"/>
                  </a:cubicBezTo>
                  <a:cubicBezTo>
                    <a:pt x="958" y="3127"/>
                    <a:pt x="958" y="3059"/>
                    <a:pt x="935" y="3059"/>
                  </a:cubicBezTo>
                  <a:cubicBezTo>
                    <a:pt x="912" y="3059"/>
                    <a:pt x="889" y="3105"/>
                    <a:pt x="867" y="3196"/>
                  </a:cubicBezTo>
                  <a:cubicBezTo>
                    <a:pt x="844" y="3287"/>
                    <a:pt x="798" y="3447"/>
                    <a:pt x="821" y="3630"/>
                  </a:cubicBezTo>
                  <a:cubicBezTo>
                    <a:pt x="798" y="3972"/>
                    <a:pt x="935" y="4428"/>
                    <a:pt x="1163" y="4839"/>
                  </a:cubicBezTo>
                  <a:cubicBezTo>
                    <a:pt x="1346" y="5273"/>
                    <a:pt x="1643" y="5638"/>
                    <a:pt x="1871" y="5912"/>
                  </a:cubicBezTo>
                  <a:cubicBezTo>
                    <a:pt x="2099" y="6163"/>
                    <a:pt x="2259" y="6323"/>
                    <a:pt x="2259" y="6323"/>
                  </a:cubicBezTo>
                  <a:cubicBezTo>
                    <a:pt x="2259" y="6323"/>
                    <a:pt x="2442" y="6483"/>
                    <a:pt x="2715" y="6688"/>
                  </a:cubicBezTo>
                  <a:cubicBezTo>
                    <a:pt x="3012" y="6871"/>
                    <a:pt x="3400" y="7122"/>
                    <a:pt x="3834" y="7304"/>
                  </a:cubicBezTo>
                  <a:cubicBezTo>
                    <a:pt x="4202" y="7440"/>
                    <a:pt x="4587" y="7543"/>
                    <a:pt x="4918" y="7543"/>
                  </a:cubicBezTo>
                  <a:cubicBezTo>
                    <a:pt x="4977" y="7543"/>
                    <a:pt x="5034" y="7540"/>
                    <a:pt x="5089" y="7533"/>
                  </a:cubicBezTo>
                  <a:cubicBezTo>
                    <a:pt x="5226" y="7533"/>
                    <a:pt x="5363" y="7510"/>
                    <a:pt x="5454" y="7487"/>
                  </a:cubicBezTo>
                  <a:lnTo>
                    <a:pt x="5454" y="7487"/>
                  </a:lnTo>
                  <a:cubicBezTo>
                    <a:pt x="5432" y="7601"/>
                    <a:pt x="5432" y="7738"/>
                    <a:pt x="5409" y="7875"/>
                  </a:cubicBezTo>
                  <a:cubicBezTo>
                    <a:pt x="5386" y="7989"/>
                    <a:pt x="5386" y="8126"/>
                    <a:pt x="5363" y="8263"/>
                  </a:cubicBezTo>
                  <a:cubicBezTo>
                    <a:pt x="5272" y="8309"/>
                    <a:pt x="5135" y="8377"/>
                    <a:pt x="4952" y="8446"/>
                  </a:cubicBezTo>
                  <a:cubicBezTo>
                    <a:pt x="4834" y="8475"/>
                    <a:pt x="4703" y="8490"/>
                    <a:pt x="4565" y="8490"/>
                  </a:cubicBezTo>
                  <a:cubicBezTo>
                    <a:pt x="4278" y="8490"/>
                    <a:pt x="3960" y="8425"/>
                    <a:pt x="3651" y="8286"/>
                  </a:cubicBezTo>
                  <a:cubicBezTo>
                    <a:pt x="3195" y="8080"/>
                    <a:pt x="2807" y="7784"/>
                    <a:pt x="2533" y="7533"/>
                  </a:cubicBezTo>
                  <a:cubicBezTo>
                    <a:pt x="2236" y="7282"/>
                    <a:pt x="2076" y="7099"/>
                    <a:pt x="2076" y="7099"/>
                  </a:cubicBezTo>
                  <a:cubicBezTo>
                    <a:pt x="2076" y="7099"/>
                    <a:pt x="1894" y="6939"/>
                    <a:pt x="1620" y="6642"/>
                  </a:cubicBezTo>
                  <a:cubicBezTo>
                    <a:pt x="1369" y="6369"/>
                    <a:pt x="1049" y="5981"/>
                    <a:pt x="798" y="5547"/>
                  </a:cubicBezTo>
                  <a:cubicBezTo>
                    <a:pt x="524" y="5136"/>
                    <a:pt x="319" y="4657"/>
                    <a:pt x="227" y="4291"/>
                  </a:cubicBezTo>
                  <a:cubicBezTo>
                    <a:pt x="136" y="3926"/>
                    <a:pt x="182" y="3675"/>
                    <a:pt x="136" y="3675"/>
                  </a:cubicBezTo>
                  <a:cubicBezTo>
                    <a:pt x="135" y="3674"/>
                    <a:pt x="134" y="3674"/>
                    <a:pt x="133" y="3674"/>
                  </a:cubicBezTo>
                  <a:cubicBezTo>
                    <a:pt x="105" y="3674"/>
                    <a:pt x="1" y="3942"/>
                    <a:pt x="45" y="4337"/>
                  </a:cubicBezTo>
                  <a:cubicBezTo>
                    <a:pt x="68" y="4725"/>
                    <a:pt x="227" y="5250"/>
                    <a:pt x="479" y="5729"/>
                  </a:cubicBezTo>
                  <a:cubicBezTo>
                    <a:pt x="707" y="6209"/>
                    <a:pt x="1026" y="6642"/>
                    <a:pt x="1277" y="6962"/>
                  </a:cubicBezTo>
                  <a:cubicBezTo>
                    <a:pt x="1529" y="7282"/>
                    <a:pt x="1711" y="7464"/>
                    <a:pt x="1711" y="7464"/>
                  </a:cubicBezTo>
                  <a:cubicBezTo>
                    <a:pt x="1711" y="7464"/>
                    <a:pt x="1894" y="7647"/>
                    <a:pt x="2213" y="7898"/>
                  </a:cubicBezTo>
                  <a:cubicBezTo>
                    <a:pt x="2533" y="8149"/>
                    <a:pt x="3012" y="8446"/>
                    <a:pt x="3514" y="8628"/>
                  </a:cubicBezTo>
                  <a:cubicBezTo>
                    <a:pt x="3788" y="8720"/>
                    <a:pt x="4062" y="8765"/>
                    <a:pt x="4313" y="8765"/>
                  </a:cubicBezTo>
                  <a:cubicBezTo>
                    <a:pt x="4349" y="8768"/>
                    <a:pt x="4384" y="8770"/>
                    <a:pt x="4419" y="8770"/>
                  </a:cubicBezTo>
                  <a:cubicBezTo>
                    <a:pt x="4647" y="8770"/>
                    <a:pt x="4842" y="8708"/>
                    <a:pt x="5021" y="8628"/>
                  </a:cubicBezTo>
                  <a:cubicBezTo>
                    <a:pt x="5158" y="8560"/>
                    <a:pt x="5272" y="8491"/>
                    <a:pt x="5340" y="8400"/>
                  </a:cubicBezTo>
                  <a:lnTo>
                    <a:pt x="5340" y="8400"/>
                  </a:lnTo>
                  <a:cubicBezTo>
                    <a:pt x="5158" y="10180"/>
                    <a:pt x="4907" y="11915"/>
                    <a:pt x="4793" y="13285"/>
                  </a:cubicBezTo>
                  <a:cubicBezTo>
                    <a:pt x="4701" y="14015"/>
                    <a:pt x="4701" y="14631"/>
                    <a:pt x="4678" y="15065"/>
                  </a:cubicBezTo>
                  <a:cubicBezTo>
                    <a:pt x="4656" y="15499"/>
                    <a:pt x="4633" y="15750"/>
                    <a:pt x="4633" y="15750"/>
                  </a:cubicBezTo>
                  <a:cubicBezTo>
                    <a:pt x="4633" y="15750"/>
                    <a:pt x="4633" y="16001"/>
                    <a:pt x="4633" y="16434"/>
                  </a:cubicBezTo>
                  <a:cubicBezTo>
                    <a:pt x="4633" y="17964"/>
                    <a:pt x="4793" y="19539"/>
                    <a:pt x="4633" y="21045"/>
                  </a:cubicBezTo>
                  <a:cubicBezTo>
                    <a:pt x="4610" y="21456"/>
                    <a:pt x="4541" y="21867"/>
                    <a:pt x="4496" y="22278"/>
                  </a:cubicBezTo>
                  <a:cubicBezTo>
                    <a:pt x="4724" y="22209"/>
                    <a:pt x="4975" y="22164"/>
                    <a:pt x="5203" y="22095"/>
                  </a:cubicBezTo>
                  <a:cubicBezTo>
                    <a:pt x="5614" y="20497"/>
                    <a:pt x="5135" y="17119"/>
                    <a:pt x="5135" y="16457"/>
                  </a:cubicBezTo>
                  <a:cubicBezTo>
                    <a:pt x="5158" y="16024"/>
                    <a:pt x="5158" y="15773"/>
                    <a:pt x="5158" y="15773"/>
                  </a:cubicBezTo>
                  <a:cubicBezTo>
                    <a:pt x="5158" y="15773"/>
                    <a:pt x="5158" y="15521"/>
                    <a:pt x="5181" y="15088"/>
                  </a:cubicBezTo>
                  <a:cubicBezTo>
                    <a:pt x="5203" y="14654"/>
                    <a:pt x="5203" y="14038"/>
                    <a:pt x="5272" y="13307"/>
                  </a:cubicBezTo>
                  <a:cubicBezTo>
                    <a:pt x="5363" y="11847"/>
                    <a:pt x="5614" y="9884"/>
                    <a:pt x="5774" y="7898"/>
                  </a:cubicBezTo>
                  <a:cubicBezTo>
                    <a:pt x="5957" y="5935"/>
                    <a:pt x="6071" y="3949"/>
                    <a:pt x="6094" y="2465"/>
                  </a:cubicBezTo>
                  <a:cubicBezTo>
                    <a:pt x="6094" y="1735"/>
                    <a:pt x="6094" y="1119"/>
                    <a:pt x="6094" y="685"/>
                  </a:cubicBezTo>
                  <a:cubicBezTo>
                    <a:pt x="6094" y="251"/>
                    <a:pt x="6094" y="0"/>
                    <a:pt x="6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63;p41">
              <a:extLst>
                <a:ext uri="{FF2B5EF4-FFF2-40B4-BE49-F238E27FC236}">
                  <a16:creationId xmlns="" xmlns:a16="http://schemas.microsoft.com/office/drawing/2014/main" id="{8726BA59-CEE0-1870-97D9-E8F6567911AF}"/>
                </a:ext>
              </a:extLst>
            </p:cNvPr>
            <p:cNvSpPr/>
            <p:nvPr/>
          </p:nvSpPr>
          <p:spPr>
            <a:xfrm>
              <a:off x="5964975" y="3281750"/>
              <a:ext cx="117575" cy="95775"/>
            </a:xfrm>
            <a:custGeom>
              <a:avLst/>
              <a:gdLst/>
              <a:ahLst/>
              <a:cxnLst/>
              <a:rect l="l" t="t" r="r" b="b"/>
              <a:pathLst>
                <a:path w="4703" h="3831" extrusionOk="0">
                  <a:moveTo>
                    <a:pt x="4680" y="1"/>
                  </a:moveTo>
                  <a:cubicBezTo>
                    <a:pt x="4657" y="1"/>
                    <a:pt x="4634" y="46"/>
                    <a:pt x="4589" y="138"/>
                  </a:cubicBezTo>
                  <a:cubicBezTo>
                    <a:pt x="4566" y="206"/>
                    <a:pt x="4543" y="343"/>
                    <a:pt x="4475" y="480"/>
                  </a:cubicBezTo>
                  <a:cubicBezTo>
                    <a:pt x="4360" y="754"/>
                    <a:pt x="4155" y="1119"/>
                    <a:pt x="3927" y="1439"/>
                  </a:cubicBezTo>
                  <a:cubicBezTo>
                    <a:pt x="3698" y="1781"/>
                    <a:pt x="3425" y="2078"/>
                    <a:pt x="3219" y="2283"/>
                  </a:cubicBezTo>
                  <a:cubicBezTo>
                    <a:pt x="3128" y="2397"/>
                    <a:pt x="3014" y="2466"/>
                    <a:pt x="2945" y="2511"/>
                  </a:cubicBezTo>
                  <a:cubicBezTo>
                    <a:pt x="2900" y="2580"/>
                    <a:pt x="2854" y="2603"/>
                    <a:pt x="2854" y="2603"/>
                  </a:cubicBezTo>
                  <a:cubicBezTo>
                    <a:pt x="2854" y="2603"/>
                    <a:pt x="2831" y="2648"/>
                    <a:pt x="2763" y="2694"/>
                  </a:cubicBezTo>
                  <a:cubicBezTo>
                    <a:pt x="2694" y="2762"/>
                    <a:pt x="2603" y="2831"/>
                    <a:pt x="2489" y="2922"/>
                  </a:cubicBezTo>
                  <a:cubicBezTo>
                    <a:pt x="2238" y="3105"/>
                    <a:pt x="1918" y="3333"/>
                    <a:pt x="1553" y="3447"/>
                  </a:cubicBezTo>
                  <a:cubicBezTo>
                    <a:pt x="1348" y="3498"/>
                    <a:pt x="1136" y="3528"/>
                    <a:pt x="936" y="3528"/>
                  </a:cubicBezTo>
                  <a:cubicBezTo>
                    <a:pt x="781" y="3528"/>
                    <a:pt x="633" y="3510"/>
                    <a:pt x="503" y="3470"/>
                  </a:cubicBezTo>
                  <a:cubicBezTo>
                    <a:pt x="434" y="3447"/>
                    <a:pt x="366" y="3424"/>
                    <a:pt x="320" y="3402"/>
                  </a:cubicBezTo>
                  <a:cubicBezTo>
                    <a:pt x="252" y="3379"/>
                    <a:pt x="206" y="3356"/>
                    <a:pt x="161" y="3333"/>
                  </a:cubicBezTo>
                  <a:cubicBezTo>
                    <a:pt x="92" y="3287"/>
                    <a:pt x="24" y="3287"/>
                    <a:pt x="24" y="3287"/>
                  </a:cubicBezTo>
                  <a:lnTo>
                    <a:pt x="24" y="3287"/>
                  </a:lnTo>
                  <a:cubicBezTo>
                    <a:pt x="1" y="3310"/>
                    <a:pt x="46" y="3356"/>
                    <a:pt x="115" y="3424"/>
                  </a:cubicBezTo>
                  <a:cubicBezTo>
                    <a:pt x="138" y="3447"/>
                    <a:pt x="183" y="3493"/>
                    <a:pt x="252" y="3539"/>
                  </a:cubicBezTo>
                  <a:cubicBezTo>
                    <a:pt x="298" y="3584"/>
                    <a:pt x="343" y="3630"/>
                    <a:pt x="434" y="3653"/>
                  </a:cubicBezTo>
                  <a:cubicBezTo>
                    <a:pt x="640" y="3764"/>
                    <a:pt x="923" y="3830"/>
                    <a:pt x="1230" y="3830"/>
                  </a:cubicBezTo>
                  <a:cubicBezTo>
                    <a:pt x="1365" y="3830"/>
                    <a:pt x="1505" y="3817"/>
                    <a:pt x="1644" y="3790"/>
                  </a:cubicBezTo>
                  <a:cubicBezTo>
                    <a:pt x="2078" y="3721"/>
                    <a:pt x="2466" y="3493"/>
                    <a:pt x="2763" y="3333"/>
                  </a:cubicBezTo>
                  <a:cubicBezTo>
                    <a:pt x="2900" y="3219"/>
                    <a:pt x="2991" y="3150"/>
                    <a:pt x="3082" y="3082"/>
                  </a:cubicBezTo>
                  <a:cubicBezTo>
                    <a:pt x="3151" y="3036"/>
                    <a:pt x="3196" y="2991"/>
                    <a:pt x="3196" y="2991"/>
                  </a:cubicBezTo>
                  <a:cubicBezTo>
                    <a:pt x="3196" y="2991"/>
                    <a:pt x="3242" y="2968"/>
                    <a:pt x="3310" y="2899"/>
                  </a:cubicBezTo>
                  <a:cubicBezTo>
                    <a:pt x="3356" y="2831"/>
                    <a:pt x="3470" y="2740"/>
                    <a:pt x="3562" y="2603"/>
                  </a:cubicBezTo>
                  <a:cubicBezTo>
                    <a:pt x="3790" y="2352"/>
                    <a:pt x="4041" y="2009"/>
                    <a:pt x="4246" y="1621"/>
                  </a:cubicBezTo>
                  <a:cubicBezTo>
                    <a:pt x="4452" y="1256"/>
                    <a:pt x="4611" y="845"/>
                    <a:pt x="4657" y="526"/>
                  </a:cubicBezTo>
                  <a:cubicBezTo>
                    <a:pt x="4703" y="366"/>
                    <a:pt x="4703" y="229"/>
                    <a:pt x="4703" y="138"/>
                  </a:cubicBezTo>
                  <a:cubicBezTo>
                    <a:pt x="4703" y="46"/>
                    <a:pt x="4680" y="1"/>
                    <a:pt x="46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64;p41">
              <a:extLst>
                <a:ext uri="{FF2B5EF4-FFF2-40B4-BE49-F238E27FC236}">
                  <a16:creationId xmlns="" xmlns:a16="http://schemas.microsoft.com/office/drawing/2014/main" id="{81B1DC39-8E71-1C0E-2479-0DD1420B3503}"/>
                </a:ext>
              </a:extLst>
            </p:cNvPr>
            <p:cNvSpPr/>
            <p:nvPr/>
          </p:nvSpPr>
          <p:spPr>
            <a:xfrm>
              <a:off x="6180100" y="3499675"/>
              <a:ext cx="110175" cy="333900"/>
            </a:xfrm>
            <a:custGeom>
              <a:avLst/>
              <a:gdLst/>
              <a:ahLst/>
              <a:cxnLst/>
              <a:rect l="l" t="t" r="r" b="b"/>
              <a:pathLst>
                <a:path w="4407" h="13356" extrusionOk="0">
                  <a:moveTo>
                    <a:pt x="1623" y="0"/>
                  </a:moveTo>
                  <a:cubicBezTo>
                    <a:pt x="1334" y="0"/>
                    <a:pt x="1128" y="52"/>
                    <a:pt x="1142" y="94"/>
                  </a:cubicBezTo>
                  <a:cubicBezTo>
                    <a:pt x="1142" y="163"/>
                    <a:pt x="1644" y="208"/>
                    <a:pt x="2101" y="414"/>
                  </a:cubicBezTo>
                  <a:cubicBezTo>
                    <a:pt x="2261" y="505"/>
                    <a:pt x="2420" y="573"/>
                    <a:pt x="2557" y="642"/>
                  </a:cubicBezTo>
                  <a:cubicBezTo>
                    <a:pt x="2535" y="710"/>
                    <a:pt x="2512" y="802"/>
                    <a:pt x="2489" y="916"/>
                  </a:cubicBezTo>
                  <a:cubicBezTo>
                    <a:pt x="2420" y="1213"/>
                    <a:pt x="2306" y="1623"/>
                    <a:pt x="2146" y="2103"/>
                  </a:cubicBezTo>
                  <a:cubicBezTo>
                    <a:pt x="1964" y="2582"/>
                    <a:pt x="1758" y="3176"/>
                    <a:pt x="1667" y="3837"/>
                  </a:cubicBezTo>
                  <a:cubicBezTo>
                    <a:pt x="1576" y="4477"/>
                    <a:pt x="1485" y="5161"/>
                    <a:pt x="1370" y="5846"/>
                  </a:cubicBezTo>
                  <a:cubicBezTo>
                    <a:pt x="1097" y="7878"/>
                    <a:pt x="1051" y="10274"/>
                    <a:pt x="412" y="12237"/>
                  </a:cubicBezTo>
                  <a:cubicBezTo>
                    <a:pt x="275" y="12648"/>
                    <a:pt x="161" y="13013"/>
                    <a:pt x="1" y="13356"/>
                  </a:cubicBezTo>
                  <a:cubicBezTo>
                    <a:pt x="252" y="13333"/>
                    <a:pt x="503" y="13310"/>
                    <a:pt x="754" y="13287"/>
                  </a:cubicBezTo>
                  <a:lnTo>
                    <a:pt x="800" y="13287"/>
                  </a:lnTo>
                  <a:cubicBezTo>
                    <a:pt x="868" y="12876"/>
                    <a:pt x="845" y="12351"/>
                    <a:pt x="960" y="11986"/>
                  </a:cubicBezTo>
                  <a:cubicBezTo>
                    <a:pt x="1553" y="10023"/>
                    <a:pt x="1507" y="7923"/>
                    <a:pt x="1736" y="5892"/>
                  </a:cubicBezTo>
                  <a:cubicBezTo>
                    <a:pt x="1804" y="5184"/>
                    <a:pt x="1895" y="4499"/>
                    <a:pt x="1941" y="3860"/>
                  </a:cubicBezTo>
                  <a:cubicBezTo>
                    <a:pt x="2010" y="3244"/>
                    <a:pt x="2192" y="2673"/>
                    <a:pt x="2329" y="2171"/>
                  </a:cubicBezTo>
                  <a:cubicBezTo>
                    <a:pt x="2466" y="1669"/>
                    <a:pt x="2557" y="1235"/>
                    <a:pt x="2603" y="939"/>
                  </a:cubicBezTo>
                  <a:cubicBezTo>
                    <a:pt x="2603" y="847"/>
                    <a:pt x="2603" y="756"/>
                    <a:pt x="2626" y="688"/>
                  </a:cubicBezTo>
                  <a:cubicBezTo>
                    <a:pt x="2649" y="710"/>
                    <a:pt x="2671" y="733"/>
                    <a:pt x="2694" y="733"/>
                  </a:cubicBezTo>
                  <a:cubicBezTo>
                    <a:pt x="2854" y="847"/>
                    <a:pt x="2945" y="916"/>
                    <a:pt x="2945" y="916"/>
                  </a:cubicBezTo>
                  <a:cubicBezTo>
                    <a:pt x="2945" y="916"/>
                    <a:pt x="3060" y="961"/>
                    <a:pt x="3219" y="1076"/>
                  </a:cubicBezTo>
                  <a:cubicBezTo>
                    <a:pt x="3379" y="1144"/>
                    <a:pt x="3562" y="1304"/>
                    <a:pt x="3767" y="1441"/>
                  </a:cubicBezTo>
                  <a:cubicBezTo>
                    <a:pt x="4018" y="1646"/>
                    <a:pt x="4224" y="1852"/>
                    <a:pt x="4383" y="1989"/>
                  </a:cubicBezTo>
                  <a:cubicBezTo>
                    <a:pt x="4383" y="1897"/>
                    <a:pt x="4406" y="1806"/>
                    <a:pt x="4406" y="1715"/>
                  </a:cubicBezTo>
                  <a:cubicBezTo>
                    <a:pt x="4315" y="1555"/>
                    <a:pt x="4178" y="1372"/>
                    <a:pt x="4018" y="1190"/>
                  </a:cubicBezTo>
                  <a:cubicBezTo>
                    <a:pt x="3836" y="984"/>
                    <a:pt x="3653" y="802"/>
                    <a:pt x="3493" y="688"/>
                  </a:cubicBezTo>
                  <a:cubicBezTo>
                    <a:pt x="3333" y="551"/>
                    <a:pt x="3219" y="459"/>
                    <a:pt x="3219" y="459"/>
                  </a:cubicBezTo>
                  <a:cubicBezTo>
                    <a:pt x="3219" y="459"/>
                    <a:pt x="3105" y="414"/>
                    <a:pt x="2923" y="322"/>
                  </a:cubicBezTo>
                  <a:cubicBezTo>
                    <a:pt x="2740" y="231"/>
                    <a:pt x="2466" y="140"/>
                    <a:pt x="2215" y="71"/>
                  </a:cubicBezTo>
                  <a:cubicBezTo>
                    <a:pt x="2007" y="19"/>
                    <a:pt x="1800" y="0"/>
                    <a:pt x="16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65;p41">
              <a:extLst>
                <a:ext uri="{FF2B5EF4-FFF2-40B4-BE49-F238E27FC236}">
                  <a16:creationId xmlns="" xmlns:a16="http://schemas.microsoft.com/office/drawing/2014/main" id="{32502536-E9D6-A08B-08DB-28EA77DBB070}"/>
                </a:ext>
              </a:extLst>
            </p:cNvPr>
            <p:cNvSpPr/>
            <p:nvPr/>
          </p:nvSpPr>
          <p:spPr>
            <a:xfrm>
              <a:off x="6293100" y="3547675"/>
              <a:ext cx="1725" cy="4575"/>
            </a:xfrm>
            <a:custGeom>
              <a:avLst/>
              <a:gdLst/>
              <a:ahLst/>
              <a:cxnLst/>
              <a:rect l="l" t="t" r="r" b="b"/>
              <a:pathLst>
                <a:path w="69" h="183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69"/>
                    <a:pt x="23" y="114"/>
                    <a:pt x="46" y="183"/>
                  </a:cubicBezTo>
                  <a:cubicBezTo>
                    <a:pt x="69" y="160"/>
                    <a:pt x="46" y="91"/>
                    <a:pt x="0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66;p41">
              <a:extLst>
                <a:ext uri="{FF2B5EF4-FFF2-40B4-BE49-F238E27FC236}">
                  <a16:creationId xmlns="" xmlns:a16="http://schemas.microsoft.com/office/drawing/2014/main" id="{0385027C-A5B7-F69D-BDBE-61ACB96CC034}"/>
                </a:ext>
              </a:extLst>
            </p:cNvPr>
            <p:cNvSpPr/>
            <p:nvPr/>
          </p:nvSpPr>
          <p:spPr>
            <a:xfrm>
              <a:off x="5981525" y="3151650"/>
              <a:ext cx="688775" cy="216025"/>
            </a:xfrm>
            <a:custGeom>
              <a:avLst/>
              <a:gdLst/>
              <a:ahLst/>
              <a:cxnLst/>
              <a:rect l="l" t="t" r="r" b="b"/>
              <a:pathLst>
                <a:path w="27551" h="8641" extrusionOk="0">
                  <a:moveTo>
                    <a:pt x="640" y="0"/>
                  </a:moveTo>
                  <a:cubicBezTo>
                    <a:pt x="640" y="0"/>
                    <a:pt x="366" y="2237"/>
                    <a:pt x="1" y="5319"/>
                  </a:cubicBezTo>
                  <a:cubicBezTo>
                    <a:pt x="829" y="5716"/>
                    <a:pt x="7169" y="8641"/>
                    <a:pt x="16232" y="8641"/>
                  </a:cubicBezTo>
                  <a:cubicBezTo>
                    <a:pt x="19652" y="8641"/>
                    <a:pt x="23460" y="8225"/>
                    <a:pt x="27505" y="7099"/>
                  </a:cubicBezTo>
                  <a:cubicBezTo>
                    <a:pt x="27551" y="3926"/>
                    <a:pt x="27551" y="1142"/>
                    <a:pt x="27551" y="868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767;p41">
              <a:extLst>
                <a:ext uri="{FF2B5EF4-FFF2-40B4-BE49-F238E27FC236}">
                  <a16:creationId xmlns="" xmlns:a16="http://schemas.microsoft.com/office/drawing/2014/main" id="{8624F7CA-FCC4-2536-817B-AC3E384290EE}"/>
                </a:ext>
              </a:extLst>
            </p:cNvPr>
            <p:cNvSpPr/>
            <p:nvPr/>
          </p:nvSpPr>
          <p:spPr>
            <a:xfrm>
              <a:off x="6353000" y="2368600"/>
              <a:ext cx="499900" cy="810475"/>
            </a:xfrm>
            <a:custGeom>
              <a:avLst/>
              <a:gdLst/>
              <a:ahLst/>
              <a:cxnLst/>
              <a:rect l="l" t="t" r="r" b="b"/>
              <a:pathLst>
                <a:path w="19996" h="32419" extrusionOk="0">
                  <a:moveTo>
                    <a:pt x="1128" y="0"/>
                  </a:moveTo>
                  <a:cubicBezTo>
                    <a:pt x="1003" y="0"/>
                    <a:pt x="937" y="6"/>
                    <a:pt x="937" y="6"/>
                  </a:cubicBezTo>
                  <a:lnTo>
                    <a:pt x="1" y="2837"/>
                  </a:lnTo>
                  <a:cubicBezTo>
                    <a:pt x="1" y="2837"/>
                    <a:pt x="6529" y="3750"/>
                    <a:pt x="8949" y="9844"/>
                  </a:cubicBezTo>
                  <a:cubicBezTo>
                    <a:pt x="11345" y="15915"/>
                    <a:pt x="16275" y="32418"/>
                    <a:pt x="16275" y="32418"/>
                  </a:cubicBezTo>
                  <a:lnTo>
                    <a:pt x="19996" y="31688"/>
                  </a:lnTo>
                  <a:cubicBezTo>
                    <a:pt x="19745" y="31551"/>
                    <a:pt x="13765" y="9844"/>
                    <a:pt x="9473" y="4731"/>
                  </a:cubicBezTo>
                  <a:cubicBezTo>
                    <a:pt x="5701" y="280"/>
                    <a:pt x="1998" y="0"/>
                    <a:pt x="1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68;p41">
              <a:extLst>
                <a:ext uri="{FF2B5EF4-FFF2-40B4-BE49-F238E27FC236}">
                  <a16:creationId xmlns="" xmlns:a16="http://schemas.microsoft.com/office/drawing/2014/main" id="{6AFE9D32-29CE-083B-7BE8-3EE08DFD4168}"/>
                </a:ext>
              </a:extLst>
            </p:cNvPr>
            <p:cNvSpPr/>
            <p:nvPr/>
          </p:nvSpPr>
          <p:spPr>
            <a:xfrm>
              <a:off x="6342750" y="2374275"/>
              <a:ext cx="499900" cy="810500"/>
            </a:xfrm>
            <a:custGeom>
              <a:avLst/>
              <a:gdLst/>
              <a:ahLst/>
              <a:cxnLst/>
              <a:rect l="l" t="t" r="r" b="b"/>
              <a:pathLst>
                <a:path w="19996" h="32420" extrusionOk="0">
                  <a:moveTo>
                    <a:pt x="1147" y="1"/>
                  </a:moveTo>
                  <a:cubicBezTo>
                    <a:pt x="1009" y="1"/>
                    <a:pt x="936" y="7"/>
                    <a:pt x="936" y="7"/>
                  </a:cubicBezTo>
                  <a:lnTo>
                    <a:pt x="0" y="2838"/>
                  </a:lnTo>
                  <a:cubicBezTo>
                    <a:pt x="0" y="2838"/>
                    <a:pt x="6551" y="3751"/>
                    <a:pt x="8948" y="9845"/>
                  </a:cubicBezTo>
                  <a:cubicBezTo>
                    <a:pt x="11344" y="15917"/>
                    <a:pt x="16297" y="32419"/>
                    <a:pt x="16297" y="32419"/>
                  </a:cubicBezTo>
                  <a:lnTo>
                    <a:pt x="19995" y="31689"/>
                  </a:lnTo>
                  <a:cubicBezTo>
                    <a:pt x="19744" y="31552"/>
                    <a:pt x="13764" y="9822"/>
                    <a:pt x="9473" y="4732"/>
                  </a:cubicBezTo>
                  <a:cubicBezTo>
                    <a:pt x="5727" y="293"/>
                    <a:pt x="2051" y="1"/>
                    <a:pt x="11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769;p41">
              <a:extLst>
                <a:ext uri="{FF2B5EF4-FFF2-40B4-BE49-F238E27FC236}">
                  <a16:creationId xmlns="" xmlns:a16="http://schemas.microsoft.com/office/drawing/2014/main" id="{A2455172-93DC-2826-A5CF-CF2AEDBCA445}"/>
                </a:ext>
              </a:extLst>
            </p:cNvPr>
            <p:cNvSpPr/>
            <p:nvPr/>
          </p:nvSpPr>
          <p:spPr>
            <a:xfrm>
              <a:off x="6342750" y="2385850"/>
              <a:ext cx="470225" cy="798925"/>
            </a:xfrm>
            <a:custGeom>
              <a:avLst/>
              <a:gdLst/>
              <a:ahLst/>
              <a:cxnLst/>
              <a:rect l="l" t="t" r="r" b="b"/>
              <a:pathLst>
                <a:path w="18809" h="31957" extrusionOk="0">
                  <a:moveTo>
                    <a:pt x="799" y="1"/>
                  </a:moveTo>
                  <a:lnTo>
                    <a:pt x="0" y="2375"/>
                  </a:lnTo>
                  <a:cubicBezTo>
                    <a:pt x="0" y="2375"/>
                    <a:pt x="6551" y="3288"/>
                    <a:pt x="8948" y="9382"/>
                  </a:cubicBezTo>
                  <a:cubicBezTo>
                    <a:pt x="11344" y="15454"/>
                    <a:pt x="16297" y="31956"/>
                    <a:pt x="16297" y="31956"/>
                  </a:cubicBezTo>
                  <a:lnTo>
                    <a:pt x="18808" y="31454"/>
                  </a:lnTo>
                  <a:cubicBezTo>
                    <a:pt x="18032" y="29423"/>
                    <a:pt x="12440" y="9519"/>
                    <a:pt x="8354" y="4680"/>
                  </a:cubicBezTo>
                  <a:cubicBezTo>
                    <a:pt x="5296" y="1051"/>
                    <a:pt x="2283" y="184"/>
                    <a:pt x="7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70;p41">
              <a:extLst>
                <a:ext uri="{FF2B5EF4-FFF2-40B4-BE49-F238E27FC236}">
                  <a16:creationId xmlns="" xmlns:a16="http://schemas.microsoft.com/office/drawing/2014/main" id="{9272F007-CC7D-5DEE-836C-E0B32F71E9DA}"/>
                </a:ext>
              </a:extLst>
            </p:cNvPr>
            <p:cNvSpPr/>
            <p:nvPr/>
          </p:nvSpPr>
          <p:spPr>
            <a:xfrm>
              <a:off x="5719050" y="2431500"/>
              <a:ext cx="529000" cy="602775"/>
            </a:xfrm>
            <a:custGeom>
              <a:avLst/>
              <a:gdLst/>
              <a:ahLst/>
              <a:cxnLst/>
              <a:rect l="l" t="t" r="r" b="b"/>
              <a:pathLst>
                <a:path w="21160" h="24111" extrusionOk="0">
                  <a:moveTo>
                    <a:pt x="17595" y="0"/>
                  </a:moveTo>
                  <a:cubicBezTo>
                    <a:pt x="16224" y="0"/>
                    <a:pt x="14799" y="636"/>
                    <a:pt x="13946" y="1690"/>
                  </a:cubicBezTo>
                  <a:cubicBezTo>
                    <a:pt x="12463" y="3470"/>
                    <a:pt x="11664" y="5684"/>
                    <a:pt x="10591" y="7716"/>
                  </a:cubicBezTo>
                  <a:cubicBezTo>
                    <a:pt x="9244" y="10272"/>
                    <a:pt x="9221" y="14335"/>
                    <a:pt x="8080" y="17006"/>
                  </a:cubicBezTo>
                  <a:cubicBezTo>
                    <a:pt x="6893" y="15796"/>
                    <a:pt x="4542" y="11482"/>
                    <a:pt x="4063" y="9930"/>
                  </a:cubicBezTo>
                  <a:cubicBezTo>
                    <a:pt x="3736" y="8856"/>
                    <a:pt x="3039" y="8266"/>
                    <a:pt x="2329" y="8266"/>
                  </a:cubicBezTo>
                  <a:cubicBezTo>
                    <a:pt x="1651" y="8266"/>
                    <a:pt x="961" y="8805"/>
                    <a:pt x="571" y="9976"/>
                  </a:cubicBezTo>
                  <a:cubicBezTo>
                    <a:pt x="0" y="11619"/>
                    <a:pt x="753" y="13194"/>
                    <a:pt x="867" y="15225"/>
                  </a:cubicBezTo>
                  <a:cubicBezTo>
                    <a:pt x="1083" y="19087"/>
                    <a:pt x="2991" y="24111"/>
                    <a:pt x="6996" y="24111"/>
                  </a:cubicBezTo>
                  <a:cubicBezTo>
                    <a:pt x="7229" y="24111"/>
                    <a:pt x="7468" y="24094"/>
                    <a:pt x="7715" y="24059"/>
                  </a:cubicBezTo>
                  <a:cubicBezTo>
                    <a:pt x="10408" y="23694"/>
                    <a:pt x="12486" y="20772"/>
                    <a:pt x="13946" y="18763"/>
                  </a:cubicBezTo>
                  <a:cubicBezTo>
                    <a:pt x="16366" y="15431"/>
                    <a:pt x="18352" y="11710"/>
                    <a:pt x="19904" y="7853"/>
                  </a:cubicBezTo>
                  <a:cubicBezTo>
                    <a:pt x="20406" y="6597"/>
                    <a:pt x="20954" y="5251"/>
                    <a:pt x="21113" y="3858"/>
                  </a:cubicBezTo>
                  <a:cubicBezTo>
                    <a:pt x="21159" y="3562"/>
                    <a:pt x="21159" y="3219"/>
                    <a:pt x="21136" y="2877"/>
                  </a:cubicBezTo>
                  <a:cubicBezTo>
                    <a:pt x="21113" y="2557"/>
                    <a:pt x="21045" y="2215"/>
                    <a:pt x="20908" y="1941"/>
                  </a:cubicBezTo>
                  <a:cubicBezTo>
                    <a:pt x="20360" y="800"/>
                    <a:pt x="18808" y="1"/>
                    <a:pt x="17667" y="1"/>
                  </a:cubicBezTo>
                  <a:cubicBezTo>
                    <a:pt x="17643" y="1"/>
                    <a:pt x="17619" y="0"/>
                    <a:pt x="17595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71;p41">
              <a:extLst>
                <a:ext uri="{FF2B5EF4-FFF2-40B4-BE49-F238E27FC236}">
                  <a16:creationId xmlns="" xmlns:a16="http://schemas.microsoft.com/office/drawing/2014/main" id="{2A075087-DA4B-B83A-92C2-EE0DF9E0DE85}"/>
                </a:ext>
              </a:extLst>
            </p:cNvPr>
            <p:cNvSpPr/>
            <p:nvPr/>
          </p:nvSpPr>
          <p:spPr>
            <a:xfrm>
              <a:off x="5719050" y="2625525"/>
              <a:ext cx="457650" cy="408750"/>
            </a:xfrm>
            <a:custGeom>
              <a:avLst/>
              <a:gdLst/>
              <a:ahLst/>
              <a:cxnLst/>
              <a:rect l="l" t="t" r="r" b="b"/>
              <a:pathLst>
                <a:path w="18306" h="16350" extrusionOk="0">
                  <a:moveTo>
                    <a:pt x="10568" y="1"/>
                  </a:moveTo>
                  <a:cubicBezTo>
                    <a:pt x="10180" y="731"/>
                    <a:pt x="9929" y="1575"/>
                    <a:pt x="9701" y="2488"/>
                  </a:cubicBezTo>
                  <a:cubicBezTo>
                    <a:pt x="11139" y="3196"/>
                    <a:pt x="13193" y="4292"/>
                    <a:pt x="13672" y="4931"/>
                  </a:cubicBezTo>
                  <a:cubicBezTo>
                    <a:pt x="14448" y="5912"/>
                    <a:pt x="12463" y="9427"/>
                    <a:pt x="10956" y="10249"/>
                  </a:cubicBezTo>
                  <a:cubicBezTo>
                    <a:pt x="10870" y="10298"/>
                    <a:pt x="10783" y="10322"/>
                    <a:pt x="10696" y="10322"/>
                  </a:cubicBezTo>
                  <a:cubicBezTo>
                    <a:pt x="9978" y="10322"/>
                    <a:pt x="9249" y="8740"/>
                    <a:pt x="8719" y="7213"/>
                  </a:cubicBezTo>
                  <a:cubicBezTo>
                    <a:pt x="8537" y="7944"/>
                    <a:pt x="8331" y="8628"/>
                    <a:pt x="8080" y="9245"/>
                  </a:cubicBezTo>
                  <a:cubicBezTo>
                    <a:pt x="7920" y="9085"/>
                    <a:pt x="7738" y="8857"/>
                    <a:pt x="7555" y="8606"/>
                  </a:cubicBezTo>
                  <a:lnTo>
                    <a:pt x="7555" y="8606"/>
                  </a:lnTo>
                  <a:cubicBezTo>
                    <a:pt x="7578" y="10226"/>
                    <a:pt x="7487" y="12098"/>
                    <a:pt x="6916" y="12874"/>
                  </a:cubicBezTo>
                  <a:cubicBezTo>
                    <a:pt x="6667" y="13209"/>
                    <a:pt x="6328" y="13377"/>
                    <a:pt x="5946" y="13377"/>
                  </a:cubicBezTo>
                  <a:cubicBezTo>
                    <a:pt x="4612" y="13377"/>
                    <a:pt x="2757" y="11326"/>
                    <a:pt x="2420" y="7190"/>
                  </a:cubicBezTo>
                  <a:cubicBezTo>
                    <a:pt x="2237" y="4566"/>
                    <a:pt x="3310" y="3538"/>
                    <a:pt x="4428" y="3128"/>
                  </a:cubicBezTo>
                  <a:cubicBezTo>
                    <a:pt x="4268" y="2762"/>
                    <a:pt x="4131" y="2420"/>
                    <a:pt x="4063" y="2169"/>
                  </a:cubicBezTo>
                  <a:cubicBezTo>
                    <a:pt x="3766" y="1187"/>
                    <a:pt x="3150" y="594"/>
                    <a:pt x="2488" y="526"/>
                  </a:cubicBezTo>
                  <a:cubicBezTo>
                    <a:pt x="1689" y="594"/>
                    <a:pt x="936" y="1119"/>
                    <a:pt x="571" y="2215"/>
                  </a:cubicBezTo>
                  <a:cubicBezTo>
                    <a:pt x="0" y="3858"/>
                    <a:pt x="753" y="5433"/>
                    <a:pt x="867" y="7464"/>
                  </a:cubicBezTo>
                  <a:cubicBezTo>
                    <a:pt x="1083" y="11326"/>
                    <a:pt x="2991" y="16350"/>
                    <a:pt x="6996" y="16350"/>
                  </a:cubicBezTo>
                  <a:cubicBezTo>
                    <a:pt x="7229" y="16350"/>
                    <a:pt x="7468" y="16333"/>
                    <a:pt x="7715" y="16298"/>
                  </a:cubicBezTo>
                  <a:cubicBezTo>
                    <a:pt x="10408" y="15933"/>
                    <a:pt x="12486" y="13011"/>
                    <a:pt x="13946" y="11002"/>
                  </a:cubicBezTo>
                  <a:cubicBezTo>
                    <a:pt x="14197" y="10683"/>
                    <a:pt x="14403" y="10340"/>
                    <a:pt x="14631" y="10021"/>
                  </a:cubicBezTo>
                  <a:cubicBezTo>
                    <a:pt x="14768" y="9815"/>
                    <a:pt x="14905" y="9610"/>
                    <a:pt x="15042" y="9405"/>
                  </a:cubicBezTo>
                  <a:cubicBezTo>
                    <a:pt x="15065" y="9382"/>
                    <a:pt x="15088" y="9336"/>
                    <a:pt x="15133" y="9290"/>
                  </a:cubicBezTo>
                  <a:cubicBezTo>
                    <a:pt x="15179" y="9199"/>
                    <a:pt x="15247" y="9108"/>
                    <a:pt x="15316" y="9017"/>
                  </a:cubicBezTo>
                  <a:cubicBezTo>
                    <a:pt x="15613" y="8537"/>
                    <a:pt x="15909" y="8058"/>
                    <a:pt x="16206" y="7579"/>
                  </a:cubicBezTo>
                  <a:cubicBezTo>
                    <a:pt x="16252" y="7510"/>
                    <a:pt x="16275" y="7442"/>
                    <a:pt x="16320" y="7373"/>
                  </a:cubicBezTo>
                  <a:cubicBezTo>
                    <a:pt x="17028" y="6186"/>
                    <a:pt x="17690" y="4954"/>
                    <a:pt x="18306" y="3675"/>
                  </a:cubicBezTo>
                  <a:cubicBezTo>
                    <a:pt x="16138" y="2580"/>
                    <a:pt x="12349" y="822"/>
                    <a:pt x="1056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772;p41">
              <a:extLst>
                <a:ext uri="{FF2B5EF4-FFF2-40B4-BE49-F238E27FC236}">
                  <a16:creationId xmlns="" xmlns:a16="http://schemas.microsoft.com/office/drawing/2014/main" id="{BF6A9555-81A3-B7E3-23D3-7F214C32F9EB}"/>
                </a:ext>
              </a:extLst>
            </p:cNvPr>
            <p:cNvSpPr/>
            <p:nvPr/>
          </p:nvSpPr>
          <p:spPr>
            <a:xfrm>
              <a:off x="5919325" y="2848050"/>
              <a:ext cx="26850" cy="95975"/>
            </a:xfrm>
            <a:custGeom>
              <a:avLst/>
              <a:gdLst/>
              <a:ahLst/>
              <a:cxnLst/>
              <a:rect l="l" t="t" r="r" b="b"/>
              <a:pathLst>
                <a:path w="1074" h="3839" extrusionOk="0">
                  <a:moveTo>
                    <a:pt x="75" y="1"/>
                  </a:moveTo>
                  <a:cubicBezTo>
                    <a:pt x="73" y="1"/>
                    <a:pt x="71" y="1"/>
                    <a:pt x="69" y="1"/>
                  </a:cubicBezTo>
                  <a:cubicBezTo>
                    <a:pt x="1" y="1"/>
                    <a:pt x="138" y="504"/>
                    <a:pt x="252" y="983"/>
                  </a:cubicBezTo>
                  <a:cubicBezTo>
                    <a:pt x="389" y="1462"/>
                    <a:pt x="480" y="1942"/>
                    <a:pt x="480" y="1942"/>
                  </a:cubicBezTo>
                  <a:cubicBezTo>
                    <a:pt x="480" y="1942"/>
                    <a:pt x="503" y="2056"/>
                    <a:pt x="571" y="2238"/>
                  </a:cubicBezTo>
                  <a:cubicBezTo>
                    <a:pt x="617" y="2398"/>
                    <a:pt x="686" y="2626"/>
                    <a:pt x="731" y="2877"/>
                  </a:cubicBezTo>
                  <a:cubicBezTo>
                    <a:pt x="754" y="2991"/>
                    <a:pt x="754" y="3106"/>
                    <a:pt x="777" y="3220"/>
                  </a:cubicBezTo>
                  <a:cubicBezTo>
                    <a:pt x="800" y="3334"/>
                    <a:pt x="822" y="3448"/>
                    <a:pt x="800" y="3516"/>
                  </a:cubicBezTo>
                  <a:cubicBezTo>
                    <a:pt x="822" y="3699"/>
                    <a:pt x="822" y="3836"/>
                    <a:pt x="868" y="3836"/>
                  </a:cubicBezTo>
                  <a:cubicBezTo>
                    <a:pt x="870" y="3838"/>
                    <a:pt x="872" y="3839"/>
                    <a:pt x="874" y="3839"/>
                  </a:cubicBezTo>
                  <a:cubicBezTo>
                    <a:pt x="899" y="3839"/>
                    <a:pt x="940" y="3729"/>
                    <a:pt x="982" y="3562"/>
                  </a:cubicBezTo>
                  <a:cubicBezTo>
                    <a:pt x="1028" y="3471"/>
                    <a:pt x="1028" y="3357"/>
                    <a:pt x="1028" y="3243"/>
                  </a:cubicBezTo>
                  <a:cubicBezTo>
                    <a:pt x="1051" y="3106"/>
                    <a:pt x="1074" y="2991"/>
                    <a:pt x="1051" y="2855"/>
                  </a:cubicBezTo>
                  <a:cubicBezTo>
                    <a:pt x="1028" y="2603"/>
                    <a:pt x="1028" y="2352"/>
                    <a:pt x="982" y="2170"/>
                  </a:cubicBezTo>
                  <a:cubicBezTo>
                    <a:pt x="937" y="1964"/>
                    <a:pt x="914" y="1850"/>
                    <a:pt x="914" y="1850"/>
                  </a:cubicBezTo>
                  <a:cubicBezTo>
                    <a:pt x="914" y="1850"/>
                    <a:pt x="777" y="1348"/>
                    <a:pt x="571" y="892"/>
                  </a:cubicBezTo>
                  <a:cubicBezTo>
                    <a:pt x="371" y="424"/>
                    <a:pt x="149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73;p41">
              <a:extLst>
                <a:ext uri="{FF2B5EF4-FFF2-40B4-BE49-F238E27FC236}">
                  <a16:creationId xmlns="" xmlns:a16="http://schemas.microsoft.com/office/drawing/2014/main" id="{D5C4F7E1-74CF-450E-4C10-E78FC11FE04A}"/>
                </a:ext>
              </a:extLst>
            </p:cNvPr>
            <p:cNvSpPr/>
            <p:nvPr/>
          </p:nvSpPr>
          <p:spPr>
            <a:xfrm>
              <a:off x="5522750" y="2380600"/>
              <a:ext cx="338400" cy="332800"/>
            </a:xfrm>
            <a:custGeom>
              <a:avLst/>
              <a:gdLst/>
              <a:ahLst/>
              <a:cxnLst/>
              <a:rect l="l" t="t" r="r" b="b"/>
              <a:pathLst>
                <a:path w="13536" h="13312" extrusionOk="0">
                  <a:moveTo>
                    <a:pt x="5201" y="0"/>
                  </a:moveTo>
                  <a:cubicBezTo>
                    <a:pt x="4993" y="0"/>
                    <a:pt x="4781" y="38"/>
                    <a:pt x="4565" y="120"/>
                  </a:cubicBezTo>
                  <a:cubicBezTo>
                    <a:pt x="1096" y="1443"/>
                    <a:pt x="3926" y="7104"/>
                    <a:pt x="3926" y="7104"/>
                  </a:cubicBezTo>
                  <a:cubicBezTo>
                    <a:pt x="3926" y="7104"/>
                    <a:pt x="1990" y="5717"/>
                    <a:pt x="1117" y="5717"/>
                  </a:cubicBezTo>
                  <a:cubicBezTo>
                    <a:pt x="982" y="5717"/>
                    <a:pt x="872" y="5750"/>
                    <a:pt x="799" y="5826"/>
                  </a:cubicBezTo>
                  <a:cubicBezTo>
                    <a:pt x="0" y="6648"/>
                    <a:pt x="3150" y="9524"/>
                    <a:pt x="5547" y="12012"/>
                  </a:cubicBezTo>
                  <a:cubicBezTo>
                    <a:pt x="6502" y="13012"/>
                    <a:pt x="7464" y="13311"/>
                    <a:pt x="8273" y="13311"/>
                  </a:cubicBezTo>
                  <a:cubicBezTo>
                    <a:pt x="9475" y="13311"/>
                    <a:pt x="10340" y="12651"/>
                    <a:pt x="10340" y="12651"/>
                  </a:cubicBezTo>
                  <a:cubicBezTo>
                    <a:pt x="13536" y="11281"/>
                    <a:pt x="12052" y="7401"/>
                    <a:pt x="12052" y="7401"/>
                  </a:cubicBezTo>
                  <a:cubicBezTo>
                    <a:pt x="12052" y="7401"/>
                    <a:pt x="12782" y="2881"/>
                    <a:pt x="11413" y="2585"/>
                  </a:cubicBezTo>
                  <a:cubicBezTo>
                    <a:pt x="11352" y="2573"/>
                    <a:pt x="11294" y="2567"/>
                    <a:pt x="11237" y="2567"/>
                  </a:cubicBezTo>
                  <a:cubicBezTo>
                    <a:pt x="10004" y="2567"/>
                    <a:pt x="9587" y="5278"/>
                    <a:pt x="9587" y="5278"/>
                  </a:cubicBezTo>
                  <a:cubicBezTo>
                    <a:pt x="9587" y="5278"/>
                    <a:pt x="7666" y="0"/>
                    <a:pt x="5201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774;p41">
              <a:extLst>
                <a:ext uri="{FF2B5EF4-FFF2-40B4-BE49-F238E27FC236}">
                  <a16:creationId xmlns="" xmlns:a16="http://schemas.microsoft.com/office/drawing/2014/main" id="{76ED4032-0BCF-9732-0438-25A068D363DE}"/>
                </a:ext>
              </a:extLst>
            </p:cNvPr>
            <p:cNvSpPr/>
            <p:nvPr/>
          </p:nvSpPr>
          <p:spPr>
            <a:xfrm>
              <a:off x="5541000" y="2458325"/>
              <a:ext cx="320150" cy="255075"/>
            </a:xfrm>
            <a:custGeom>
              <a:avLst/>
              <a:gdLst/>
              <a:ahLst/>
              <a:cxnLst/>
              <a:rect l="l" t="t" r="r" b="b"/>
              <a:pathLst>
                <a:path w="12806" h="10203" extrusionOk="0">
                  <a:moveTo>
                    <a:pt x="7852" y="1"/>
                  </a:moveTo>
                  <a:cubicBezTo>
                    <a:pt x="7236" y="959"/>
                    <a:pt x="5890" y="2078"/>
                    <a:pt x="4200" y="2603"/>
                  </a:cubicBezTo>
                  <a:cubicBezTo>
                    <a:pt x="4089" y="2637"/>
                    <a:pt x="3981" y="2654"/>
                    <a:pt x="3876" y="2654"/>
                  </a:cubicBezTo>
                  <a:cubicBezTo>
                    <a:pt x="3147" y="2654"/>
                    <a:pt x="2591" y="1858"/>
                    <a:pt x="2192" y="800"/>
                  </a:cubicBezTo>
                  <a:lnTo>
                    <a:pt x="2192" y="800"/>
                  </a:lnTo>
                  <a:cubicBezTo>
                    <a:pt x="2420" y="2443"/>
                    <a:pt x="3196" y="3995"/>
                    <a:pt x="3196" y="3995"/>
                  </a:cubicBezTo>
                  <a:cubicBezTo>
                    <a:pt x="3196" y="3995"/>
                    <a:pt x="2785" y="3698"/>
                    <a:pt x="2260" y="3379"/>
                  </a:cubicBezTo>
                  <a:lnTo>
                    <a:pt x="2260" y="3379"/>
                  </a:lnTo>
                  <a:cubicBezTo>
                    <a:pt x="2785" y="4338"/>
                    <a:pt x="3173" y="5205"/>
                    <a:pt x="2968" y="5456"/>
                  </a:cubicBezTo>
                  <a:cubicBezTo>
                    <a:pt x="2924" y="5508"/>
                    <a:pt x="2868" y="5532"/>
                    <a:pt x="2801" y="5532"/>
                  </a:cubicBezTo>
                  <a:cubicBezTo>
                    <a:pt x="2166" y="5532"/>
                    <a:pt x="587" y="3375"/>
                    <a:pt x="92" y="2694"/>
                  </a:cubicBezTo>
                  <a:cubicBezTo>
                    <a:pt x="69" y="2694"/>
                    <a:pt x="69" y="2717"/>
                    <a:pt x="69" y="2717"/>
                  </a:cubicBezTo>
                  <a:cubicBezTo>
                    <a:pt x="46" y="2740"/>
                    <a:pt x="23" y="2763"/>
                    <a:pt x="1" y="2785"/>
                  </a:cubicBezTo>
                  <a:lnTo>
                    <a:pt x="229" y="3858"/>
                  </a:lnTo>
                  <a:cubicBezTo>
                    <a:pt x="1005" y="5136"/>
                    <a:pt x="3105" y="7122"/>
                    <a:pt x="4817" y="8903"/>
                  </a:cubicBezTo>
                  <a:cubicBezTo>
                    <a:pt x="5772" y="9903"/>
                    <a:pt x="6734" y="10202"/>
                    <a:pt x="7543" y="10202"/>
                  </a:cubicBezTo>
                  <a:cubicBezTo>
                    <a:pt x="8745" y="10202"/>
                    <a:pt x="9610" y="9542"/>
                    <a:pt x="9610" y="9542"/>
                  </a:cubicBezTo>
                  <a:cubicBezTo>
                    <a:pt x="12806" y="8172"/>
                    <a:pt x="11322" y="4292"/>
                    <a:pt x="11322" y="4292"/>
                  </a:cubicBezTo>
                  <a:cubicBezTo>
                    <a:pt x="11322" y="4292"/>
                    <a:pt x="11756" y="1644"/>
                    <a:pt x="11322" y="275"/>
                  </a:cubicBezTo>
                  <a:cubicBezTo>
                    <a:pt x="11208" y="2785"/>
                    <a:pt x="10843" y="6323"/>
                    <a:pt x="9610" y="7008"/>
                  </a:cubicBezTo>
                  <a:cubicBezTo>
                    <a:pt x="9265" y="7201"/>
                    <a:pt x="8967" y="7280"/>
                    <a:pt x="8710" y="7280"/>
                  </a:cubicBezTo>
                  <a:cubicBezTo>
                    <a:pt x="7543" y="7280"/>
                    <a:pt x="7236" y="5639"/>
                    <a:pt x="7236" y="5639"/>
                  </a:cubicBezTo>
                  <a:cubicBezTo>
                    <a:pt x="7236" y="5639"/>
                    <a:pt x="6972" y="8038"/>
                    <a:pt x="5752" y="8038"/>
                  </a:cubicBezTo>
                  <a:cubicBezTo>
                    <a:pt x="5730" y="8038"/>
                    <a:pt x="5707" y="8037"/>
                    <a:pt x="5684" y="8035"/>
                  </a:cubicBezTo>
                  <a:cubicBezTo>
                    <a:pt x="4429" y="7944"/>
                    <a:pt x="3265" y="5867"/>
                    <a:pt x="4611" y="4246"/>
                  </a:cubicBezTo>
                  <a:cubicBezTo>
                    <a:pt x="5958" y="2626"/>
                    <a:pt x="8583" y="2580"/>
                    <a:pt x="8583" y="2580"/>
                  </a:cubicBezTo>
                  <a:lnTo>
                    <a:pt x="8834" y="2078"/>
                  </a:lnTo>
                  <a:cubicBezTo>
                    <a:pt x="8720" y="1804"/>
                    <a:pt x="8377" y="937"/>
                    <a:pt x="785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775;p41">
              <a:extLst>
                <a:ext uri="{FF2B5EF4-FFF2-40B4-BE49-F238E27FC236}">
                  <a16:creationId xmlns="" xmlns:a16="http://schemas.microsoft.com/office/drawing/2014/main" id="{9FE8631E-6B25-6E20-4093-E3D246F9272B}"/>
                </a:ext>
              </a:extLst>
            </p:cNvPr>
            <p:cNvSpPr/>
            <p:nvPr/>
          </p:nvSpPr>
          <p:spPr>
            <a:xfrm>
              <a:off x="5764125" y="2469750"/>
              <a:ext cx="14275" cy="35975"/>
            </a:xfrm>
            <a:custGeom>
              <a:avLst/>
              <a:gdLst/>
              <a:ahLst/>
              <a:cxnLst/>
              <a:rect l="l" t="t" r="r" b="b"/>
              <a:pathLst>
                <a:path w="571" h="1439" extrusionOk="0">
                  <a:moveTo>
                    <a:pt x="457" y="0"/>
                  </a:moveTo>
                  <a:cubicBezTo>
                    <a:pt x="206" y="502"/>
                    <a:pt x="69" y="1096"/>
                    <a:pt x="0" y="1438"/>
                  </a:cubicBezTo>
                  <a:lnTo>
                    <a:pt x="571" y="25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776;p41">
              <a:extLst>
                <a:ext uri="{FF2B5EF4-FFF2-40B4-BE49-F238E27FC236}">
                  <a16:creationId xmlns="" xmlns:a16="http://schemas.microsoft.com/office/drawing/2014/main" id="{13EB29F1-9FAB-63D2-2FAC-CCEA181D95C8}"/>
                </a:ext>
              </a:extLst>
            </p:cNvPr>
            <p:cNvSpPr/>
            <p:nvPr/>
          </p:nvSpPr>
          <p:spPr>
            <a:xfrm>
              <a:off x="5717900" y="2440500"/>
              <a:ext cx="118725" cy="214750"/>
            </a:xfrm>
            <a:custGeom>
              <a:avLst/>
              <a:gdLst/>
              <a:ahLst/>
              <a:cxnLst/>
              <a:rect l="l" t="t" r="r" b="b"/>
              <a:pathLst>
                <a:path w="4749" h="8590" extrusionOk="0">
                  <a:moveTo>
                    <a:pt x="3518" y="1"/>
                  </a:moveTo>
                  <a:cubicBezTo>
                    <a:pt x="3283" y="1"/>
                    <a:pt x="3041" y="51"/>
                    <a:pt x="2831" y="166"/>
                  </a:cubicBezTo>
                  <a:cubicBezTo>
                    <a:pt x="2374" y="463"/>
                    <a:pt x="2146" y="874"/>
                    <a:pt x="1986" y="1216"/>
                  </a:cubicBezTo>
                  <a:cubicBezTo>
                    <a:pt x="1826" y="1581"/>
                    <a:pt x="1735" y="1878"/>
                    <a:pt x="1667" y="2083"/>
                  </a:cubicBezTo>
                  <a:cubicBezTo>
                    <a:pt x="1621" y="2312"/>
                    <a:pt x="1598" y="2426"/>
                    <a:pt x="1598" y="2426"/>
                  </a:cubicBezTo>
                  <a:cubicBezTo>
                    <a:pt x="1598" y="2426"/>
                    <a:pt x="1484" y="2928"/>
                    <a:pt x="1416" y="3658"/>
                  </a:cubicBezTo>
                  <a:cubicBezTo>
                    <a:pt x="1416" y="3841"/>
                    <a:pt x="1393" y="4046"/>
                    <a:pt x="1393" y="4274"/>
                  </a:cubicBezTo>
                  <a:cubicBezTo>
                    <a:pt x="1393" y="4366"/>
                    <a:pt x="1393" y="4503"/>
                    <a:pt x="1393" y="4571"/>
                  </a:cubicBezTo>
                  <a:cubicBezTo>
                    <a:pt x="1393" y="4594"/>
                    <a:pt x="1416" y="4594"/>
                    <a:pt x="1393" y="4594"/>
                  </a:cubicBezTo>
                  <a:lnTo>
                    <a:pt x="1347" y="4617"/>
                  </a:lnTo>
                  <a:cubicBezTo>
                    <a:pt x="891" y="4845"/>
                    <a:pt x="503" y="5256"/>
                    <a:pt x="297" y="5735"/>
                  </a:cubicBezTo>
                  <a:cubicBezTo>
                    <a:pt x="69" y="6215"/>
                    <a:pt x="0" y="6740"/>
                    <a:pt x="46" y="7219"/>
                  </a:cubicBezTo>
                  <a:cubicBezTo>
                    <a:pt x="92" y="7698"/>
                    <a:pt x="297" y="8155"/>
                    <a:pt x="640" y="8383"/>
                  </a:cubicBezTo>
                  <a:cubicBezTo>
                    <a:pt x="876" y="8541"/>
                    <a:pt x="1124" y="8589"/>
                    <a:pt x="1322" y="8589"/>
                  </a:cubicBezTo>
                  <a:cubicBezTo>
                    <a:pt x="1410" y="8589"/>
                    <a:pt x="1489" y="8580"/>
                    <a:pt x="1553" y="8566"/>
                  </a:cubicBezTo>
                  <a:cubicBezTo>
                    <a:pt x="1758" y="8520"/>
                    <a:pt x="1872" y="8474"/>
                    <a:pt x="1872" y="8451"/>
                  </a:cubicBezTo>
                  <a:cubicBezTo>
                    <a:pt x="1872" y="8445"/>
                    <a:pt x="1860" y="8442"/>
                    <a:pt x="1839" y="8442"/>
                  </a:cubicBezTo>
                  <a:cubicBezTo>
                    <a:pt x="1786" y="8442"/>
                    <a:pt x="1675" y="8458"/>
                    <a:pt x="1530" y="8474"/>
                  </a:cubicBezTo>
                  <a:cubicBezTo>
                    <a:pt x="1324" y="8474"/>
                    <a:pt x="1028" y="8451"/>
                    <a:pt x="754" y="8223"/>
                  </a:cubicBezTo>
                  <a:cubicBezTo>
                    <a:pt x="503" y="8018"/>
                    <a:pt x="343" y="7630"/>
                    <a:pt x="320" y="7196"/>
                  </a:cubicBezTo>
                  <a:cubicBezTo>
                    <a:pt x="297" y="6762"/>
                    <a:pt x="411" y="6306"/>
                    <a:pt x="617" y="5895"/>
                  </a:cubicBezTo>
                  <a:cubicBezTo>
                    <a:pt x="822" y="5484"/>
                    <a:pt x="1142" y="5165"/>
                    <a:pt x="1530" y="5005"/>
                  </a:cubicBezTo>
                  <a:cubicBezTo>
                    <a:pt x="1621" y="4982"/>
                    <a:pt x="1712" y="4936"/>
                    <a:pt x="1804" y="4914"/>
                  </a:cubicBezTo>
                  <a:cubicBezTo>
                    <a:pt x="1804" y="4891"/>
                    <a:pt x="1826" y="4891"/>
                    <a:pt x="1826" y="4891"/>
                  </a:cubicBezTo>
                  <a:lnTo>
                    <a:pt x="1826" y="4845"/>
                  </a:lnTo>
                  <a:lnTo>
                    <a:pt x="1826" y="4777"/>
                  </a:lnTo>
                  <a:lnTo>
                    <a:pt x="1826" y="4617"/>
                  </a:lnTo>
                  <a:cubicBezTo>
                    <a:pt x="1826" y="4571"/>
                    <a:pt x="1826" y="4503"/>
                    <a:pt x="1826" y="4434"/>
                  </a:cubicBezTo>
                  <a:cubicBezTo>
                    <a:pt x="1826" y="4389"/>
                    <a:pt x="1849" y="4343"/>
                    <a:pt x="1849" y="4274"/>
                  </a:cubicBezTo>
                  <a:cubicBezTo>
                    <a:pt x="1849" y="4092"/>
                    <a:pt x="1872" y="3886"/>
                    <a:pt x="1895" y="3704"/>
                  </a:cubicBezTo>
                  <a:cubicBezTo>
                    <a:pt x="1963" y="2996"/>
                    <a:pt x="2078" y="2540"/>
                    <a:pt x="2078" y="2540"/>
                  </a:cubicBezTo>
                  <a:cubicBezTo>
                    <a:pt x="2078" y="2540"/>
                    <a:pt x="2100" y="2426"/>
                    <a:pt x="2146" y="2220"/>
                  </a:cubicBezTo>
                  <a:cubicBezTo>
                    <a:pt x="2192" y="2015"/>
                    <a:pt x="2283" y="1741"/>
                    <a:pt x="2420" y="1421"/>
                  </a:cubicBezTo>
                  <a:cubicBezTo>
                    <a:pt x="2534" y="1102"/>
                    <a:pt x="2739" y="737"/>
                    <a:pt x="3059" y="531"/>
                  </a:cubicBezTo>
                  <a:cubicBezTo>
                    <a:pt x="3219" y="417"/>
                    <a:pt x="3401" y="394"/>
                    <a:pt x="3607" y="394"/>
                  </a:cubicBezTo>
                  <a:cubicBezTo>
                    <a:pt x="3812" y="417"/>
                    <a:pt x="3995" y="485"/>
                    <a:pt x="4132" y="622"/>
                  </a:cubicBezTo>
                  <a:cubicBezTo>
                    <a:pt x="4406" y="919"/>
                    <a:pt x="4451" y="1444"/>
                    <a:pt x="4451" y="1878"/>
                  </a:cubicBezTo>
                  <a:cubicBezTo>
                    <a:pt x="4451" y="2312"/>
                    <a:pt x="4406" y="2745"/>
                    <a:pt x="4383" y="3110"/>
                  </a:cubicBezTo>
                  <a:cubicBezTo>
                    <a:pt x="4292" y="3818"/>
                    <a:pt x="4292" y="4320"/>
                    <a:pt x="4337" y="4320"/>
                  </a:cubicBezTo>
                  <a:cubicBezTo>
                    <a:pt x="4360" y="4320"/>
                    <a:pt x="4360" y="4206"/>
                    <a:pt x="4406" y="4001"/>
                  </a:cubicBezTo>
                  <a:cubicBezTo>
                    <a:pt x="4451" y="3772"/>
                    <a:pt x="4497" y="3476"/>
                    <a:pt x="4565" y="3133"/>
                  </a:cubicBezTo>
                  <a:cubicBezTo>
                    <a:pt x="4634" y="2768"/>
                    <a:pt x="4702" y="2334"/>
                    <a:pt x="4725" y="1878"/>
                  </a:cubicBezTo>
                  <a:cubicBezTo>
                    <a:pt x="4748" y="1650"/>
                    <a:pt x="4748" y="1398"/>
                    <a:pt x="4702" y="1147"/>
                  </a:cubicBezTo>
                  <a:cubicBezTo>
                    <a:pt x="4657" y="896"/>
                    <a:pt x="4588" y="622"/>
                    <a:pt x="4406" y="394"/>
                  </a:cubicBezTo>
                  <a:cubicBezTo>
                    <a:pt x="4200" y="166"/>
                    <a:pt x="3904" y="29"/>
                    <a:pt x="3652" y="6"/>
                  </a:cubicBezTo>
                  <a:cubicBezTo>
                    <a:pt x="3608" y="2"/>
                    <a:pt x="3563" y="1"/>
                    <a:pt x="3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777;p41">
              <a:extLst>
                <a:ext uri="{FF2B5EF4-FFF2-40B4-BE49-F238E27FC236}">
                  <a16:creationId xmlns="" xmlns:a16="http://schemas.microsoft.com/office/drawing/2014/main" id="{7D8F8998-1EB8-1392-DB27-176190E02299}"/>
                </a:ext>
              </a:extLst>
            </p:cNvPr>
            <p:cNvSpPr/>
            <p:nvPr/>
          </p:nvSpPr>
          <p:spPr>
            <a:xfrm>
              <a:off x="5628300" y="2515975"/>
              <a:ext cx="117025" cy="84525"/>
            </a:xfrm>
            <a:custGeom>
              <a:avLst/>
              <a:gdLst/>
              <a:ahLst/>
              <a:cxnLst/>
              <a:rect l="l" t="t" r="r" b="b"/>
              <a:pathLst>
                <a:path w="4681" h="3381" extrusionOk="0">
                  <a:moveTo>
                    <a:pt x="4201" y="0"/>
                  </a:moveTo>
                  <a:cubicBezTo>
                    <a:pt x="3927" y="0"/>
                    <a:pt x="3516" y="0"/>
                    <a:pt x="3128" y="114"/>
                  </a:cubicBezTo>
                  <a:cubicBezTo>
                    <a:pt x="2763" y="228"/>
                    <a:pt x="2398" y="388"/>
                    <a:pt x="2146" y="571"/>
                  </a:cubicBezTo>
                  <a:cubicBezTo>
                    <a:pt x="2009" y="639"/>
                    <a:pt x="1918" y="708"/>
                    <a:pt x="1850" y="776"/>
                  </a:cubicBezTo>
                  <a:cubicBezTo>
                    <a:pt x="1781" y="822"/>
                    <a:pt x="1736" y="845"/>
                    <a:pt x="1736" y="845"/>
                  </a:cubicBezTo>
                  <a:cubicBezTo>
                    <a:pt x="1736" y="845"/>
                    <a:pt x="1599" y="982"/>
                    <a:pt x="1393" y="1187"/>
                  </a:cubicBezTo>
                  <a:cubicBezTo>
                    <a:pt x="1188" y="1415"/>
                    <a:pt x="960" y="1712"/>
                    <a:pt x="754" y="2032"/>
                  </a:cubicBezTo>
                  <a:cubicBezTo>
                    <a:pt x="320" y="2671"/>
                    <a:pt x="1" y="3355"/>
                    <a:pt x="46" y="3378"/>
                  </a:cubicBezTo>
                  <a:cubicBezTo>
                    <a:pt x="49" y="3380"/>
                    <a:pt x="52" y="3381"/>
                    <a:pt x="55" y="3381"/>
                  </a:cubicBezTo>
                  <a:cubicBezTo>
                    <a:pt x="146" y="3381"/>
                    <a:pt x="566" y="2788"/>
                    <a:pt x="1028" y="2260"/>
                  </a:cubicBezTo>
                  <a:cubicBezTo>
                    <a:pt x="1279" y="1986"/>
                    <a:pt x="1530" y="1712"/>
                    <a:pt x="1736" y="1529"/>
                  </a:cubicBezTo>
                  <a:cubicBezTo>
                    <a:pt x="1918" y="1347"/>
                    <a:pt x="2078" y="1233"/>
                    <a:pt x="2078" y="1233"/>
                  </a:cubicBezTo>
                  <a:cubicBezTo>
                    <a:pt x="2078" y="1233"/>
                    <a:pt x="2101" y="1210"/>
                    <a:pt x="2169" y="1141"/>
                  </a:cubicBezTo>
                  <a:cubicBezTo>
                    <a:pt x="2215" y="1096"/>
                    <a:pt x="2306" y="1027"/>
                    <a:pt x="2420" y="936"/>
                  </a:cubicBezTo>
                  <a:cubicBezTo>
                    <a:pt x="2626" y="776"/>
                    <a:pt x="2922" y="594"/>
                    <a:pt x="3242" y="457"/>
                  </a:cubicBezTo>
                  <a:cubicBezTo>
                    <a:pt x="3584" y="320"/>
                    <a:pt x="3950" y="251"/>
                    <a:pt x="4224" y="206"/>
                  </a:cubicBezTo>
                  <a:cubicBezTo>
                    <a:pt x="4497" y="160"/>
                    <a:pt x="4680" y="137"/>
                    <a:pt x="4680" y="114"/>
                  </a:cubicBezTo>
                  <a:cubicBezTo>
                    <a:pt x="4680" y="69"/>
                    <a:pt x="4497" y="23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778;p41">
              <a:extLst>
                <a:ext uri="{FF2B5EF4-FFF2-40B4-BE49-F238E27FC236}">
                  <a16:creationId xmlns="" xmlns:a16="http://schemas.microsoft.com/office/drawing/2014/main" id="{79657D8E-2DB2-E0A3-DB2D-CA4D03310C36}"/>
                </a:ext>
              </a:extLst>
            </p:cNvPr>
            <p:cNvSpPr/>
            <p:nvPr/>
          </p:nvSpPr>
          <p:spPr>
            <a:xfrm>
              <a:off x="5590075" y="2396275"/>
              <a:ext cx="47400" cy="180800"/>
            </a:xfrm>
            <a:custGeom>
              <a:avLst/>
              <a:gdLst/>
              <a:ahLst/>
              <a:cxnLst/>
              <a:rect l="l" t="t" r="r" b="b"/>
              <a:pathLst>
                <a:path w="1896" h="7232" extrusionOk="0">
                  <a:moveTo>
                    <a:pt x="1093" y="0"/>
                  </a:moveTo>
                  <a:cubicBezTo>
                    <a:pt x="1062" y="0"/>
                    <a:pt x="1016" y="6"/>
                    <a:pt x="959" y="18"/>
                  </a:cubicBezTo>
                  <a:cubicBezTo>
                    <a:pt x="845" y="40"/>
                    <a:pt x="685" y="132"/>
                    <a:pt x="548" y="269"/>
                  </a:cubicBezTo>
                  <a:cubicBezTo>
                    <a:pt x="274" y="588"/>
                    <a:pt x="138" y="1113"/>
                    <a:pt x="69" y="1615"/>
                  </a:cubicBezTo>
                  <a:cubicBezTo>
                    <a:pt x="1" y="2118"/>
                    <a:pt x="1" y="2643"/>
                    <a:pt x="1" y="3008"/>
                  </a:cubicBezTo>
                  <a:cubicBezTo>
                    <a:pt x="23" y="3396"/>
                    <a:pt x="46" y="3647"/>
                    <a:pt x="46" y="3647"/>
                  </a:cubicBezTo>
                  <a:cubicBezTo>
                    <a:pt x="46" y="3647"/>
                    <a:pt x="69" y="3715"/>
                    <a:pt x="69" y="3829"/>
                  </a:cubicBezTo>
                  <a:cubicBezTo>
                    <a:pt x="92" y="3921"/>
                    <a:pt x="138" y="4103"/>
                    <a:pt x="183" y="4286"/>
                  </a:cubicBezTo>
                  <a:cubicBezTo>
                    <a:pt x="297" y="4651"/>
                    <a:pt x="480" y="5153"/>
                    <a:pt x="754" y="5587"/>
                  </a:cubicBezTo>
                  <a:cubicBezTo>
                    <a:pt x="1028" y="5998"/>
                    <a:pt x="1302" y="6409"/>
                    <a:pt x="1507" y="6728"/>
                  </a:cubicBezTo>
                  <a:cubicBezTo>
                    <a:pt x="1703" y="7011"/>
                    <a:pt x="1816" y="7232"/>
                    <a:pt x="1865" y="7232"/>
                  </a:cubicBezTo>
                  <a:cubicBezTo>
                    <a:pt x="1868" y="7232"/>
                    <a:pt x="1870" y="7231"/>
                    <a:pt x="1872" y="7230"/>
                  </a:cubicBezTo>
                  <a:cubicBezTo>
                    <a:pt x="1895" y="7208"/>
                    <a:pt x="1827" y="6979"/>
                    <a:pt x="1690" y="6637"/>
                  </a:cubicBezTo>
                  <a:cubicBezTo>
                    <a:pt x="1530" y="6272"/>
                    <a:pt x="1279" y="5838"/>
                    <a:pt x="1073" y="5404"/>
                  </a:cubicBezTo>
                  <a:cubicBezTo>
                    <a:pt x="845" y="4971"/>
                    <a:pt x="708" y="4514"/>
                    <a:pt x="617" y="4172"/>
                  </a:cubicBezTo>
                  <a:cubicBezTo>
                    <a:pt x="594" y="3989"/>
                    <a:pt x="594" y="3852"/>
                    <a:pt x="571" y="3761"/>
                  </a:cubicBezTo>
                  <a:cubicBezTo>
                    <a:pt x="548" y="3647"/>
                    <a:pt x="548" y="3578"/>
                    <a:pt x="548" y="3578"/>
                  </a:cubicBezTo>
                  <a:cubicBezTo>
                    <a:pt x="548" y="3578"/>
                    <a:pt x="389" y="2620"/>
                    <a:pt x="411" y="1638"/>
                  </a:cubicBezTo>
                  <a:cubicBezTo>
                    <a:pt x="434" y="1159"/>
                    <a:pt x="526" y="680"/>
                    <a:pt x="708" y="383"/>
                  </a:cubicBezTo>
                  <a:cubicBezTo>
                    <a:pt x="891" y="109"/>
                    <a:pt x="1165" y="63"/>
                    <a:pt x="1142" y="18"/>
                  </a:cubicBezTo>
                  <a:cubicBezTo>
                    <a:pt x="1142" y="6"/>
                    <a:pt x="1125" y="0"/>
                    <a:pt x="10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779;p41">
              <a:extLst>
                <a:ext uri="{FF2B5EF4-FFF2-40B4-BE49-F238E27FC236}">
                  <a16:creationId xmlns="" xmlns:a16="http://schemas.microsoft.com/office/drawing/2014/main" id="{5F540937-E420-09F3-EBA9-D1C8E30C0030}"/>
                </a:ext>
              </a:extLst>
            </p:cNvPr>
            <p:cNvSpPr/>
            <p:nvPr/>
          </p:nvSpPr>
          <p:spPr>
            <a:xfrm>
              <a:off x="5618600" y="2385800"/>
              <a:ext cx="49675" cy="155350"/>
            </a:xfrm>
            <a:custGeom>
              <a:avLst/>
              <a:gdLst/>
              <a:ahLst/>
              <a:cxnLst/>
              <a:rect l="l" t="t" r="r" b="b"/>
              <a:pathLst>
                <a:path w="1987" h="6214" extrusionOk="0">
                  <a:moveTo>
                    <a:pt x="611" y="1"/>
                  </a:moveTo>
                  <a:cubicBezTo>
                    <a:pt x="574" y="1"/>
                    <a:pt x="426" y="159"/>
                    <a:pt x="298" y="437"/>
                  </a:cubicBezTo>
                  <a:cubicBezTo>
                    <a:pt x="161" y="733"/>
                    <a:pt x="69" y="1167"/>
                    <a:pt x="24" y="1601"/>
                  </a:cubicBezTo>
                  <a:cubicBezTo>
                    <a:pt x="1" y="2034"/>
                    <a:pt x="69" y="2468"/>
                    <a:pt x="115" y="2788"/>
                  </a:cubicBezTo>
                  <a:cubicBezTo>
                    <a:pt x="183" y="3107"/>
                    <a:pt x="229" y="3313"/>
                    <a:pt x="229" y="3313"/>
                  </a:cubicBezTo>
                  <a:cubicBezTo>
                    <a:pt x="229" y="3313"/>
                    <a:pt x="298" y="3518"/>
                    <a:pt x="434" y="3815"/>
                  </a:cubicBezTo>
                  <a:cubicBezTo>
                    <a:pt x="549" y="4111"/>
                    <a:pt x="731" y="4477"/>
                    <a:pt x="937" y="4865"/>
                  </a:cubicBezTo>
                  <a:cubicBezTo>
                    <a:pt x="1334" y="5571"/>
                    <a:pt x="1838" y="6214"/>
                    <a:pt x="1912" y="6214"/>
                  </a:cubicBezTo>
                  <a:cubicBezTo>
                    <a:pt x="1915" y="6214"/>
                    <a:pt x="1917" y="6213"/>
                    <a:pt x="1918" y="6211"/>
                  </a:cubicBezTo>
                  <a:cubicBezTo>
                    <a:pt x="1987" y="6189"/>
                    <a:pt x="1576" y="5458"/>
                    <a:pt x="1256" y="4705"/>
                  </a:cubicBezTo>
                  <a:cubicBezTo>
                    <a:pt x="1096" y="4317"/>
                    <a:pt x="959" y="3929"/>
                    <a:pt x="868" y="3655"/>
                  </a:cubicBezTo>
                  <a:cubicBezTo>
                    <a:pt x="777" y="3358"/>
                    <a:pt x="731" y="3153"/>
                    <a:pt x="731" y="3153"/>
                  </a:cubicBezTo>
                  <a:cubicBezTo>
                    <a:pt x="731" y="3153"/>
                    <a:pt x="663" y="2970"/>
                    <a:pt x="571" y="2673"/>
                  </a:cubicBezTo>
                  <a:cubicBezTo>
                    <a:pt x="503" y="2377"/>
                    <a:pt x="412" y="1989"/>
                    <a:pt x="389" y="1601"/>
                  </a:cubicBezTo>
                  <a:cubicBezTo>
                    <a:pt x="366" y="1190"/>
                    <a:pt x="412" y="802"/>
                    <a:pt x="480" y="505"/>
                  </a:cubicBezTo>
                  <a:cubicBezTo>
                    <a:pt x="571" y="208"/>
                    <a:pt x="640" y="3"/>
                    <a:pt x="617" y="3"/>
                  </a:cubicBezTo>
                  <a:cubicBezTo>
                    <a:pt x="616" y="1"/>
                    <a:pt x="614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780;p41">
              <a:extLst>
                <a:ext uri="{FF2B5EF4-FFF2-40B4-BE49-F238E27FC236}">
                  <a16:creationId xmlns="" xmlns:a16="http://schemas.microsoft.com/office/drawing/2014/main" id="{18B2E5A7-4C7A-7630-5333-898B626CF152}"/>
                </a:ext>
              </a:extLst>
            </p:cNvPr>
            <p:cNvSpPr/>
            <p:nvPr/>
          </p:nvSpPr>
          <p:spPr>
            <a:xfrm>
              <a:off x="5647700" y="2379325"/>
              <a:ext cx="113600" cy="142400"/>
            </a:xfrm>
            <a:custGeom>
              <a:avLst/>
              <a:gdLst/>
              <a:ahLst/>
              <a:cxnLst/>
              <a:rect l="l" t="t" r="r" b="b"/>
              <a:pathLst>
                <a:path w="4544" h="5696" extrusionOk="0">
                  <a:moveTo>
                    <a:pt x="854" y="1"/>
                  </a:moveTo>
                  <a:cubicBezTo>
                    <a:pt x="759" y="1"/>
                    <a:pt x="708" y="11"/>
                    <a:pt x="708" y="11"/>
                  </a:cubicBezTo>
                  <a:cubicBezTo>
                    <a:pt x="708" y="11"/>
                    <a:pt x="663" y="11"/>
                    <a:pt x="617" y="34"/>
                  </a:cubicBezTo>
                  <a:cubicBezTo>
                    <a:pt x="549" y="34"/>
                    <a:pt x="457" y="56"/>
                    <a:pt x="343" y="125"/>
                  </a:cubicBezTo>
                  <a:cubicBezTo>
                    <a:pt x="229" y="193"/>
                    <a:pt x="115" y="330"/>
                    <a:pt x="69" y="490"/>
                  </a:cubicBezTo>
                  <a:cubicBezTo>
                    <a:pt x="1" y="650"/>
                    <a:pt x="24" y="833"/>
                    <a:pt x="24" y="992"/>
                  </a:cubicBezTo>
                  <a:cubicBezTo>
                    <a:pt x="92" y="1654"/>
                    <a:pt x="435" y="2362"/>
                    <a:pt x="800" y="3069"/>
                  </a:cubicBezTo>
                  <a:cubicBezTo>
                    <a:pt x="1517" y="4460"/>
                    <a:pt x="2433" y="5696"/>
                    <a:pt x="2530" y="5696"/>
                  </a:cubicBezTo>
                  <a:cubicBezTo>
                    <a:pt x="2532" y="5696"/>
                    <a:pt x="2533" y="5695"/>
                    <a:pt x="2535" y="5694"/>
                  </a:cubicBezTo>
                  <a:cubicBezTo>
                    <a:pt x="2557" y="5672"/>
                    <a:pt x="2352" y="5352"/>
                    <a:pt x="2078" y="4827"/>
                  </a:cubicBezTo>
                  <a:cubicBezTo>
                    <a:pt x="1804" y="4302"/>
                    <a:pt x="1439" y="3617"/>
                    <a:pt x="1119" y="2910"/>
                  </a:cubicBezTo>
                  <a:cubicBezTo>
                    <a:pt x="800" y="2225"/>
                    <a:pt x="526" y="1472"/>
                    <a:pt x="480" y="970"/>
                  </a:cubicBezTo>
                  <a:cubicBezTo>
                    <a:pt x="480" y="696"/>
                    <a:pt x="549" y="559"/>
                    <a:pt x="617" y="559"/>
                  </a:cubicBezTo>
                  <a:cubicBezTo>
                    <a:pt x="663" y="513"/>
                    <a:pt x="754" y="513"/>
                    <a:pt x="754" y="513"/>
                  </a:cubicBezTo>
                  <a:cubicBezTo>
                    <a:pt x="754" y="513"/>
                    <a:pt x="795" y="503"/>
                    <a:pt x="862" y="503"/>
                  </a:cubicBezTo>
                  <a:cubicBezTo>
                    <a:pt x="896" y="503"/>
                    <a:pt x="937" y="505"/>
                    <a:pt x="982" y="513"/>
                  </a:cubicBezTo>
                  <a:cubicBezTo>
                    <a:pt x="1119" y="513"/>
                    <a:pt x="1302" y="559"/>
                    <a:pt x="1530" y="696"/>
                  </a:cubicBezTo>
                  <a:cubicBezTo>
                    <a:pt x="2010" y="970"/>
                    <a:pt x="2535" y="1540"/>
                    <a:pt x="2945" y="2179"/>
                  </a:cubicBezTo>
                  <a:cubicBezTo>
                    <a:pt x="3402" y="2818"/>
                    <a:pt x="3767" y="3503"/>
                    <a:pt x="4018" y="4028"/>
                  </a:cubicBezTo>
                  <a:cubicBezTo>
                    <a:pt x="4292" y="4553"/>
                    <a:pt x="4452" y="4895"/>
                    <a:pt x="4475" y="4895"/>
                  </a:cubicBezTo>
                  <a:cubicBezTo>
                    <a:pt x="4543" y="4873"/>
                    <a:pt x="4087" y="3343"/>
                    <a:pt x="3265" y="1974"/>
                  </a:cubicBezTo>
                  <a:cubicBezTo>
                    <a:pt x="2854" y="1289"/>
                    <a:pt x="2329" y="650"/>
                    <a:pt x="1781" y="308"/>
                  </a:cubicBezTo>
                  <a:cubicBezTo>
                    <a:pt x="1507" y="125"/>
                    <a:pt x="1233" y="34"/>
                    <a:pt x="1028" y="11"/>
                  </a:cubicBezTo>
                  <a:cubicBezTo>
                    <a:pt x="960" y="3"/>
                    <a:pt x="901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781;p41">
              <a:extLst>
                <a:ext uri="{FF2B5EF4-FFF2-40B4-BE49-F238E27FC236}">
                  <a16:creationId xmlns="" xmlns:a16="http://schemas.microsoft.com/office/drawing/2014/main" id="{EF73D8B7-35AC-2F0E-7047-1C324D6D803B}"/>
                </a:ext>
              </a:extLst>
            </p:cNvPr>
            <p:cNvSpPr/>
            <p:nvPr/>
          </p:nvSpPr>
          <p:spPr>
            <a:xfrm>
              <a:off x="5541575" y="2517525"/>
              <a:ext cx="92475" cy="112650"/>
            </a:xfrm>
            <a:custGeom>
              <a:avLst/>
              <a:gdLst/>
              <a:ahLst/>
              <a:cxnLst/>
              <a:rect l="l" t="t" r="r" b="b"/>
              <a:pathLst>
                <a:path w="3699" h="4506" extrusionOk="0">
                  <a:moveTo>
                    <a:pt x="773" y="0"/>
                  </a:moveTo>
                  <a:cubicBezTo>
                    <a:pt x="744" y="0"/>
                    <a:pt x="714" y="2"/>
                    <a:pt x="685" y="7"/>
                  </a:cubicBezTo>
                  <a:cubicBezTo>
                    <a:pt x="503" y="7"/>
                    <a:pt x="320" y="98"/>
                    <a:pt x="229" y="235"/>
                  </a:cubicBezTo>
                  <a:cubicBezTo>
                    <a:pt x="23" y="509"/>
                    <a:pt x="23" y="714"/>
                    <a:pt x="23" y="874"/>
                  </a:cubicBezTo>
                  <a:cubicBezTo>
                    <a:pt x="0" y="1034"/>
                    <a:pt x="23" y="1125"/>
                    <a:pt x="23" y="1125"/>
                  </a:cubicBezTo>
                  <a:cubicBezTo>
                    <a:pt x="23" y="1125"/>
                    <a:pt x="46" y="1193"/>
                    <a:pt x="92" y="1353"/>
                  </a:cubicBezTo>
                  <a:cubicBezTo>
                    <a:pt x="137" y="1467"/>
                    <a:pt x="206" y="1673"/>
                    <a:pt x="343" y="1878"/>
                  </a:cubicBezTo>
                  <a:cubicBezTo>
                    <a:pt x="571" y="2266"/>
                    <a:pt x="1005" y="2700"/>
                    <a:pt x="1438" y="3088"/>
                  </a:cubicBezTo>
                  <a:cubicBezTo>
                    <a:pt x="1872" y="3499"/>
                    <a:pt x="2351" y="3841"/>
                    <a:pt x="2694" y="4092"/>
                  </a:cubicBezTo>
                  <a:cubicBezTo>
                    <a:pt x="3038" y="4329"/>
                    <a:pt x="3261" y="4505"/>
                    <a:pt x="3304" y="4505"/>
                  </a:cubicBezTo>
                  <a:cubicBezTo>
                    <a:pt x="3307" y="4505"/>
                    <a:pt x="3309" y="4504"/>
                    <a:pt x="3310" y="4503"/>
                  </a:cubicBezTo>
                  <a:cubicBezTo>
                    <a:pt x="3333" y="4480"/>
                    <a:pt x="3150" y="4252"/>
                    <a:pt x="2831" y="3955"/>
                  </a:cubicBezTo>
                  <a:cubicBezTo>
                    <a:pt x="2511" y="3636"/>
                    <a:pt x="2078" y="3248"/>
                    <a:pt x="1689" y="2837"/>
                  </a:cubicBezTo>
                  <a:cubicBezTo>
                    <a:pt x="1279" y="2426"/>
                    <a:pt x="936" y="1992"/>
                    <a:pt x="731" y="1627"/>
                  </a:cubicBezTo>
                  <a:cubicBezTo>
                    <a:pt x="640" y="1445"/>
                    <a:pt x="594" y="1308"/>
                    <a:pt x="571" y="1193"/>
                  </a:cubicBezTo>
                  <a:cubicBezTo>
                    <a:pt x="548" y="1102"/>
                    <a:pt x="525" y="1034"/>
                    <a:pt x="525" y="1034"/>
                  </a:cubicBezTo>
                  <a:cubicBezTo>
                    <a:pt x="525" y="1034"/>
                    <a:pt x="503" y="988"/>
                    <a:pt x="525" y="874"/>
                  </a:cubicBezTo>
                  <a:cubicBezTo>
                    <a:pt x="503" y="783"/>
                    <a:pt x="525" y="623"/>
                    <a:pt x="594" y="532"/>
                  </a:cubicBezTo>
                  <a:cubicBezTo>
                    <a:pt x="617" y="486"/>
                    <a:pt x="662" y="463"/>
                    <a:pt x="731" y="440"/>
                  </a:cubicBezTo>
                  <a:cubicBezTo>
                    <a:pt x="822" y="440"/>
                    <a:pt x="913" y="440"/>
                    <a:pt x="1028" y="463"/>
                  </a:cubicBezTo>
                  <a:cubicBezTo>
                    <a:pt x="1256" y="532"/>
                    <a:pt x="1530" y="646"/>
                    <a:pt x="1758" y="783"/>
                  </a:cubicBezTo>
                  <a:cubicBezTo>
                    <a:pt x="2712" y="1338"/>
                    <a:pt x="3559" y="2108"/>
                    <a:pt x="3647" y="2108"/>
                  </a:cubicBezTo>
                  <a:cubicBezTo>
                    <a:pt x="3649" y="2108"/>
                    <a:pt x="3651" y="2108"/>
                    <a:pt x="3652" y="2106"/>
                  </a:cubicBezTo>
                  <a:cubicBezTo>
                    <a:pt x="3698" y="2038"/>
                    <a:pt x="2945" y="1171"/>
                    <a:pt x="1963" y="486"/>
                  </a:cubicBezTo>
                  <a:cubicBezTo>
                    <a:pt x="1712" y="326"/>
                    <a:pt x="1438" y="166"/>
                    <a:pt x="1164" y="75"/>
                  </a:cubicBezTo>
                  <a:cubicBezTo>
                    <a:pt x="1034" y="38"/>
                    <a:pt x="904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782;p41">
              <a:extLst>
                <a:ext uri="{FF2B5EF4-FFF2-40B4-BE49-F238E27FC236}">
                  <a16:creationId xmlns="" xmlns:a16="http://schemas.microsoft.com/office/drawing/2014/main" id="{1AB10C22-B219-A5A4-E36E-239E7DCF08E4}"/>
                </a:ext>
              </a:extLst>
            </p:cNvPr>
            <p:cNvSpPr/>
            <p:nvPr/>
          </p:nvSpPr>
          <p:spPr>
            <a:xfrm>
              <a:off x="5618600" y="2626050"/>
              <a:ext cx="151250" cy="89100"/>
            </a:xfrm>
            <a:custGeom>
              <a:avLst/>
              <a:gdLst/>
              <a:ahLst/>
              <a:cxnLst/>
              <a:rect l="l" t="t" r="r" b="b"/>
              <a:pathLst>
                <a:path w="6050" h="3564" extrusionOk="0">
                  <a:moveTo>
                    <a:pt x="31" y="1"/>
                  </a:moveTo>
                  <a:cubicBezTo>
                    <a:pt x="28" y="1"/>
                    <a:pt x="26" y="1"/>
                    <a:pt x="24" y="2"/>
                  </a:cubicBezTo>
                  <a:cubicBezTo>
                    <a:pt x="1" y="25"/>
                    <a:pt x="69" y="253"/>
                    <a:pt x="229" y="573"/>
                  </a:cubicBezTo>
                  <a:cubicBezTo>
                    <a:pt x="366" y="893"/>
                    <a:pt x="640" y="1303"/>
                    <a:pt x="937" y="1691"/>
                  </a:cubicBezTo>
                  <a:cubicBezTo>
                    <a:pt x="1233" y="2057"/>
                    <a:pt x="1576" y="2399"/>
                    <a:pt x="1872" y="2627"/>
                  </a:cubicBezTo>
                  <a:cubicBezTo>
                    <a:pt x="2009" y="2764"/>
                    <a:pt x="2124" y="2833"/>
                    <a:pt x="2215" y="2901"/>
                  </a:cubicBezTo>
                  <a:cubicBezTo>
                    <a:pt x="2306" y="2970"/>
                    <a:pt x="2352" y="2992"/>
                    <a:pt x="2352" y="2992"/>
                  </a:cubicBezTo>
                  <a:cubicBezTo>
                    <a:pt x="2352" y="2992"/>
                    <a:pt x="2397" y="3038"/>
                    <a:pt x="2512" y="3084"/>
                  </a:cubicBezTo>
                  <a:cubicBezTo>
                    <a:pt x="2603" y="3129"/>
                    <a:pt x="2740" y="3198"/>
                    <a:pt x="2922" y="3266"/>
                  </a:cubicBezTo>
                  <a:cubicBezTo>
                    <a:pt x="3265" y="3426"/>
                    <a:pt x="3744" y="3563"/>
                    <a:pt x="4246" y="3563"/>
                  </a:cubicBezTo>
                  <a:cubicBezTo>
                    <a:pt x="4748" y="3563"/>
                    <a:pt x="5251" y="3403"/>
                    <a:pt x="5570" y="3221"/>
                  </a:cubicBezTo>
                  <a:cubicBezTo>
                    <a:pt x="5867" y="3015"/>
                    <a:pt x="6050" y="2856"/>
                    <a:pt x="6027" y="2833"/>
                  </a:cubicBezTo>
                  <a:cubicBezTo>
                    <a:pt x="6023" y="2826"/>
                    <a:pt x="6015" y="2822"/>
                    <a:pt x="6004" y="2822"/>
                  </a:cubicBezTo>
                  <a:cubicBezTo>
                    <a:pt x="5938" y="2822"/>
                    <a:pt x="5750" y="2922"/>
                    <a:pt x="5479" y="3038"/>
                  </a:cubicBezTo>
                  <a:cubicBezTo>
                    <a:pt x="5217" y="3132"/>
                    <a:pt x="4863" y="3210"/>
                    <a:pt x="4505" y="3210"/>
                  </a:cubicBezTo>
                  <a:cubicBezTo>
                    <a:pt x="4426" y="3210"/>
                    <a:pt x="4347" y="3206"/>
                    <a:pt x="4269" y="3198"/>
                  </a:cubicBezTo>
                  <a:cubicBezTo>
                    <a:pt x="3835" y="3152"/>
                    <a:pt x="3402" y="2992"/>
                    <a:pt x="3105" y="2856"/>
                  </a:cubicBezTo>
                  <a:cubicBezTo>
                    <a:pt x="2945" y="2787"/>
                    <a:pt x="2831" y="2696"/>
                    <a:pt x="2763" y="2650"/>
                  </a:cubicBezTo>
                  <a:cubicBezTo>
                    <a:pt x="2671" y="2604"/>
                    <a:pt x="2626" y="2582"/>
                    <a:pt x="2626" y="2582"/>
                  </a:cubicBezTo>
                  <a:cubicBezTo>
                    <a:pt x="2626" y="2582"/>
                    <a:pt x="2580" y="2536"/>
                    <a:pt x="2489" y="2490"/>
                  </a:cubicBezTo>
                  <a:cubicBezTo>
                    <a:pt x="2420" y="2445"/>
                    <a:pt x="2283" y="2376"/>
                    <a:pt x="2146" y="2262"/>
                  </a:cubicBezTo>
                  <a:cubicBezTo>
                    <a:pt x="1872" y="2079"/>
                    <a:pt x="1530" y="1783"/>
                    <a:pt x="1211" y="1440"/>
                  </a:cubicBezTo>
                  <a:cubicBezTo>
                    <a:pt x="891" y="1121"/>
                    <a:pt x="594" y="756"/>
                    <a:pt x="389" y="482"/>
                  </a:cubicBezTo>
                  <a:cubicBezTo>
                    <a:pt x="194" y="200"/>
                    <a:pt x="81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783;p41">
              <a:extLst>
                <a:ext uri="{FF2B5EF4-FFF2-40B4-BE49-F238E27FC236}">
                  <a16:creationId xmlns="" xmlns:a16="http://schemas.microsoft.com/office/drawing/2014/main" id="{9862954C-7CC4-A466-545E-8578C4883A95}"/>
                </a:ext>
              </a:extLst>
            </p:cNvPr>
            <p:cNvSpPr/>
            <p:nvPr/>
          </p:nvSpPr>
          <p:spPr>
            <a:xfrm>
              <a:off x="5794925" y="2553625"/>
              <a:ext cx="40550" cy="135575"/>
            </a:xfrm>
            <a:custGeom>
              <a:avLst/>
              <a:gdLst/>
              <a:ahLst/>
              <a:cxnLst/>
              <a:rect l="l" t="t" r="r" b="b"/>
              <a:pathLst>
                <a:path w="1622" h="5423" extrusionOk="0">
                  <a:moveTo>
                    <a:pt x="1168" y="0"/>
                  </a:moveTo>
                  <a:cubicBezTo>
                    <a:pt x="1167" y="0"/>
                    <a:pt x="1166" y="0"/>
                    <a:pt x="1165" y="1"/>
                  </a:cubicBezTo>
                  <a:cubicBezTo>
                    <a:pt x="1074" y="1"/>
                    <a:pt x="1119" y="754"/>
                    <a:pt x="1142" y="1484"/>
                  </a:cubicBezTo>
                  <a:cubicBezTo>
                    <a:pt x="1142" y="1872"/>
                    <a:pt x="1142" y="2237"/>
                    <a:pt x="1142" y="2511"/>
                  </a:cubicBezTo>
                  <a:cubicBezTo>
                    <a:pt x="1119" y="2785"/>
                    <a:pt x="1096" y="2968"/>
                    <a:pt x="1096" y="2968"/>
                  </a:cubicBezTo>
                  <a:cubicBezTo>
                    <a:pt x="1096" y="2968"/>
                    <a:pt x="1096" y="3150"/>
                    <a:pt x="1096" y="3424"/>
                  </a:cubicBezTo>
                  <a:cubicBezTo>
                    <a:pt x="1074" y="3675"/>
                    <a:pt x="1028" y="4041"/>
                    <a:pt x="914" y="4383"/>
                  </a:cubicBezTo>
                  <a:cubicBezTo>
                    <a:pt x="800" y="4703"/>
                    <a:pt x="617" y="4999"/>
                    <a:pt x="389" y="5136"/>
                  </a:cubicBezTo>
                  <a:cubicBezTo>
                    <a:pt x="183" y="5296"/>
                    <a:pt x="1" y="5364"/>
                    <a:pt x="24" y="5410"/>
                  </a:cubicBezTo>
                  <a:cubicBezTo>
                    <a:pt x="24" y="5417"/>
                    <a:pt x="43" y="5422"/>
                    <a:pt x="78" y="5422"/>
                  </a:cubicBezTo>
                  <a:cubicBezTo>
                    <a:pt x="157" y="5422"/>
                    <a:pt x="314" y="5398"/>
                    <a:pt x="503" y="5319"/>
                  </a:cubicBezTo>
                  <a:cubicBezTo>
                    <a:pt x="777" y="5205"/>
                    <a:pt x="1074" y="4885"/>
                    <a:pt x="1256" y="4520"/>
                  </a:cubicBezTo>
                  <a:cubicBezTo>
                    <a:pt x="1416" y="4155"/>
                    <a:pt x="1507" y="3767"/>
                    <a:pt x="1553" y="3470"/>
                  </a:cubicBezTo>
                  <a:cubicBezTo>
                    <a:pt x="1599" y="3173"/>
                    <a:pt x="1621" y="2991"/>
                    <a:pt x="1621" y="2991"/>
                  </a:cubicBezTo>
                  <a:cubicBezTo>
                    <a:pt x="1621" y="2991"/>
                    <a:pt x="1621" y="2785"/>
                    <a:pt x="1599" y="2511"/>
                  </a:cubicBezTo>
                  <a:cubicBezTo>
                    <a:pt x="1576" y="2215"/>
                    <a:pt x="1553" y="1849"/>
                    <a:pt x="1484" y="1461"/>
                  </a:cubicBezTo>
                  <a:cubicBezTo>
                    <a:pt x="1395" y="720"/>
                    <a:pt x="1238" y="0"/>
                    <a:pt x="1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784;p41">
              <a:extLst>
                <a:ext uri="{FF2B5EF4-FFF2-40B4-BE49-F238E27FC236}">
                  <a16:creationId xmlns="" xmlns:a16="http://schemas.microsoft.com/office/drawing/2014/main" id="{81DC192F-F0E3-7275-C58F-B60147002BB3}"/>
                </a:ext>
              </a:extLst>
            </p:cNvPr>
            <p:cNvSpPr/>
            <p:nvPr/>
          </p:nvSpPr>
          <p:spPr>
            <a:xfrm>
              <a:off x="5938725" y="2439450"/>
              <a:ext cx="315025" cy="370425"/>
            </a:xfrm>
            <a:custGeom>
              <a:avLst/>
              <a:gdLst/>
              <a:ahLst/>
              <a:cxnLst/>
              <a:rect l="l" t="t" r="r" b="b"/>
              <a:pathLst>
                <a:path w="12601" h="14817" extrusionOk="0">
                  <a:moveTo>
                    <a:pt x="7840" y="0"/>
                  </a:moveTo>
                  <a:cubicBezTo>
                    <a:pt x="6630" y="0"/>
                    <a:pt x="5528" y="304"/>
                    <a:pt x="4680" y="1189"/>
                  </a:cubicBezTo>
                  <a:cubicBezTo>
                    <a:pt x="2854" y="3038"/>
                    <a:pt x="1758" y="5435"/>
                    <a:pt x="389" y="7603"/>
                  </a:cubicBezTo>
                  <a:cubicBezTo>
                    <a:pt x="252" y="7832"/>
                    <a:pt x="115" y="8060"/>
                    <a:pt x="1" y="8265"/>
                  </a:cubicBezTo>
                  <a:cubicBezTo>
                    <a:pt x="1279" y="9018"/>
                    <a:pt x="4817" y="11255"/>
                    <a:pt x="7419" y="14816"/>
                  </a:cubicBezTo>
                  <a:cubicBezTo>
                    <a:pt x="8652" y="12922"/>
                    <a:pt x="9770" y="10936"/>
                    <a:pt x="10774" y="8904"/>
                  </a:cubicBezTo>
                  <a:cubicBezTo>
                    <a:pt x="11459" y="7535"/>
                    <a:pt x="12167" y="6074"/>
                    <a:pt x="12486" y="4545"/>
                  </a:cubicBezTo>
                  <a:cubicBezTo>
                    <a:pt x="12555" y="4202"/>
                    <a:pt x="12600" y="3814"/>
                    <a:pt x="12600" y="3426"/>
                  </a:cubicBezTo>
                  <a:cubicBezTo>
                    <a:pt x="12600" y="3038"/>
                    <a:pt x="12555" y="2673"/>
                    <a:pt x="12418" y="2331"/>
                  </a:cubicBezTo>
                  <a:cubicBezTo>
                    <a:pt x="11916" y="961"/>
                    <a:pt x="9998" y="208"/>
                    <a:pt x="8720" y="48"/>
                  </a:cubicBezTo>
                  <a:cubicBezTo>
                    <a:pt x="8422" y="17"/>
                    <a:pt x="8128" y="0"/>
                    <a:pt x="7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785;p41">
              <a:extLst>
                <a:ext uri="{FF2B5EF4-FFF2-40B4-BE49-F238E27FC236}">
                  <a16:creationId xmlns="" xmlns:a16="http://schemas.microsoft.com/office/drawing/2014/main" id="{F269CC5A-C7C9-B24F-95ED-7FDFAF2868EF}"/>
                </a:ext>
              </a:extLst>
            </p:cNvPr>
            <p:cNvSpPr/>
            <p:nvPr/>
          </p:nvSpPr>
          <p:spPr>
            <a:xfrm>
              <a:off x="5938725" y="2451475"/>
              <a:ext cx="315025" cy="358400"/>
            </a:xfrm>
            <a:custGeom>
              <a:avLst/>
              <a:gdLst/>
              <a:ahLst/>
              <a:cxnLst/>
              <a:rect l="l" t="t" r="r" b="b"/>
              <a:pathLst>
                <a:path w="12601" h="14336" extrusionOk="0">
                  <a:moveTo>
                    <a:pt x="10295" y="1"/>
                  </a:moveTo>
                  <a:lnTo>
                    <a:pt x="10295" y="1"/>
                  </a:lnTo>
                  <a:cubicBezTo>
                    <a:pt x="11596" y="2215"/>
                    <a:pt x="8834" y="6848"/>
                    <a:pt x="7259" y="7670"/>
                  </a:cubicBezTo>
                  <a:cubicBezTo>
                    <a:pt x="7055" y="7774"/>
                    <a:pt x="6835" y="7820"/>
                    <a:pt x="6604" y="7820"/>
                  </a:cubicBezTo>
                  <a:cubicBezTo>
                    <a:pt x="5002" y="7820"/>
                    <a:pt x="2879" y="5575"/>
                    <a:pt x="1941" y="4497"/>
                  </a:cubicBezTo>
                  <a:cubicBezTo>
                    <a:pt x="1850" y="4680"/>
                    <a:pt x="1736" y="4863"/>
                    <a:pt x="1621" y="5068"/>
                  </a:cubicBezTo>
                  <a:cubicBezTo>
                    <a:pt x="1393" y="5456"/>
                    <a:pt x="1165" y="5867"/>
                    <a:pt x="914" y="6255"/>
                  </a:cubicBezTo>
                  <a:cubicBezTo>
                    <a:pt x="1964" y="6940"/>
                    <a:pt x="6164" y="9702"/>
                    <a:pt x="6141" y="10706"/>
                  </a:cubicBezTo>
                  <a:cubicBezTo>
                    <a:pt x="6138" y="10824"/>
                    <a:pt x="6064" y="10876"/>
                    <a:pt x="5933" y="10876"/>
                  </a:cubicBezTo>
                  <a:cubicBezTo>
                    <a:pt x="5029" y="10876"/>
                    <a:pt x="1423" y="8340"/>
                    <a:pt x="206" y="7442"/>
                  </a:cubicBezTo>
                  <a:cubicBezTo>
                    <a:pt x="138" y="7556"/>
                    <a:pt x="46" y="7670"/>
                    <a:pt x="1" y="7784"/>
                  </a:cubicBezTo>
                  <a:cubicBezTo>
                    <a:pt x="1279" y="8537"/>
                    <a:pt x="4817" y="10774"/>
                    <a:pt x="7419" y="14335"/>
                  </a:cubicBezTo>
                  <a:cubicBezTo>
                    <a:pt x="8652" y="12441"/>
                    <a:pt x="9770" y="10455"/>
                    <a:pt x="10774" y="8423"/>
                  </a:cubicBezTo>
                  <a:cubicBezTo>
                    <a:pt x="11459" y="7054"/>
                    <a:pt x="12167" y="5593"/>
                    <a:pt x="12486" y="4064"/>
                  </a:cubicBezTo>
                  <a:cubicBezTo>
                    <a:pt x="12555" y="3721"/>
                    <a:pt x="12600" y="3333"/>
                    <a:pt x="12600" y="2945"/>
                  </a:cubicBezTo>
                  <a:cubicBezTo>
                    <a:pt x="12600" y="2557"/>
                    <a:pt x="12555" y="2192"/>
                    <a:pt x="12418" y="1850"/>
                  </a:cubicBezTo>
                  <a:cubicBezTo>
                    <a:pt x="12395" y="1758"/>
                    <a:pt x="12349" y="1667"/>
                    <a:pt x="12304" y="1576"/>
                  </a:cubicBezTo>
                  <a:cubicBezTo>
                    <a:pt x="11916" y="868"/>
                    <a:pt x="11117" y="320"/>
                    <a:pt x="1029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786;p41">
              <a:extLst>
                <a:ext uri="{FF2B5EF4-FFF2-40B4-BE49-F238E27FC236}">
                  <a16:creationId xmlns="" xmlns:a16="http://schemas.microsoft.com/office/drawing/2014/main" id="{F2826970-49A0-7594-5B2B-FCCBCF07E5A8}"/>
                </a:ext>
              </a:extLst>
            </p:cNvPr>
            <p:cNvSpPr/>
            <p:nvPr/>
          </p:nvSpPr>
          <p:spPr>
            <a:xfrm>
              <a:off x="5974675" y="2612875"/>
              <a:ext cx="168375" cy="149100"/>
            </a:xfrm>
            <a:custGeom>
              <a:avLst/>
              <a:gdLst/>
              <a:ahLst/>
              <a:cxnLst/>
              <a:rect l="l" t="t" r="r" b="b"/>
              <a:pathLst>
                <a:path w="6735" h="5964" extrusionOk="0">
                  <a:moveTo>
                    <a:pt x="36" y="0"/>
                  </a:moveTo>
                  <a:cubicBezTo>
                    <a:pt x="28" y="0"/>
                    <a:pt x="24" y="1"/>
                    <a:pt x="24" y="4"/>
                  </a:cubicBezTo>
                  <a:cubicBezTo>
                    <a:pt x="1" y="96"/>
                    <a:pt x="1051" y="507"/>
                    <a:pt x="1987" y="1123"/>
                  </a:cubicBezTo>
                  <a:cubicBezTo>
                    <a:pt x="2443" y="1442"/>
                    <a:pt x="2900" y="1739"/>
                    <a:pt x="3219" y="2059"/>
                  </a:cubicBezTo>
                  <a:cubicBezTo>
                    <a:pt x="3516" y="2333"/>
                    <a:pt x="3744" y="2515"/>
                    <a:pt x="3744" y="2515"/>
                  </a:cubicBezTo>
                  <a:cubicBezTo>
                    <a:pt x="3744" y="2515"/>
                    <a:pt x="3950" y="2698"/>
                    <a:pt x="4246" y="2994"/>
                  </a:cubicBezTo>
                  <a:cubicBezTo>
                    <a:pt x="4566" y="3268"/>
                    <a:pt x="4931" y="3725"/>
                    <a:pt x="5296" y="4136"/>
                  </a:cubicBezTo>
                  <a:cubicBezTo>
                    <a:pt x="6010" y="5006"/>
                    <a:pt x="6593" y="5963"/>
                    <a:pt x="6683" y="5963"/>
                  </a:cubicBezTo>
                  <a:cubicBezTo>
                    <a:pt x="6685" y="5963"/>
                    <a:pt x="6687" y="5963"/>
                    <a:pt x="6689" y="5962"/>
                  </a:cubicBezTo>
                  <a:cubicBezTo>
                    <a:pt x="6734" y="5939"/>
                    <a:pt x="6232" y="4912"/>
                    <a:pt x="5547" y="3953"/>
                  </a:cubicBezTo>
                  <a:cubicBezTo>
                    <a:pt x="5182" y="3497"/>
                    <a:pt x="4840" y="2994"/>
                    <a:pt x="4543" y="2698"/>
                  </a:cubicBezTo>
                  <a:cubicBezTo>
                    <a:pt x="4223" y="2378"/>
                    <a:pt x="4018" y="2173"/>
                    <a:pt x="4018" y="2173"/>
                  </a:cubicBezTo>
                  <a:cubicBezTo>
                    <a:pt x="4018" y="2173"/>
                    <a:pt x="3790" y="1990"/>
                    <a:pt x="3447" y="1716"/>
                  </a:cubicBezTo>
                  <a:cubicBezTo>
                    <a:pt x="3128" y="1420"/>
                    <a:pt x="2626" y="1123"/>
                    <a:pt x="2124" y="826"/>
                  </a:cubicBezTo>
                  <a:cubicBezTo>
                    <a:pt x="1183" y="313"/>
                    <a:pt x="16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787;p41">
              <a:extLst>
                <a:ext uri="{FF2B5EF4-FFF2-40B4-BE49-F238E27FC236}">
                  <a16:creationId xmlns="" xmlns:a16="http://schemas.microsoft.com/office/drawing/2014/main" id="{7C094289-64C1-5B61-ED87-70A52A83AA56}"/>
                </a:ext>
              </a:extLst>
            </p:cNvPr>
            <p:cNvSpPr/>
            <p:nvPr/>
          </p:nvSpPr>
          <p:spPr>
            <a:xfrm>
              <a:off x="5979250" y="2413275"/>
              <a:ext cx="708750" cy="911700"/>
            </a:xfrm>
            <a:custGeom>
              <a:avLst/>
              <a:gdLst/>
              <a:ahLst/>
              <a:cxnLst/>
              <a:rect l="l" t="t" r="r" b="b"/>
              <a:pathLst>
                <a:path w="28350" h="36468" extrusionOk="0">
                  <a:moveTo>
                    <a:pt x="14907" y="0"/>
                  </a:moveTo>
                  <a:cubicBezTo>
                    <a:pt x="14418" y="0"/>
                    <a:pt x="13930" y="20"/>
                    <a:pt x="13445" y="68"/>
                  </a:cubicBezTo>
                  <a:cubicBezTo>
                    <a:pt x="9952" y="388"/>
                    <a:pt x="8195" y="890"/>
                    <a:pt x="7350" y="2145"/>
                  </a:cubicBezTo>
                  <a:cubicBezTo>
                    <a:pt x="3013" y="8536"/>
                    <a:pt x="0" y="33233"/>
                    <a:pt x="0" y="33233"/>
                  </a:cubicBezTo>
                  <a:cubicBezTo>
                    <a:pt x="0" y="33233"/>
                    <a:pt x="6603" y="36468"/>
                    <a:pt x="16339" y="36468"/>
                  </a:cubicBezTo>
                  <a:cubicBezTo>
                    <a:pt x="19967" y="36468"/>
                    <a:pt x="24030" y="36018"/>
                    <a:pt x="28349" y="34785"/>
                  </a:cubicBezTo>
                  <a:cubicBezTo>
                    <a:pt x="28349" y="34283"/>
                    <a:pt x="28349" y="33781"/>
                    <a:pt x="28349" y="33256"/>
                  </a:cubicBezTo>
                  <a:cubicBezTo>
                    <a:pt x="28327" y="28120"/>
                    <a:pt x="28167" y="22962"/>
                    <a:pt x="27756" y="17849"/>
                  </a:cubicBezTo>
                  <a:cubicBezTo>
                    <a:pt x="27528" y="14836"/>
                    <a:pt x="27231" y="11800"/>
                    <a:pt x="26683" y="8833"/>
                  </a:cubicBezTo>
                  <a:cubicBezTo>
                    <a:pt x="26455" y="7600"/>
                    <a:pt x="26204" y="6345"/>
                    <a:pt x="25839" y="5135"/>
                  </a:cubicBezTo>
                  <a:cubicBezTo>
                    <a:pt x="25382" y="3583"/>
                    <a:pt x="24355" y="2579"/>
                    <a:pt x="22940" y="1803"/>
                  </a:cubicBezTo>
                  <a:cubicBezTo>
                    <a:pt x="22849" y="1757"/>
                    <a:pt x="22780" y="1711"/>
                    <a:pt x="22689" y="1666"/>
                  </a:cubicBezTo>
                  <a:cubicBezTo>
                    <a:pt x="22232" y="1438"/>
                    <a:pt x="21730" y="1255"/>
                    <a:pt x="21228" y="1027"/>
                  </a:cubicBezTo>
                  <a:cubicBezTo>
                    <a:pt x="20224" y="570"/>
                    <a:pt x="18740" y="273"/>
                    <a:pt x="17644" y="159"/>
                  </a:cubicBezTo>
                  <a:cubicBezTo>
                    <a:pt x="16737" y="70"/>
                    <a:pt x="15821" y="0"/>
                    <a:pt x="14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788;p41">
              <a:extLst>
                <a:ext uri="{FF2B5EF4-FFF2-40B4-BE49-F238E27FC236}">
                  <a16:creationId xmlns="" xmlns:a16="http://schemas.microsoft.com/office/drawing/2014/main" id="{704FCECC-2A6F-ECEE-7AA1-D5C7B8F32B64}"/>
                </a:ext>
              </a:extLst>
            </p:cNvPr>
            <p:cNvSpPr/>
            <p:nvPr/>
          </p:nvSpPr>
          <p:spPr>
            <a:xfrm>
              <a:off x="5979250" y="2413375"/>
              <a:ext cx="708750" cy="911600"/>
            </a:xfrm>
            <a:custGeom>
              <a:avLst/>
              <a:gdLst/>
              <a:ahLst/>
              <a:cxnLst/>
              <a:rect l="l" t="t" r="r" b="b"/>
              <a:pathLst>
                <a:path w="28350" h="36464" extrusionOk="0">
                  <a:moveTo>
                    <a:pt x="14675" y="1"/>
                  </a:moveTo>
                  <a:cubicBezTo>
                    <a:pt x="14390" y="1"/>
                    <a:pt x="14115" y="7"/>
                    <a:pt x="13855" y="18"/>
                  </a:cubicBezTo>
                  <a:cubicBezTo>
                    <a:pt x="13718" y="41"/>
                    <a:pt x="13581" y="41"/>
                    <a:pt x="13445" y="64"/>
                  </a:cubicBezTo>
                  <a:cubicBezTo>
                    <a:pt x="13262" y="64"/>
                    <a:pt x="13079" y="87"/>
                    <a:pt x="12897" y="110"/>
                  </a:cubicBezTo>
                  <a:cubicBezTo>
                    <a:pt x="12828" y="110"/>
                    <a:pt x="12760" y="132"/>
                    <a:pt x="12714" y="132"/>
                  </a:cubicBezTo>
                  <a:cubicBezTo>
                    <a:pt x="12577" y="155"/>
                    <a:pt x="12463" y="155"/>
                    <a:pt x="12349" y="178"/>
                  </a:cubicBezTo>
                  <a:cubicBezTo>
                    <a:pt x="12280" y="178"/>
                    <a:pt x="12212" y="201"/>
                    <a:pt x="12143" y="201"/>
                  </a:cubicBezTo>
                  <a:cubicBezTo>
                    <a:pt x="12029" y="224"/>
                    <a:pt x="11915" y="224"/>
                    <a:pt x="11778" y="247"/>
                  </a:cubicBezTo>
                  <a:cubicBezTo>
                    <a:pt x="11733" y="247"/>
                    <a:pt x="11664" y="269"/>
                    <a:pt x="11618" y="269"/>
                  </a:cubicBezTo>
                  <a:cubicBezTo>
                    <a:pt x="11482" y="292"/>
                    <a:pt x="11345" y="315"/>
                    <a:pt x="11208" y="338"/>
                  </a:cubicBezTo>
                  <a:cubicBezTo>
                    <a:pt x="11139" y="338"/>
                    <a:pt x="11094" y="361"/>
                    <a:pt x="11025" y="361"/>
                  </a:cubicBezTo>
                  <a:cubicBezTo>
                    <a:pt x="10934" y="384"/>
                    <a:pt x="10865" y="406"/>
                    <a:pt x="10774" y="406"/>
                  </a:cubicBezTo>
                  <a:cubicBezTo>
                    <a:pt x="10705" y="429"/>
                    <a:pt x="10637" y="429"/>
                    <a:pt x="10569" y="452"/>
                  </a:cubicBezTo>
                  <a:cubicBezTo>
                    <a:pt x="10500" y="475"/>
                    <a:pt x="10432" y="475"/>
                    <a:pt x="10340" y="498"/>
                  </a:cubicBezTo>
                  <a:cubicBezTo>
                    <a:pt x="10272" y="521"/>
                    <a:pt x="10203" y="543"/>
                    <a:pt x="10135" y="543"/>
                  </a:cubicBezTo>
                  <a:cubicBezTo>
                    <a:pt x="10021" y="566"/>
                    <a:pt x="9929" y="589"/>
                    <a:pt x="9838" y="612"/>
                  </a:cubicBezTo>
                  <a:cubicBezTo>
                    <a:pt x="9792" y="635"/>
                    <a:pt x="9724" y="657"/>
                    <a:pt x="9678" y="680"/>
                  </a:cubicBezTo>
                  <a:cubicBezTo>
                    <a:pt x="9610" y="680"/>
                    <a:pt x="9564" y="703"/>
                    <a:pt x="9496" y="726"/>
                  </a:cubicBezTo>
                  <a:cubicBezTo>
                    <a:pt x="9450" y="749"/>
                    <a:pt x="9382" y="749"/>
                    <a:pt x="9336" y="772"/>
                  </a:cubicBezTo>
                  <a:cubicBezTo>
                    <a:pt x="9267" y="794"/>
                    <a:pt x="9222" y="817"/>
                    <a:pt x="9176" y="840"/>
                  </a:cubicBezTo>
                  <a:cubicBezTo>
                    <a:pt x="9108" y="863"/>
                    <a:pt x="9016" y="886"/>
                    <a:pt x="8948" y="909"/>
                  </a:cubicBezTo>
                  <a:cubicBezTo>
                    <a:pt x="8879" y="954"/>
                    <a:pt x="8834" y="977"/>
                    <a:pt x="8765" y="1000"/>
                  </a:cubicBezTo>
                  <a:cubicBezTo>
                    <a:pt x="8720" y="1023"/>
                    <a:pt x="8674" y="1046"/>
                    <a:pt x="8628" y="1068"/>
                  </a:cubicBezTo>
                  <a:cubicBezTo>
                    <a:pt x="8583" y="1091"/>
                    <a:pt x="8537" y="1114"/>
                    <a:pt x="8514" y="1114"/>
                  </a:cubicBezTo>
                  <a:cubicBezTo>
                    <a:pt x="8446" y="1160"/>
                    <a:pt x="8400" y="1182"/>
                    <a:pt x="8354" y="1205"/>
                  </a:cubicBezTo>
                  <a:cubicBezTo>
                    <a:pt x="8332" y="1228"/>
                    <a:pt x="8286" y="1251"/>
                    <a:pt x="8263" y="1274"/>
                  </a:cubicBezTo>
                  <a:cubicBezTo>
                    <a:pt x="8218" y="1297"/>
                    <a:pt x="8172" y="1319"/>
                    <a:pt x="8126" y="1342"/>
                  </a:cubicBezTo>
                  <a:cubicBezTo>
                    <a:pt x="8195" y="2415"/>
                    <a:pt x="7989" y="4652"/>
                    <a:pt x="12668" y="5565"/>
                  </a:cubicBezTo>
                  <a:cubicBezTo>
                    <a:pt x="18420" y="6683"/>
                    <a:pt x="20064" y="9354"/>
                    <a:pt x="21159" y="16201"/>
                  </a:cubicBezTo>
                  <a:cubicBezTo>
                    <a:pt x="22182" y="22594"/>
                    <a:pt x="20758" y="31752"/>
                    <a:pt x="11112" y="31752"/>
                  </a:cubicBezTo>
                  <a:cubicBezTo>
                    <a:pt x="10425" y="31752"/>
                    <a:pt x="9697" y="31706"/>
                    <a:pt x="8925" y="31609"/>
                  </a:cubicBezTo>
                  <a:cubicBezTo>
                    <a:pt x="4109" y="30992"/>
                    <a:pt x="1941" y="28504"/>
                    <a:pt x="1073" y="25765"/>
                  </a:cubicBezTo>
                  <a:cubicBezTo>
                    <a:pt x="1073" y="25788"/>
                    <a:pt x="1073" y="25788"/>
                    <a:pt x="1073" y="25788"/>
                  </a:cubicBezTo>
                  <a:cubicBezTo>
                    <a:pt x="1028" y="26039"/>
                    <a:pt x="982" y="26290"/>
                    <a:pt x="959" y="26541"/>
                  </a:cubicBezTo>
                  <a:cubicBezTo>
                    <a:pt x="959" y="26564"/>
                    <a:pt x="936" y="26564"/>
                    <a:pt x="936" y="26587"/>
                  </a:cubicBezTo>
                  <a:cubicBezTo>
                    <a:pt x="388" y="30216"/>
                    <a:pt x="46" y="32841"/>
                    <a:pt x="0" y="33183"/>
                  </a:cubicBezTo>
                  <a:cubicBezTo>
                    <a:pt x="0" y="33206"/>
                    <a:pt x="0" y="33206"/>
                    <a:pt x="0" y="33206"/>
                  </a:cubicBezTo>
                  <a:cubicBezTo>
                    <a:pt x="0" y="33229"/>
                    <a:pt x="0" y="33229"/>
                    <a:pt x="0" y="33229"/>
                  </a:cubicBezTo>
                  <a:cubicBezTo>
                    <a:pt x="0" y="33229"/>
                    <a:pt x="6603" y="36464"/>
                    <a:pt x="16339" y="36464"/>
                  </a:cubicBezTo>
                  <a:cubicBezTo>
                    <a:pt x="19967" y="36464"/>
                    <a:pt x="24030" y="36014"/>
                    <a:pt x="28349" y="34781"/>
                  </a:cubicBezTo>
                  <a:cubicBezTo>
                    <a:pt x="28349" y="34302"/>
                    <a:pt x="28349" y="33800"/>
                    <a:pt x="28349" y="33298"/>
                  </a:cubicBezTo>
                  <a:cubicBezTo>
                    <a:pt x="28349" y="33275"/>
                    <a:pt x="28349" y="33229"/>
                    <a:pt x="28349" y="33183"/>
                  </a:cubicBezTo>
                  <a:cubicBezTo>
                    <a:pt x="28349" y="32727"/>
                    <a:pt x="28349" y="32248"/>
                    <a:pt x="28327" y="31791"/>
                  </a:cubicBezTo>
                  <a:cubicBezTo>
                    <a:pt x="28304" y="28915"/>
                    <a:pt x="28212" y="24304"/>
                    <a:pt x="27893" y="19511"/>
                  </a:cubicBezTo>
                  <a:cubicBezTo>
                    <a:pt x="27847" y="18963"/>
                    <a:pt x="27802" y="18416"/>
                    <a:pt x="27756" y="17868"/>
                  </a:cubicBezTo>
                  <a:cubicBezTo>
                    <a:pt x="27756" y="17799"/>
                    <a:pt x="27756" y="17731"/>
                    <a:pt x="27756" y="17662"/>
                  </a:cubicBezTo>
                  <a:cubicBezTo>
                    <a:pt x="27733" y="17434"/>
                    <a:pt x="27710" y="17229"/>
                    <a:pt x="27688" y="17000"/>
                  </a:cubicBezTo>
                  <a:cubicBezTo>
                    <a:pt x="27505" y="14763"/>
                    <a:pt x="27277" y="12549"/>
                    <a:pt x="26957" y="10518"/>
                  </a:cubicBezTo>
                  <a:cubicBezTo>
                    <a:pt x="26957" y="10472"/>
                    <a:pt x="26957" y="10450"/>
                    <a:pt x="26957" y="10404"/>
                  </a:cubicBezTo>
                  <a:cubicBezTo>
                    <a:pt x="26911" y="10221"/>
                    <a:pt x="26889" y="10016"/>
                    <a:pt x="26843" y="9810"/>
                  </a:cubicBezTo>
                  <a:cubicBezTo>
                    <a:pt x="26797" y="9514"/>
                    <a:pt x="26752" y="9217"/>
                    <a:pt x="26706" y="8920"/>
                  </a:cubicBezTo>
                  <a:cubicBezTo>
                    <a:pt x="26683" y="8852"/>
                    <a:pt x="26683" y="8783"/>
                    <a:pt x="26660" y="8715"/>
                  </a:cubicBezTo>
                  <a:cubicBezTo>
                    <a:pt x="26615" y="8509"/>
                    <a:pt x="26592" y="8304"/>
                    <a:pt x="26546" y="8099"/>
                  </a:cubicBezTo>
                  <a:cubicBezTo>
                    <a:pt x="26523" y="8007"/>
                    <a:pt x="26501" y="7916"/>
                    <a:pt x="26501" y="7825"/>
                  </a:cubicBezTo>
                  <a:cubicBezTo>
                    <a:pt x="26455" y="7596"/>
                    <a:pt x="26409" y="7368"/>
                    <a:pt x="26341" y="7140"/>
                  </a:cubicBezTo>
                  <a:cubicBezTo>
                    <a:pt x="26318" y="7003"/>
                    <a:pt x="26295" y="6866"/>
                    <a:pt x="26250" y="6752"/>
                  </a:cubicBezTo>
                  <a:cubicBezTo>
                    <a:pt x="26227" y="6592"/>
                    <a:pt x="26181" y="6455"/>
                    <a:pt x="26158" y="6295"/>
                  </a:cubicBezTo>
                  <a:cubicBezTo>
                    <a:pt x="26113" y="6181"/>
                    <a:pt x="26090" y="6067"/>
                    <a:pt x="26067" y="5953"/>
                  </a:cubicBezTo>
                  <a:cubicBezTo>
                    <a:pt x="25998" y="5725"/>
                    <a:pt x="25930" y="5474"/>
                    <a:pt x="25861" y="5245"/>
                  </a:cubicBezTo>
                  <a:cubicBezTo>
                    <a:pt x="25861" y="5200"/>
                    <a:pt x="25839" y="5154"/>
                    <a:pt x="25839" y="5108"/>
                  </a:cubicBezTo>
                  <a:cubicBezTo>
                    <a:pt x="25359" y="3556"/>
                    <a:pt x="24332" y="2575"/>
                    <a:pt x="22940" y="1799"/>
                  </a:cubicBezTo>
                  <a:cubicBezTo>
                    <a:pt x="22849" y="1753"/>
                    <a:pt x="22780" y="1707"/>
                    <a:pt x="22689" y="1662"/>
                  </a:cubicBezTo>
                  <a:cubicBezTo>
                    <a:pt x="22232" y="1434"/>
                    <a:pt x="21707" y="1251"/>
                    <a:pt x="21228" y="1023"/>
                  </a:cubicBezTo>
                  <a:cubicBezTo>
                    <a:pt x="20224" y="566"/>
                    <a:pt x="18763" y="269"/>
                    <a:pt x="17667" y="178"/>
                  </a:cubicBezTo>
                  <a:cubicBezTo>
                    <a:pt x="17553" y="155"/>
                    <a:pt x="17439" y="155"/>
                    <a:pt x="17348" y="132"/>
                  </a:cubicBezTo>
                  <a:lnTo>
                    <a:pt x="17302" y="132"/>
                  </a:lnTo>
                  <a:cubicBezTo>
                    <a:pt x="16405" y="48"/>
                    <a:pt x="15495" y="1"/>
                    <a:pt x="1467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789;p41">
              <a:extLst>
                <a:ext uri="{FF2B5EF4-FFF2-40B4-BE49-F238E27FC236}">
                  <a16:creationId xmlns="" xmlns:a16="http://schemas.microsoft.com/office/drawing/2014/main" id="{439C691D-0A49-BCA2-1916-C175672D9670}"/>
                </a:ext>
              </a:extLst>
            </p:cNvPr>
            <p:cNvSpPr/>
            <p:nvPr/>
          </p:nvSpPr>
          <p:spPr>
            <a:xfrm>
              <a:off x="6098500" y="3246375"/>
              <a:ext cx="510750" cy="51375"/>
            </a:xfrm>
            <a:custGeom>
              <a:avLst/>
              <a:gdLst/>
              <a:ahLst/>
              <a:cxnLst/>
              <a:rect l="l" t="t" r="r" b="b"/>
              <a:pathLst>
                <a:path w="20430" h="2055" extrusionOk="0">
                  <a:moveTo>
                    <a:pt x="20430" y="0"/>
                  </a:moveTo>
                  <a:lnTo>
                    <a:pt x="20430" y="0"/>
                  </a:lnTo>
                  <a:cubicBezTo>
                    <a:pt x="20429" y="0"/>
                    <a:pt x="20270" y="46"/>
                    <a:pt x="19996" y="115"/>
                  </a:cubicBezTo>
                  <a:cubicBezTo>
                    <a:pt x="19722" y="206"/>
                    <a:pt x="19357" y="343"/>
                    <a:pt x="18877" y="457"/>
                  </a:cubicBezTo>
                  <a:cubicBezTo>
                    <a:pt x="17942" y="754"/>
                    <a:pt x="16686" y="1028"/>
                    <a:pt x="15431" y="1256"/>
                  </a:cubicBezTo>
                  <a:cubicBezTo>
                    <a:pt x="14153" y="1461"/>
                    <a:pt x="12874" y="1598"/>
                    <a:pt x="11893" y="1644"/>
                  </a:cubicBezTo>
                  <a:cubicBezTo>
                    <a:pt x="11414" y="1689"/>
                    <a:pt x="11003" y="1689"/>
                    <a:pt x="10729" y="1689"/>
                  </a:cubicBezTo>
                  <a:cubicBezTo>
                    <a:pt x="10455" y="1712"/>
                    <a:pt x="10295" y="1712"/>
                    <a:pt x="10295" y="1712"/>
                  </a:cubicBezTo>
                  <a:cubicBezTo>
                    <a:pt x="10295" y="1712"/>
                    <a:pt x="10001" y="1722"/>
                    <a:pt x="9521" y="1722"/>
                  </a:cubicBezTo>
                  <a:cubicBezTo>
                    <a:pt x="9281" y="1722"/>
                    <a:pt x="8994" y="1720"/>
                    <a:pt x="8675" y="1712"/>
                  </a:cubicBezTo>
                  <a:cubicBezTo>
                    <a:pt x="7693" y="1712"/>
                    <a:pt x="6415" y="1644"/>
                    <a:pt x="5114" y="1530"/>
                  </a:cubicBezTo>
                  <a:cubicBezTo>
                    <a:pt x="3836" y="1393"/>
                    <a:pt x="2557" y="1210"/>
                    <a:pt x="1599" y="1028"/>
                  </a:cubicBezTo>
                  <a:cubicBezTo>
                    <a:pt x="1119" y="936"/>
                    <a:pt x="731" y="845"/>
                    <a:pt x="435" y="799"/>
                  </a:cubicBezTo>
                  <a:cubicBezTo>
                    <a:pt x="161" y="754"/>
                    <a:pt x="1" y="731"/>
                    <a:pt x="1" y="731"/>
                  </a:cubicBezTo>
                  <a:lnTo>
                    <a:pt x="1" y="731"/>
                  </a:lnTo>
                  <a:cubicBezTo>
                    <a:pt x="1" y="754"/>
                    <a:pt x="161" y="799"/>
                    <a:pt x="435" y="868"/>
                  </a:cubicBezTo>
                  <a:cubicBezTo>
                    <a:pt x="708" y="936"/>
                    <a:pt x="1097" y="1050"/>
                    <a:pt x="1576" y="1165"/>
                  </a:cubicBezTo>
                  <a:cubicBezTo>
                    <a:pt x="2512" y="1370"/>
                    <a:pt x="3813" y="1598"/>
                    <a:pt x="5091" y="1758"/>
                  </a:cubicBezTo>
                  <a:cubicBezTo>
                    <a:pt x="6392" y="1918"/>
                    <a:pt x="7693" y="2009"/>
                    <a:pt x="8675" y="2032"/>
                  </a:cubicBezTo>
                  <a:cubicBezTo>
                    <a:pt x="9633" y="2055"/>
                    <a:pt x="10295" y="2055"/>
                    <a:pt x="10295" y="2055"/>
                  </a:cubicBezTo>
                  <a:cubicBezTo>
                    <a:pt x="10295" y="2055"/>
                    <a:pt x="10455" y="2055"/>
                    <a:pt x="10752" y="2032"/>
                  </a:cubicBezTo>
                  <a:cubicBezTo>
                    <a:pt x="11026" y="2009"/>
                    <a:pt x="11436" y="2009"/>
                    <a:pt x="11916" y="1963"/>
                  </a:cubicBezTo>
                  <a:cubicBezTo>
                    <a:pt x="12897" y="1895"/>
                    <a:pt x="14175" y="1735"/>
                    <a:pt x="15454" y="1507"/>
                  </a:cubicBezTo>
                  <a:cubicBezTo>
                    <a:pt x="16732" y="1233"/>
                    <a:pt x="17987" y="913"/>
                    <a:pt x="18923" y="594"/>
                  </a:cubicBezTo>
                  <a:cubicBezTo>
                    <a:pt x="19380" y="457"/>
                    <a:pt x="19745" y="274"/>
                    <a:pt x="20019" y="183"/>
                  </a:cubicBezTo>
                  <a:cubicBezTo>
                    <a:pt x="20293" y="69"/>
                    <a:pt x="20430" y="23"/>
                    <a:pt x="20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790;p41">
              <a:extLst>
                <a:ext uri="{FF2B5EF4-FFF2-40B4-BE49-F238E27FC236}">
                  <a16:creationId xmlns="" xmlns:a16="http://schemas.microsoft.com/office/drawing/2014/main" id="{6803041A-5C4C-0C08-02DA-A6AFBA76A0DC}"/>
                </a:ext>
              </a:extLst>
            </p:cNvPr>
            <p:cNvSpPr/>
            <p:nvPr/>
          </p:nvSpPr>
          <p:spPr>
            <a:xfrm>
              <a:off x="6190375" y="2424100"/>
              <a:ext cx="305325" cy="115350"/>
            </a:xfrm>
            <a:custGeom>
              <a:avLst/>
              <a:gdLst/>
              <a:ahLst/>
              <a:cxnLst/>
              <a:rect l="l" t="t" r="r" b="b"/>
              <a:pathLst>
                <a:path w="12213" h="4614" extrusionOk="0">
                  <a:moveTo>
                    <a:pt x="10021" y="0"/>
                  </a:moveTo>
                  <a:cubicBezTo>
                    <a:pt x="10021" y="0"/>
                    <a:pt x="4977" y="571"/>
                    <a:pt x="3539" y="571"/>
                  </a:cubicBezTo>
                  <a:cubicBezTo>
                    <a:pt x="2101" y="571"/>
                    <a:pt x="1" y="3287"/>
                    <a:pt x="4589" y="4405"/>
                  </a:cubicBezTo>
                  <a:cubicBezTo>
                    <a:pt x="5193" y="4550"/>
                    <a:pt x="5765" y="4613"/>
                    <a:pt x="6302" y="4613"/>
                  </a:cubicBezTo>
                  <a:cubicBezTo>
                    <a:pt x="9255" y="4613"/>
                    <a:pt x="11159" y="2697"/>
                    <a:pt x="11642" y="1712"/>
                  </a:cubicBezTo>
                  <a:cubicBezTo>
                    <a:pt x="12212" y="571"/>
                    <a:pt x="10021" y="0"/>
                    <a:pt x="10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791;p41">
              <a:extLst>
                <a:ext uri="{FF2B5EF4-FFF2-40B4-BE49-F238E27FC236}">
                  <a16:creationId xmlns="" xmlns:a16="http://schemas.microsoft.com/office/drawing/2014/main" id="{FB3BB722-5894-FCB3-706B-3F0A143C3EF7}"/>
                </a:ext>
              </a:extLst>
            </p:cNvPr>
            <p:cNvSpPr/>
            <p:nvPr/>
          </p:nvSpPr>
          <p:spPr>
            <a:xfrm>
              <a:off x="6259425" y="2314525"/>
              <a:ext cx="186050" cy="187075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7213" y="1"/>
                  </a:moveTo>
                  <a:lnTo>
                    <a:pt x="1" y="2192"/>
                  </a:lnTo>
                  <a:lnTo>
                    <a:pt x="571" y="6574"/>
                  </a:lnTo>
                  <a:cubicBezTo>
                    <a:pt x="571" y="6574"/>
                    <a:pt x="1899" y="7483"/>
                    <a:pt x="3695" y="7483"/>
                  </a:cubicBezTo>
                  <a:cubicBezTo>
                    <a:pt x="4830" y="7483"/>
                    <a:pt x="6151" y="7120"/>
                    <a:pt x="7442" y="5935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792;p41">
              <a:extLst>
                <a:ext uri="{FF2B5EF4-FFF2-40B4-BE49-F238E27FC236}">
                  <a16:creationId xmlns="" xmlns:a16="http://schemas.microsoft.com/office/drawing/2014/main" id="{3E786764-BED2-E4A7-093E-42DBDD333CA8}"/>
                </a:ext>
              </a:extLst>
            </p:cNvPr>
            <p:cNvSpPr/>
            <p:nvPr/>
          </p:nvSpPr>
          <p:spPr>
            <a:xfrm>
              <a:off x="6259425" y="2314525"/>
              <a:ext cx="186050" cy="176350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7213" y="1"/>
                  </a:moveTo>
                  <a:lnTo>
                    <a:pt x="1" y="2192"/>
                  </a:lnTo>
                  <a:lnTo>
                    <a:pt x="206" y="3721"/>
                  </a:lnTo>
                  <a:cubicBezTo>
                    <a:pt x="822" y="3676"/>
                    <a:pt x="1439" y="3607"/>
                    <a:pt x="2078" y="3562"/>
                  </a:cubicBezTo>
                  <a:cubicBezTo>
                    <a:pt x="2877" y="3470"/>
                    <a:pt x="3698" y="3333"/>
                    <a:pt x="4497" y="3310"/>
                  </a:cubicBezTo>
                  <a:cubicBezTo>
                    <a:pt x="4507" y="3310"/>
                    <a:pt x="4517" y="3310"/>
                    <a:pt x="4527" y="3310"/>
                  </a:cubicBezTo>
                  <a:cubicBezTo>
                    <a:pt x="6321" y="3310"/>
                    <a:pt x="6116" y="5351"/>
                    <a:pt x="5730" y="7054"/>
                  </a:cubicBezTo>
                  <a:cubicBezTo>
                    <a:pt x="6300" y="6826"/>
                    <a:pt x="6871" y="6460"/>
                    <a:pt x="7442" y="5935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793;p41">
              <a:extLst>
                <a:ext uri="{FF2B5EF4-FFF2-40B4-BE49-F238E27FC236}">
                  <a16:creationId xmlns="" xmlns:a16="http://schemas.microsoft.com/office/drawing/2014/main" id="{DBB7C736-BF44-44A7-5D52-4F8B8AB6797C}"/>
                </a:ext>
              </a:extLst>
            </p:cNvPr>
            <p:cNvSpPr/>
            <p:nvPr/>
          </p:nvSpPr>
          <p:spPr>
            <a:xfrm>
              <a:off x="6418625" y="3070925"/>
              <a:ext cx="750800" cy="618475"/>
            </a:xfrm>
            <a:custGeom>
              <a:avLst/>
              <a:gdLst/>
              <a:ahLst/>
              <a:cxnLst/>
              <a:rect l="l" t="t" r="r" b="b"/>
              <a:pathLst>
                <a:path w="30032" h="24739" extrusionOk="0">
                  <a:moveTo>
                    <a:pt x="18772" y="1"/>
                  </a:moveTo>
                  <a:cubicBezTo>
                    <a:pt x="18692" y="1"/>
                    <a:pt x="18613" y="4"/>
                    <a:pt x="18535" y="11"/>
                  </a:cubicBezTo>
                  <a:cubicBezTo>
                    <a:pt x="15545" y="262"/>
                    <a:pt x="13582" y="3526"/>
                    <a:pt x="10934" y="3983"/>
                  </a:cubicBezTo>
                  <a:cubicBezTo>
                    <a:pt x="10157" y="4109"/>
                    <a:pt x="9231" y="4119"/>
                    <a:pt x="8261" y="4119"/>
                  </a:cubicBezTo>
                  <a:cubicBezTo>
                    <a:pt x="8074" y="4119"/>
                    <a:pt x="7885" y="4119"/>
                    <a:pt x="7695" y="4119"/>
                  </a:cubicBezTo>
                  <a:cubicBezTo>
                    <a:pt x="5491" y="4119"/>
                    <a:pt x="3170" y="4170"/>
                    <a:pt x="1918" y="5466"/>
                  </a:cubicBezTo>
                  <a:cubicBezTo>
                    <a:pt x="1" y="7452"/>
                    <a:pt x="6187" y="23863"/>
                    <a:pt x="10866" y="24571"/>
                  </a:cubicBezTo>
                  <a:cubicBezTo>
                    <a:pt x="11632" y="24687"/>
                    <a:pt x="12385" y="24738"/>
                    <a:pt x="13122" y="24738"/>
                  </a:cubicBezTo>
                  <a:cubicBezTo>
                    <a:pt x="16886" y="24738"/>
                    <a:pt x="20209" y="23392"/>
                    <a:pt x="22461" y="22380"/>
                  </a:cubicBezTo>
                  <a:cubicBezTo>
                    <a:pt x="24447" y="21490"/>
                    <a:pt x="29286" y="18751"/>
                    <a:pt x="29605" y="16126"/>
                  </a:cubicBezTo>
                  <a:cubicBezTo>
                    <a:pt x="30032" y="12713"/>
                    <a:pt x="23567" y="1"/>
                    <a:pt x="18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794;p41">
              <a:extLst>
                <a:ext uri="{FF2B5EF4-FFF2-40B4-BE49-F238E27FC236}">
                  <a16:creationId xmlns="" xmlns:a16="http://schemas.microsoft.com/office/drawing/2014/main" id="{217436E8-0151-C124-344C-A49FED0FBE72}"/>
                </a:ext>
              </a:extLst>
            </p:cNvPr>
            <p:cNvSpPr/>
            <p:nvPr/>
          </p:nvSpPr>
          <p:spPr>
            <a:xfrm>
              <a:off x="6444325" y="3222725"/>
              <a:ext cx="323400" cy="465900"/>
            </a:xfrm>
            <a:custGeom>
              <a:avLst/>
              <a:gdLst/>
              <a:ahLst/>
              <a:cxnLst/>
              <a:rect l="l" t="t" r="r" b="b"/>
              <a:pathLst>
                <a:path w="12936" h="18636" extrusionOk="0">
                  <a:moveTo>
                    <a:pt x="1697" y="0"/>
                  </a:moveTo>
                  <a:cubicBezTo>
                    <a:pt x="1618" y="0"/>
                    <a:pt x="1539" y="4"/>
                    <a:pt x="1461" y="11"/>
                  </a:cubicBezTo>
                  <a:cubicBezTo>
                    <a:pt x="1141" y="33"/>
                    <a:pt x="867" y="102"/>
                    <a:pt x="571" y="193"/>
                  </a:cubicBezTo>
                  <a:cubicBezTo>
                    <a:pt x="0" y="4051"/>
                    <a:pt x="5547" y="17860"/>
                    <a:pt x="9838" y="18499"/>
                  </a:cubicBezTo>
                  <a:cubicBezTo>
                    <a:pt x="10249" y="18568"/>
                    <a:pt x="10659" y="18590"/>
                    <a:pt x="11070" y="18636"/>
                  </a:cubicBezTo>
                  <a:cubicBezTo>
                    <a:pt x="11846" y="17814"/>
                    <a:pt x="12417" y="16970"/>
                    <a:pt x="12531" y="16125"/>
                  </a:cubicBezTo>
                  <a:cubicBezTo>
                    <a:pt x="12935" y="12712"/>
                    <a:pt x="6492" y="0"/>
                    <a:pt x="1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795;p41">
              <a:extLst>
                <a:ext uri="{FF2B5EF4-FFF2-40B4-BE49-F238E27FC236}">
                  <a16:creationId xmlns="" xmlns:a16="http://schemas.microsoft.com/office/drawing/2014/main" id="{2CE77671-1CA0-1942-2F75-E7016B8F65EF}"/>
                </a:ext>
              </a:extLst>
            </p:cNvPr>
            <p:cNvSpPr/>
            <p:nvPr/>
          </p:nvSpPr>
          <p:spPr>
            <a:xfrm>
              <a:off x="6456875" y="3079100"/>
              <a:ext cx="658525" cy="397975"/>
            </a:xfrm>
            <a:custGeom>
              <a:avLst/>
              <a:gdLst/>
              <a:ahLst/>
              <a:cxnLst/>
              <a:rect l="l" t="t" r="r" b="b"/>
              <a:pathLst>
                <a:path w="26341" h="15919" extrusionOk="0">
                  <a:moveTo>
                    <a:pt x="17039" y="0"/>
                  </a:moveTo>
                  <a:cubicBezTo>
                    <a:pt x="15174" y="0"/>
                    <a:pt x="13142" y="2105"/>
                    <a:pt x="10545" y="3564"/>
                  </a:cubicBezTo>
                  <a:cubicBezTo>
                    <a:pt x="9061" y="4386"/>
                    <a:pt x="6950" y="4450"/>
                    <a:pt x="5052" y="4450"/>
                  </a:cubicBezTo>
                  <a:cubicBezTo>
                    <a:pt x="4705" y="4450"/>
                    <a:pt x="4365" y="4448"/>
                    <a:pt x="4037" y="4448"/>
                  </a:cubicBezTo>
                  <a:cubicBezTo>
                    <a:pt x="2824" y="4448"/>
                    <a:pt x="1779" y="4477"/>
                    <a:pt x="1164" y="4751"/>
                  </a:cubicBezTo>
                  <a:cubicBezTo>
                    <a:pt x="639" y="4980"/>
                    <a:pt x="297" y="5345"/>
                    <a:pt x="114" y="5733"/>
                  </a:cubicBezTo>
                  <a:cubicBezTo>
                    <a:pt x="23" y="6121"/>
                    <a:pt x="0" y="6669"/>
                    <a:pt x="69" y="7331"/>
                  </a:cubicBezTo>
                  <a:cubicBezTo>
                    <a:pt x="281" y="7171"/>
                    <a:pt x="712" y="7012"/>
                    <a:pt x="1500" y="7012"/>
                  </a:cubicBezTo>
                  <a:cubicBezTo>
                    <a:pt x="1730" y="7012"/>
                    <a:pt x="1989" y="7026"/>
                    <a:pt x="2283" y="7057"/>
                  </a:cubicBezTo>
                  <a:cubicBezTo>
                    <a:pt x="4383" y="7285"/>
                    <a:pt x="7167" y="12763"/>
                    <a:pt x="9176" y="14726"/>
                  </a:cubicBezTo>
                  <a:cubicBezTo>
                    <a:pt x="10028" y="15568"/>
                    <a:pt x="11387" y="15918"/>
                    <a:pt x="13065" y="15918"/>
                  </a:cubicBezTo>
                  <a:cubicBezTo>
                    <a:pt x="15301" y="15918"/>
                    <a:pt x="18102" y="15296"/>
                    <a:pt x="21022" y="14384"/>
                  </a:cubicBezTo>
                  <a:cubicBezTo>
                    <a:pt x="26158" y="12786"/>
                    <a:pt x="26341" y="10275"/>
                    <a:pt x="26341" y="10275"/>
                  </a:cubicBezTo>
                  <a:cubicBezTo>
                    <a:pt x="24378" y="4135"/>
                    <a:pt x="19379" y="323"/>
                    <a:pt x="17393" y="26"/>
                  </a:cubicBezTo>
                  <a:cubicBezTo>
                    <a:pt x="17276" y="9"/>
                    <a:pt x="17158" y="0"/>
                    <a:pt x="1703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796;p41">
              <a:extLst>
                <a:ext uri="{FF2B5EF4-FFF2-40B4-BE49-F238E27FC236}">
                  <a16:creationId xmlns="" xmlns:a16="http://schemas.microsoft.com/office/drawing/2014/main" id="{4A658769-05DA-A2CB-EA32-5A743BB9150B}"/>
                </a:ext>
              </a:extLst>
            </p:cNvPr>
            <p:cNvSpPr/>
            <p:nvPr/>
          </p:nvSpPr>
          <p:spPr>
            <a:xfrm>
              <a:off x="6445450" y="3056275"/>
              <a:ext cx="672225" cy="397725"/>
            </a:xfrm>
            <a:custGeom>
              <a:avLst/>
              <a:gdLst/>
              <a:ahLst/>
              <a:cxnLst/>
              <a:rect l="l" t="t" r="r" b="b"/>
              <a:pathLst>
                <a:path w="26889" h="15909" extrusionOk="0">
                  <a:moveTo>
                    <a:pt x="17584" y="0"/>
                  </a:moveTo>
                  <a:cubicBezTo>
                    <a:pt x="15702" y="0"/>
                    <a:pt x="13690" y="2104"/>
                    <a:pt x="11094" y="3542"/>
                  </a:cubicBezTo>
                  <a:cubicBezTo>
                    <a:pt x="9608" y="4376"/>
                    <a:pt x="7489" y="4439"/>
                    <a:pt x="5585" y="4439"/>
                  </a:cubicBezTo>
                  <a:cubicBezTo>
                    <a:pt x="5251" y="4439"/>
                    <a:pt x="4923" y="4437"/>
                    <a:pt x="4607" y="4437"/>
                  </a:cubicBezTo>
                  <a:cubicBezTo>
                    <a:pt x="3374" y="4437"/>
                    <a:pt x="2311" y="4466"/>
                    <a:pt x="1690" y="4751"/>
                  </a:cubicBezTo>
                  <a:cubicBezTo>
                    <a:pt x="1" y="5504"/>
                    <a:pt x="389" y="7536"/>
                    <a:pt x="389" y="7536"/>
                  </a:cubicBezTo>
                  <a:cubicBezTo>
                    <a:pt x="389" y="7536"/>
                    <a:pt x="621" y="7004"/>
                    <a:pt x="1995" y="7004"/>
                  </a:cubicBezTo>
                  <a:cubicBezTo>
                    <a:pt x="2231" y="7004"/>
                    <a:pt x="2500" y="7020"/>
                    <a:pt x="2808" y="7057"/>
                  </a:cubicBezTo>
                  <a:cubicBezTo>
                    <a:pt x="4931" y="7285"/>
                    <a:pt x="7716" y="12763"/>
                    <a:pt x="9701" y="14726"/>
                  </a:cubicBezTo>
                  <a:cubicBezTo>
                    <a:pt x="10565" y="15560"/>
                    <a:pt x="11930" y="15909"/>
                    <a:pt x="13614" y="15909"/>
                  </a:cubicBezTo>
                  <a:cubicBezTo>
                    <a:pt x="15847" y="15909"/>
                    <a:pt x="18642" y="15295"/>
                    <a:pt x="21571" y="14384"/>
                  </a:cubicBezTo>
                  <a:cubicBezTo>
                    <a:pt x="26683" y="12786"/>
                    <a:pt x="26889" y="10252"/>
                    <a:pt x="26889" y="10252"/>
                  </a:cubicBezTo>
                  <a:cubicBezTo>
                    <a:pt x="24926" y="4112"/>
                    <a:pt x="19927" y="300"/>
                    <a:pt x="17941" y="26"/>
                  </a:cubicBezTo>
                  <a:cubicBezTo>
                    <a:pt x="17823" y="9"/>
                    <a:pt x="17703" y="0"/>
                    <a:pt x="1758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797;p41">
              <a:extLst>
                <a:ext uri="{FF2B5EF4-FFF2-40B4-BE49-F238E27FC236}">
                  <a16:creationId xmlns="" xmlns:a16="http://schemas.microsoft.com/office/drawing/2014/main" id="{ED714E2E-06CC-6578-D072-0DBD3630D4E9}"/>
                </a:ext>
              </a:extLst>
            </p:cNvPr>
            <p:cNvSpPr/>
            <p:nvPr/>
          </p:nvSpPr>
          <p:spPr>
            <a:xfrm>
              <a:off x="6445450" y="3056275"/>
              <a:ext cx="672225" cy="397725"/>
            </a:xfrm>
            <a:custGeom>
              <a:avLst/>
              <a:gdLst/>
              <a:ahLst/>
              <a:cxnLst/>
              <a:rect l="l" t="t" r="r" b="b"/>
              <a:pathLst>
                <a:path w="26889" h="15909" extrusionOk="0">
                  <a:moveTo>
                    <a:pt x="17584" y="0"/>
                  </a:moveTo>
                  <a:cubicBezTo>
                    <a:pt x="15702" y="0"/>
                    <a:pt x="13690" y="2104"/>
                    <a:pt x="11094" y="3542"/>
                  </a:cubicBezTo>
                  <a:cubicBezTo>
                    <a:pt x="9608" y="4376"/>
                    <a:pt x="7489" y="4439"/>
                    <a:pt x="5585" y="4439"/>
                  </a:cubicBezTo>
                  <a:cubicBezTo>
                    <a:pt x="5251" y="4439"/>
                    <a:pt x="4923" y="4437"/>
                    <a:pt x="4607" y="4437"/>
                  </a:cubicBezTo>
                  <a:cubicBezTo>
                    <a:pt x="3374" y="4437"/>
                    <a:pt x="2311" y="4466"/>
                    <a:pt x="1690" y="4751"/>
                  </a:cubicBezTo>
                  <a:cubicBezTo>
                    <a:pt x="1" y="5504"/>
                    <a:pt x="389" y="7536"/>
                    <a:pt x="389" y="7536"/>
                  </a:cubicBezTo>
                  <a:cubicBezTo>
                    <a:pt x="389" y="7536"/>
                    <a:pt x="621" y="7004"/>
                    <a:pt x="1995" y="7004"/>
                  </a:cubicBezTo>
                  <a:cubicBezTo>
                    <a:pt x="2231" y="7004"/>
                    <a:pt x="2500" y="7020"/>
                    <a:pt x="2808" y="7057"/>
                  </a:cubicBezTo>
                  <a:cubicBezTo>
                    <a:pt x="4931" y="7285"/>
                    <a:pt x="7716" y="12763"/>
                    <a:pt x="9701" y="14726"/>
                  </a:cubicBezTo>
                  <a:cubicBezTo>
                    <a:pt x="10565" y="15560"/>
                    <a:pt x="11930" y="15909"/>
                    <a:pt x="13614" y="15909"/>
                  </a:cubicBezTo>
                  <a:cubicBezTo>
                    <a:pt x="15847" y="15909"/>
                    <a:pt x="18642" y="15295"/>
                    <a:pt x="21571" y="14384"/>
                  </a:cubicBezTo>
                  <a:cubicBezTo>
                    <a:pt x="26683" y="12786"/>
                    <a:pt x="26889" y="10252"/>
                    <a:pt x="26889" y="10252"/>
                  </a:cubicBezTo>
                  <a:cubicBezTo>
                    <a:pt x="24926" y="4112"/>
                    <a:pt x="19927" y="300"/>
                    <a:pt x="17941" y="26"/>
                  </a:cubicBezTo>
                  <a:cubicBezTo>
                    <a:pt x="17823" y="9"/>
                    <a:pt x="17703" y="0"/>
                    <a:pt x="1758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798;p41">
              <a:extLst>
                <a:ext uri="{FF2B5EF4-FFF2-40B4-BE49-F238E27FC236}">
                  <a16:creationId xmlns="" xmlns:a16="http://schemas.microsoft.com/office/drawing/2014/main" id="{4B102110-881E-15D7-41D9-AD1AAEED49D7}"/>
                </a:ext>
              </a:extLst>
            </p:cNvPr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rgbClr val="DA59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799;p41">
              <a:extLst>
                <a:ext uri="{FF2B5EF4-FFF2-40B4-BE49-F238E27FC236}">
                  <a16:creationId xmlns="" xmlns:a16="http://schemas.microsoft.com/office/drawing/2014/main" id="{4ACCCB39-F1DB-F668-E13C-9F9F5FC6F592}"/>
                </a:ext>
              </a:extLst>
            </p:cNvPr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800;p41">
              <a:extLst>
                <a:ext uri="{FF2B5EF4-FFF2-40B4-BE49-F238E27FC236}">
                  <a16:creationId xmlns="" xmlns:a16="http://schemas.microsoft.com/office/drawing/2014/main" id="{FC4365A4-BB97-A5ED-B92B-C83024BAC487}"/>
                </a:ext>
              </a:extLst>
            </p:cNvPr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801;p41">
              <a:extLst>
                <a:ext uri="{FF2B5EF4-FFF2-40B4-BE49-F238E27FC236}">
                  <a16:creationId xmlns="" xmlns:a16="http://schemas.microsoft.com/office/drawing/2014/main" id="{E5F8361A-7B3C-9C19-16A0-D677CE27A8BA}"/>
                </a:ext>
              </a:extLst>
            </p:cNvPr>
            <p:cNvSpPr/>
            <p:nvPr/>
          </p:nvSpPr>
          <p:spPr>
            <a:xfrm>
              <a:off x="6916800" y="3407850"/>
              <a:ext cx="90175" cy="86275"/>
            </a:xfrm>
            <a:custGeom>
              <a:avLst/>
              <a:gdLst/>
              <a:ahLst/>
              <a:cxnLst/>
              <a:rect l="l" t="t" r="r" b="b"/>
              <a:pathLst>
                <a:path w="3607" h="3451" extrusionOk="0">
                  <a:moveTo>
                    <a:pt x="2808" y="1"/>
                  </a:moveTo>
                  <a:lnTo>
                    <a:pt x="525" y="754"/>
                  </a:lnTo>
                  <a:lnTo>
                    <a:pt x="0" y="914"/>
                  </a:lnTo>
                  <a:cubicBezTo>
                    <a:pt x="0" y="914"/>
                    <a:pt x="553" y="3451"/>
                    <a:pt x="2095" y="3451"/>
                  </a:cubicBezTo>
                  <a:cubicBezTo>
                    <a:pt x="2240" y="3451"/>
                    <a:pt x="2394" y="3428"/>
                    <a:pt x="2557" y="3379"/>
                  </a:cubicBezTo>
                  <a:cubicBezTo>
                    <a:pt x="2648" y="3333"/>
                    <a:pt x="2739" y="3311"/>
                    <a:pt x="2831" y="3265"/>
                  </a:cubicBezTo>
                  <a:cubicBezTo>
                    <a:pt x="2854" y="3242"/>
                    <a:pt x="2876" y="3242"/>
                    <a:pt x="2876" y="3219"/>
                  </a:cubicBezTo>
                  <a:cubicBezTo>
                    <a:pt x="2968" y="3174"/>
                    <a:pt x="3036" y="3128"/>
                    <a:pt x="3082" y="3082"/>
                  </a:cubicBezTo>
                  <a:cubicBezTo>
                    <a:pt x="3105" y="3060"/>
                    <a:pt x="3105" y="3037"/>
                    <a:pt x="3127" y="3037"/>
                  </a:cubicBezTo>
                  <a:cubicBezTo>
                    <a:pt x="3173" y="2991"/>
                    <a:pt x="3196" y="2945"/>
                    <a:pt x="3242" y="2900"/>
                  </a:cubicBezTo>
                  <a:cubicBezTo>
                    <a:pt x="3264" y="2854"/>
                    <a:pt x="3264" y="2831"/>
                    <a:pt x="3287" y="2808"/>
                  </a:cubicBezTo>
                  <a:cubicBezTo>
                    <a:pt x="3310" y="2763"/>
                    <a:pt x="3356" y="2694"/>
                    <a:pt x="3379" y="2626"/>
                  </a:cubicBezTo>
                  <a:cubicBezTo>
                    <a:pt x="3379" y="2603"/>
                    <a:pt x="3379" y="2557"/>
                    <a:pt x="3401" y="2535"/>
                  </a:cubicBezTo>
                  <a:cubicBezTo>
                    <a:pt x="3401" y="2489"/>
                    <a:pt x="3424" y="2443"/>
                    <a:pt x="3424" y="2420"/>
                  </a:cubicBezTo>
                  <a:cubicBezTo>
                    <a:pt x="3607" y="1393"/>
                    <a:pt x="2808" y="1"/>
                    <a:pt x="28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802;p41">
              <a:extLst>
                <a:ext uri="{FF2B5EF4-FFF2-40B4-BE49-F238E27FC236}">
                  <a16:creationId xmlns="" xmlns:a16="http://schemas.microsoft.com/office/drawing/2014/main" id="{7EC61DF9-4B1C-708A-9CAB-E3FFCAEC7D4D}"/>
                </a:ext>
              </a:extLst>
            </p:cNvPr>
            <p:cNvSpPr/>
            <p:nvPr/>
          </p:nvSpPr>
          <p:spPr>
            <a:xfrm>
              <a:off x="6924225" y="3393025"/>
              <a:ext cx="110725" cy="86275"/>
            </a:xfrm>
            <a:custGeom>
              <a:avLst/>
              <a:gdLst/>
              <a:ahLst/>
              <a:cxnLst/>
              <a:rect l="l" t="t" r="r" b="b"/>
              <a:pathLst>
                <a:path w="4429" h="3451" extrusionOk="0">
                  <a:moveTo>
                    <a:pt x="2808" y="1"/>
                  </a:moveTo>
                  <a:lnTo>
                    <a:pt x="0" y="914"/>
                  </a:lnTo>
                  <a:cubicBezTo>
                    <a:pt x="0" y="914"/>
                    <a:pt x="553" y="3450"/>
                    <a:pt x="2078" y="3450"/>
                  </a:cubicBezTo>
                  <a:cubicBezTo>
                    <a:pt x="2221" y="3450"/>
                    <a:pt x="2373" y="3428"/>
                    <a:pt x="2534" y="3379"/>
                  </a:cubicBezTo>
                  <a:cubicBezTo>
                    <a:pt x="4428" y="2808"/>
                    <a:pt x="2808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803;p41">
              <a:extLst>
                <a:ext uri="{FF2B5EF4-FFF2-40B4-BE49-F238E27FC236}">
                  <a16:creationId xmlns="" xmlns:a16="http://schemas.microsoft.com/office/drawing/2014/main" id="{62F8A652-81C0-46AC-CF7E-08CFD3865BC3}"/>
                </a:ext>
              </a:extLst>
            </p:cNvPr>
            <p:cNvSpPr/>
            <p:nvPr/>
          </p:nvSpPr>
          <p:spPr>
            <a:xfrm>
              <a:off x="6924225" y="3411850"/>
              <a:ext cx="86175" cy="67450"/>
            </a:xfrm>
            <a:custGeom>
              <a:avLst/>
              <a:gdLst/>
              <a:ahLst/>
              <a:cxnLst/>
              <a:rect l="l" t="t" r="r" b="b"/>
              <a:pathLst>
                <a:path w="3447" h="2698" extrusionOk="0">
                  <a:moveTo>
                    <a:pt x="525" y="1"/>
                  </a:moveTo>
                  <a:lnTo>
                    <a:pt x="0" y="161"/>
                  </a:lnTo>
                  <a:cubicBezTo>
                    <a:pt x="0" y="161"/>
                    <a:pt x="553" y="2697"/>
                    <a:pt x="2078" y="2697"/>
                  </a:cubicBezTo>
                  <a:cubicBezTo>
                    <a:pt x="2221" y="2697"/>
                    <a:pt x="2373" y="2675"/>
                    <a:pt x="2534" y="2626"/>
                  </a:cubicBezTo>
                  <a:cubicBezTo>
                    <a:pt x="3150" y="2443"/>
                    <a:pt x="3378" y="2009"/>
                    <a:pt x="3447" y="1530"/>
                  </a:cubicBezTo>
                  <a:lnTo>
                    <a:pt x="3447" y="1530"/>
                  </a:lnTo>
                  <a:cubicBezTo>
                    <a:pt x="3310" y="1667"/>
                    <a:pt x="3127" y="1781"/>
                    <a:pt x="2899" y="1850"/>
                  </a:cubicBezTo>
                  <a:cubicBezTo>
                    <a:pt x="2734" y="1900"/>
                    <a:pt x="2579" y="1923"/>
                    <a:pt x="2432" y="1923"/>
                  </a:cubicBezTo>
                  <a:cubicBezTo>
                    <a:pt x="1380" y="1923"/>
                    <a:pt x="786" y="742"/>
                    <a:pt x="5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804;p41">
              <a:extLst>
                <a:ext uri="{FF2B5EF4-FFF2-40B4-BE49-F238E27FC236}">
                  <a16:creationId xmlns="" xmlns:a16="http://schemas.microsoft.com/office/drawing/2014/main" id="{91EC643B-8610-566D-DC51-A20F74974DA8}"/>
                </a:ext>
              </a:extLst>
            </p:cNvPr>
            <p:cNvSpPr/>
            <p:nvPr/>
          </p:nvSpPr>
          <p:spPr>
            <a:xfrm>
              <a:off x="6472275" y="3332550"/>
              <a:ext cx="688775" cy="356850"/>
            </a:xfrm>
            <a:custGeom>
              <a:avLst/>
              <a:gdLst/>
              <a:ahLst/>
              <a:cxnLst/>
              <a:rect l="l" t="t" r="r" b="b"/>
              <a:pathLst>
                <a:path w="27551" h="14274" extrusionOk="0">
                  <a:moveTo>
                    <a:pt x="0" y="0"/>
                  </a:moveTo>
                  <a:lnTo>
                    <a:pt x="0" y="0"/>
                  </a:lnTo>
                  <a:cubicBezTo>
                    <a:pt x="1484" y="5547"/>
                    <a:pt x="5456" y="13627"/>
                    <a:pt x="8720" y="14106"/>
                  </a:cubicBezTo>
                  <a:cubicBezTo>
                    <a:pt x="9486" y="14222"/>
                    <a:pt x="10239" y="14273"/>
                    <a:pt x="10976" y="14273"/>
                  </a:cubicBezTo>
                  <a:cubicBezTo>
                    <a:pt x="14740" y="14273"/>
                    <a:pt x="18063" y="12927"/>
                    <a:pt x="20315" y="11915"/>
                  </a:cubicBezTo>
                  <a:cubicBezTo>
                    <a:pt x="22301" y="11025"/>
                    <a:pt x="27140" y="8286"/>
                    <a:pt x="27459" y="5661"/>
                  </a:cubicBezTo>
                  <a:cubicBezTo>
                    <a:pt x="27551" y="5022"/>
                    <a:pt x="27391" y="4109"/>
                    <a:pt x="27071" y="3013"/>
                  </a:cubicBezTo>
                  <a:lnTo>
                    <a:pt x="27071" y="3013"/>
                  </a:lnTo>
                  <a:cubicBezTo>
                    <a:pt x="27163" y="4405"/>
                    <a:pt x="26843" y="5866"/>
                    <a:pt x="25451" y="6688"/>
                  </a:cubicBezTo>
                  <a:cubicBezTo>
                    <a:pt x="22481" y="8466"/>
                    <a:pt x="16418" y="10082"/>
                    <a:pt x="13513" y="10082"/>
                  </a:cubicBezTo>
                  <a:cubicBezTo>
                    <a:pt x="13135" y="10082"/>
                    <a:pt x="12811" y="10055"/>
                    <a:pt x="12554" y="9998"/>
                  </a:cubicBezTo>
                  <a:cubicBezTo>
                    <a:pt x="10341" y="9473"/>
                    <a:pt x="8948" y="3859"/>
                    <a:pt x="8948" y="3858"/>
                  </a:cubicBezTo>
                  <a:lnTo>
                    <a:pt x="8948" y="3858"/>
                  </a:lnTo>
                  <a:cubicBezTo>
                    <a:pt x="8948" y="3859"/>
                    <a:pt x="10057" y="9745"/>
                    <a:pt x="7327" y="9745"/>
                  </a:cubicBezTo>
                  <a:cubicBezTo>
                    <a:pt x="7233" y="9745"/>
                    <a:pt x="7134" y="9738"/>
                    <a:pt x="7031" y="9724"/>
                  </a:cubicBezTo>
                  <a:cubicBezTo>
                    <a:pt x="4862" y="9404"/>
                    <a:pt x="1758" y="420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805;p41">
              <a:extLst>
                <a:ext uri="{FF2B5EF4-FFF2-40B4-BE49-F238E27FC236}">
                  <a16:creationId xmlns="" xmlns:a16="http://schemas.microsoft.com/office/drawing/2014/main" id="{886CE9F0-2FF0-FEA7-2293-ADDAD3A85EB6}"/>
                </a:ext>
              </a:extLst>
            </p:cNvPr>
            <p:cNvSpPr/>
            <p:nvPr/>
          </p:nvSpPr>
          <p:spPr>
            <a:xfrm>
              <a:off x="6688550" y="3054600"/>
              <a:ext cx="426275" cy="292800"/>
            </a:xfrm>
            <a:custGeom>
              <a:avLst/>
              <a:gdLst/>
              <a:ahLst/>
              <a:cxnLst/>
              <a:rect l="l" t="t" r="r" b="b"/>
              <a:pathLst>
                <a:path w="17051" h="11712" extrusionOk="0">
                  <a:moveTo>
                    <a:pt x="7478" y="0"/>
                  </a:moveTo>
                  <a:cubicBezTo>
                    <a:pt x="7435" y="0"/>
                    <a:pt x="7393" y="1"/>
                    <a:pt x="7350" y="2"/>
                  </a:cubicBezTo>
                  <a:cubicBezTo>
                    <a:pt x="6574" y="25"/>
                    <a:pt x="5775" y="276"/>
                    <a:pt x="5113" y="687"/>
                  </a:cubicBezTo>
                  <a:cubicBezTo>
                    <a:pt x="3744" y="1509"/>
                    <a:pt x="2716" y="2696"/>
                    <a:pt x="1735" y="3266"/>
                  </a:cubicBezTo>
                  <a:cubicBezTo>
                    <a:pt x="1256" y="3563"/>
                    <a:pt x="799" y="3745"/>
                    <a:pt x="502" y="3860"/>
                  </a:cubicBezTo>
                  <a:cubicBezTo>
                    <a:pt x="183" y="3974"/>
                    <a:pt x="0" y="3997"/>
                    <a:pt x="0" y="4019"/>
                  </a:cubicBezTo>
                  <a:cubicBezTo>
                    <a:pt x="0" y="4030"/>
                    <a:pt x="37" y="4040"/>
                    <a:pt x="108" y="4040"/>
                  </a:cubicBezTo>
                  <a:cubicBezTo>
                    <a:pt x="196" y="4040"/>
                    <a:pt x="336" y="4024"/>
                    <a:pt x="525" y="3974"/>
                  </a:cubicBezTo>
                  <a:cubicBezTo>
                    <a:pt x="868" y="3882"/>
                    <a:pt x="1324" y="3700"/>
                    <a:pt x="1849" y="3449"/>
                  </a:cubicBezTo>
                  <a:cubicBezTo>
                    <a:pt x="2899" y="2878"/>
                    <a:pt x="3972" y="1737"/>
                    <a:pt x="5296" y="1006"/>
                  </a:cubicBezTo>
                  <a:cubicBezTo>
                    <a:pt x="5935" y="641"/>
                    <a:pt x="6665" y="436"/>
                    <a:pt x="7350" y="436"/>
                  </a:cubicBezTo>
                  <a:cubicBezTo>
                    <a:pt x="8035" y="436"/>
                    <a:pt x="8674" y="618"/>
                    <a:pt x="9153" y="847"/>
                  </a:cubicBezTo>
                  <a:cubicBezTo>
                    <a:pt x="9633" y="1098"/>
                    <a:pt x="10043" y="1394"/>
                    <a:pt x="10317" y="1577"/>
                  </a:cubicBezTo>
                  <a:cubicBezTo>
                    <a:pt x="10568" y="1760"/>
                    <a:pt x="10728" y="1874"/>
                    <a:pt x="10728" y="1874"/>
                  </a:cubicBezTo>
                  <a:cubicBezTo>
                    <a:pt x="10728" y="1874"/>
                    <a:pt x="10888" y="1988"/>
                    <a:pt x="11162" y="2193"/>
                  </a:cubicBezTo>
                  <a:cubicBezTo>
                    <a:pt x="11413" y="2399"/>
                    <a:pt x="11801" y="2673"/>
                    <a:pt x="12212" y="3061"/>
                  </a:cubicBezTo>
                  <a:cubicBezTo>
                    <a:pt x="13056" y="3814"/>
                    <a:pt x="14106" y="4910"/>
                    <a:pt x="14905" y="6211"/>
                  </a:cubicBezTo>
                  <a:cubicBezTo>
                    <a:pt x="15316" y="6850"/>
                    <a:pt x="15750" y="7489"/>
                    <a:pt x="16069" y="8105"/>
                  </a:cubicBezTo>
                  <a:cubicBezTo>
                    <a:pt x="16412" y="8744"/>
                    <a:pt x="16663" y="9338"/>
                    <a:pt x="16777" y="9908"/>
                  </a:cubicBezTo>
                  <a:cubicBezTo>
                    <a:pt x="16868" y="10456"/>
                    <a:pt x="16823" y="10913"/>
                    <a:pt x="16708" y="11232"/>
                  </a:cubicBezTo>
                  <a:cubicBezTo>
                    <a:pt x="16663" y="11392"/>
                    <a:pt x="16594" y="11506"/>
                    <a:pt x="16571" y="11575"/>
                  </a:cubicBezTo>
                  <a:cubicBezTo>
                    <a:pt x="16526" y="11666"/>
                    <a:pt x="16503" y="11711"/>
                    <a:pt x="16526" y="11711"/>
                  </a:cubicBezTo>
                  <a:cubicBezTo>
                    <a:pt x="16526" y="11711"/>
                    <a:pt x="16549" y="11689"/>
                    <a:pt x="16617" y="11597"/>
                  </a:cubicBezTo>
                  <a:cubicBezTo>
                    <a:pt x="16663" y="11529"/>
                    <a:pt x="16754" y="11415"/>
                    <a:pt x="16800" y="11255"/>
                  </a:cubicBezTo>
                  <a:cubicBezTo>
                    <a:pt x="16959" y="10958"/>
                    <a:pt x="17051" y="10456"/>
                    <a:pt x="16959" y="9863"/>
                  </a:cubicBezTo>
                  <a:cubicBezTo>
                    <a:pt x="16891" y="9292"/>
                    <a:pt x="16663" y="8630"/>
                    <a:pt x="16343" y="7968"/>
                  </a:cubicBezTo>
                  <a:cubicBezTo>
                    <a:pt x="16024" y="7329"/>
                    <a:pt x="15613" y="6667"/>
                    <a:pt x="15225" y="6005"/>
                  </a:cubicBezTo>
                  <a:cubicBezTo>
                    <a:pt x="14449" y="4658"/>
                    <a:pt x="13399" y="3494"/>
                    <a:pt x="12531" y="2696"/>
                  </a:cubicBezTo>
                  <a:cubicBezTo>
                    <a:pt x="12121" y="2307"/>
                    <a:pt x="11732" y="2011"/>
                    <a:pt x="11459" y="1783"/>
                  </a:cubicBezTo>
                  <a:cubicBezTo>
                    <a:pt x="11185" y="1577"/>
                    <a:pt x="11048" y="1463"/>
                    <a:pt x="11048" y="1463"/>
                  </a:cubicBezTo>
                  <a:cubicBezTo>
                    <a:pt x="11048" y="1463"/>
                    <a:pt x="10888" y="1349"/>
                    <a:pt x="10591" y="1143"/>
                  </a:cubicBezTo>
                  <a:cubicBezTo>
                    <a:pt x="10317" y="961"/>
                    <a:pt x="9929" y="687"/>
                    <a:pt x="9381" y="413"/>
                  </a:cubicBezTo>
                  <a:cubicBezTo>
                    <a:pt x="8843" y="176"/>
                    <a:pt x="8183" y="0"/>
                    <a:pt x="7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806;p41">
              <a:extLst>
                <a:ext uri="{FF2B5EF4-FFF2-40B4-BE49-F238E27FC236}">
                  <a16:creationId xmlns="" xmlns:a16="http://schemas.microsoft.com/office/drawing/2014/main" id="{C1578FE4-16C0-BEB9-0FB5-DB1E874A10C1}"/>
                </a:ext>
              </a:extLst>
            </p:cNvPr>
            <p:cNvSpPr/>
            <p:nvPr/>
          </p:nvSpPr>
          <p:spPr>
            <a:xfrm>
              <a:off x="6452875" y="3131475"/>
              <a:ext cx="346975" cy="117775"/>
            </a:xfrm>
            <a:custGeom>
              <a:avLst/>
              <a:gdLst/>
              <a:ahLst/>
              <a:cxnLst/>
              <a:rect l="l" t="t" r="r" b="b"/>
              <a:pathLst>
                <a:path w="13879" h="4711" extrusionOk="0">
                  <a:moveTo>
                    <a:pt x="13836" y="0"/>
                  </a:moveTo>
                  <a:cubicBezTo>
                    <a:pt x="13795" y="0"/>
                    <a:pt x="13687" y="30"/>
                    <a:pt x="13513" y="100"/>
                  </a:cubicBezTo>
                  <a:cubicBezTo>
                    <a:pt x="13308" y="168"/>
                    <a:pt x="13011" y="260"/>
                    <a:pt x="12646" y="374"/>
                  </a:cubicBezTo>
                  <a:cubicBezTo>
                    <a:pt x="11892" y="579"/>
                    <a:pt x="10888" y="762"/>
                    <a:pt x="9884" y="876"/>
                  </a:cubicBezTo>
                  <a:cubicBezTo>
                    <a:pt x="9382" y="944"/>
                    <a:pt x="8857" y="990"/>
                    <a:pt x="8377" y="1036"/>
                  </a:cubicBezTo>
                  <a:cubicBezTo>
                    <a:pt x="8038" y="1052"/>
                    <a:pt x="7722" y="1068"/>
                    <a:pt x="7437" y="1068"/>
                  </a:cubicBezTo>
                  <a:cubicBezTo>
                    <a:pt x="7319" y="1068"/>
                    <a:pt x="7206" y="1065"/>
                    <a:pt x="7099" y="1059"/>
                  </a:cubicBezTo>
                  <a:cubicBezTo>
                    <a:pt x="6711" y="1059"/>
                    <a:pt x="6392" y="1036"/>
                    <a:pt x="6163" y="1013"/>
                  </a:cubicBezTo>
                  <a:cubicBezTo>
                    <a:pt x="5935" y="990"/>
                    <a:pt x="5821" y="990"/>
                    <a:pt x="5821" y="990"/>
                  </a:cubicBezTo>
                  <a:lnTo>
                    <a:pt x="5456" y="990"/>
                  </a:lnTo>
                  <a:cubicBezTo>
                    <a:pt x="5227" y="967"/>
                    <a:pt x="4908" y="967"/>
                    <a:pt x="4520" y="967"/>
                  </a:cubicBezTo>
                  <a:cubicBezTo>
                    <a:pt x="4356" y="962"/>
                    <a:pt x="4179" y="959"/>
                    <a:pt x="3992" y="959"/>
                  </a:cubicBezTo>
                  <a:cubicBezTo>
                    <a:pt x="3293" y="959"/>
                    <a:pt x="2454" y="1012"/>
                    <a:pt x="1644" y="1264"/>
                  </a:cubicBezTo>
                  <a:cubicBezTo>
                    <a:pt x="1142" y="1355"/>
                    <a:pt x="594" y="1652"/>
                    <a:pt x="320" y="2108"/>
                  </a:cubicBezTo>
                  <a:cubicBezTo>
                    <a:pt x="23" y="2565"/>
                    <a:pt x="0" y="3067"/>
                    <a:pt x="46" y="3455"/>
                  </a:cubicBezTo>
                  <a:cubicBezTo>
                    <a:pt x="69" y="3843"/>
                    <a:pt x="137" y="4163"/>
                    <a:pt x="206" y="4391"/>
                  </a:cubicBezTo>
                  <a:cubicBezTo>
                    <a:pt x="274" y="4596"/>
                    <a:pt x="343" y="4711"/>
                    <a:pt x="343" y="4711"/>
                  </a:cubicBezTo>
                  <a:cubicBezTo>
                    <a:pt x="388" y="4711"/>
                    <a:pt x="251" y="4208"/>
                    <a:pt x="251" y="3455"/>
                  </a:cubicBezTo>
                  <a:cubicBezTo>
                    <a:pt x="251" y="3067"/>
                    <a:pt x="297" y="2633"/>
                    <a:pt x="548" y="2268"/>
                  </a:cubicBezTo>
                  <a:cubicBezTo>
                    <a:pt x="822" y="1903"/>
                    <a:pt x="1233" y="1698"/>
                    <a:pt x="1735" y="1606"/>
                  </a:cubicBezTo>
                  <a:cubicBezTo>
                    <a:pt x="2365" y="1460"/>
                    <a:pt x="3014" y="1417"/>
                    <a:pt x="3597" y="1417"/>
                  </a:cubicBezTo>
                  <a:cubicBezTo>
                    <a:pt x="3922" y="1417"/>
                    <a:pt x="4227" y="1430"/>
                    <a:pt x="4497" y="1447"/>
                  </a:cubicBezTo>
                  <a:cubicBezTo>
                    <a:pt x="4885" y="1447"/>
                    <a:pt x="5205" y="1469"/>
                    <a:pt x="5433" y="1492"/>
                  </a:cubicBezTo>
                  <a:cubicBezTo>
                    <a:pt x="5661" y="1515"/>
                    <a:pt x="5798" y="1515"/>
                    <a:pt x="5798" y="1515"/>
                  </a:cubicBezTo>
                  <a:lnTo>
                    <a:pt x="6140" y="1515"/>
                  </a:lnTo>
                  <a:cubicBezTo>
                    <a:pt x="6369" y="1538"/>
                    <a:pt x="6688" y="1538"/>
                    <a:pt x="7076" y="1538"/>
                  </a:cubicBezTo>
                  <a:cubicBezTo>
                    <a:pt x="7464" y="1538"/>
                    <a:pt x="7944" y="1515"/>
                    <a:pt x="8423" y="1469"/>
                  </a:cubicBezTo>
                  <a:cubicBezTo>
                    <a:pt x="8902" y="1401"/>
                    <a:pt x="9427" y="1332"/>
                    <a:pt x="9929" y="1241"/>
                  </a:cubicBezTo>
                  <a:cubicBezTo>
                    <a:pt x="10957" y="1081"/>
                    <a:pt x="11961" y="830"/>
                    <a:pt x="12691" y="556"/>
                  </a:cubicBezTo>
                  <a:cubicBezTo>
                    <a:pt x="13056" y="419"/>
                    <a:pt x="13353" y="305"/>
                    <a:pt x="13559" y="191"/>
                  </a:cubicBezTo>
                  <a:cubicBezTo>
                    <a:pt x="13764" y="77"/>
                    <a:pt x="13878" y="9"/>
                    <a:pt x="13855" y="9"/>
                  </a:cubicBezTo>
                  <a:cubicBezTo>
                    <a:pt x="13855" y="3"/>
                    <a:pt x="13849" y="0"/>
                    <a:pt x="13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807;p41">
              <a:extLst>
                <a:ext uri="{FF2B5EF4-FFF2-40B4-BE49-F238E27FC236}">
                  <a16:creationId xmlns="" xmlns:a16="http://schemas.microsoft.com/office/drawing/2014/main" id="{6334B573-E91C-B94D-A569-F318F3AC0183}"/>
                </a:ext>
              </a:extLst>
            </p:cNvPr>
            <p:cNvSpPr/>
            <p:nvPr/>
          </p:nvSpPr>
          <p:spPr>
            <a:xfrm>
              <a:off x="6632050" y="3311975"/>
              <a:ext cx="457100" cy="125650"/>
            </a:xfrm>
            <a:custGeom>
              <a:avLst/>
              <a:gdLst/>
              <a:ahLst/>
              <a:cxnLst/>
              <a:rect l="l" t="t" r="r" b="b"/>
              <a:pathLst>
                <a:path w="18284" h="5026" extrusionOk="0">
                  <a:moveTo>
                    <a:pt x="4" y="1"/>
                  </a:moveTo>
                  <a:cubicBezTo>
                    <a:pt x="3" y="1"/>
                    <a:pt x="1" y="1"/>
                    <a:pt x="1" y="1"/>
                  </a:cubicBezTo>
                  <a:cubicBezTo>
                    <a:pt x="1" y="24"/>
                    <a:pt x="69" y="161"/>
                    <a:pt x="206" y="412"/>
                  </a:cubicBezTo>
                  <a:cubicBezTo>
                    <a:pt x="343" y="663"/>
                    <a:pt x="548" y="1028"/>
                    <a:pt x="799" y="1439"/>
                  </a:cubicBezTo>
                  <a:cubicBezTo>
                    <a:pt x="1324" y="2284"/>
                    <a:pt x="2100" y="3402"/>
                    <a:pt x="3242" y="4178"/>
                  </a:cubicBezTo>
                  <a:cubicBezTo>
                    <a:pt x="3516" y="4361"/>
                    <a:pt x="3790" y="4544"/>
                    <a:pt x="4132" y="4681"/>
                  </a:cubicBezTo>
                  <a:cubicBezTo>
                    <a:pt x="4269" y="4749"/>
                    <a:pt x="4451" y="4795"/>
                    <a:pt x="4611" y="4863"/>
                  </a:cubicBezTo>
                  <a:cubicBezTo>
                    <a:pt x="4771" y="4886"/>
                    <a:pt x="4931" y="4932"/>
                    <a:pt x="5091" y="4954"/>
                  </a:cubicBezTo>
                  <a:cubicBezTo>
                    <a:pt x="5517" y="5015"/>
                    <a:pt x="5922" y="5025"/>
                    <a:pt x="6294" y="5025"/>
                  </a:cubicBezTo>
                  <a:cubicBezTo>
                    <a:pt x="6480" y="5025"/>
                    <a:pt x="6658" y="5023"/>
                    <a:pt x="6825" y="5023"/>
                  </a:cubicBezTo>
                  <a:cubicBezTo>
                    <a:pt x="7807" y="4977"/>
                    <a:pt x="8492" y="4932"/>
                    <a:pt x="8492" y="4932"/>
                  </a:cubicBezTo>
                  <a:cubicBezTo>
                    <a:pt x="8492" y="4932"/>
                    <a:pt x="8651" y="4932"/>
                    <a:pt x="8925" y="4886"/>
                  </a:cubicBezTo>
                  <a:cubicBezTo>
                    <a:pt x="9222" y="4863"/>
                    <a:pt x="9633" y="4817"/>
                    <a:pt x="10135" y="4749"/>
                  </a:cubicBezTo>
                  <a:cubicBezTo>
                    <a:pt x="10386" y="4703"/>
                    <a:pt x="10637" y="4635"/>
                    <a:pt x="10934" y="4589"/>
                  </a:cubicBezTo>
                  <a:cubicBezTo>
                    <a:pt x="11071" y="4566"/>
                    <a:pt x="11208" y="4544"/>
                    <a:pt x="11368" y="4521"/>
                  </a:cubicBezTo>
                  <a:cubicBezTo>
                    <a:pt x="11505" y="4475"/>
                    <a:pt x="11664" y="4429"/>
                    <a:pt x="11801" y="4407"/>
                  </a:cubicBezTo>
                  <a:cubicBezTo>
                    <a:pt x="12121" y="4315"/>
                    <a:pt x="12418" y="4247"/>
                    <a:pt x="12737" y="4156"/>
                  </a:cubicBezTo>
                  <a:cubicBezTo>
                    <a:pt x="13057" y="4041"/>
                    <a:pt x="13376" y="3927"/>
                    <a:pt x="13673" y="3767"/>
                  </a:cubicBezTo>
                  <a:cubicBezTo>
                    <a:pt x="13970" y="3631"/>
                    <a:pt x="14266" y="3471"/>
                    <a:pt x="14563" y="3334"/>
                  </a:cubicBezTo>
                  <a:cubicBezTo>
                    <a:pt x="14837" y="3197"/>
                    <a:pt x="15111" y="3083"/>
                    <a:pt x="15408" y="2946"/>
                  </a:cubicBezTo>
                  <a:cubicBezTo>
                    <a:pt x="16001" y="2740"/>
                    <a:pt x="16526" y="2466"/>
                    <a:pt x="16937" y="2215"/>
                  </a:cubicBezTo>
                  <a:cubicBezTo>
                    <a:pt x="17165" y="2078"/>
                    <a:pt x="17348" y="1964"/>
                    <a:pt x="17530" y="1850"/>
                  </a:cubicBezTo>
                  <a:cubicBezTo>
                    <a:pt x="17690" y="1736"/>
                    <a:pt x="17827" y="1622"/>
                    <a:pt x="17941" y="1531"/>
                  </a:cubicBezTo>
                  <a:cubicBezTo>
                    <a:pt x="18170" y="1348"/>
                    <a:pt x="18284" y="1234"/>
                    <a:pt x="18261" y="1211"/>
                  </a:cubicBezTo>
                  <a:lnTo>
                    <a:pt x="18261" y="1211"/>
                  </a:lnTo>
                  <a:cubicBezTo>
                    <a:pt x="18261" y="1211"/>
                    <a:pt x="18124" y="1280"/>
                    <a:pt x="17873" y="1439"/>
                  </a:cubicBezTo>
                  <a:cubicBezTo>
                    <a:pt x="17759" y="1508"/>
                    <a:pt x="17622" y="1622"/>
                    <a:pt x="17439" y="1713"/>
                  </a:cubicBezTo>
                  <a:cubicBezTo>
                    <a:pt x="17256" y="1805"/>
                    <a:pt x="17074" y="1919"/>
                    <a:pt x="16846" y="2033"/>
                  </a:cubicBezTo>
                  <a:cubicBezTo>
                    <a:pt x="16412" y="2261"/>
                    <a:pt x="15887" y="2489"/>
                    <a:pt x="15316" y="2695"/>
                  </a:cubicBezTo>
                  <a:cubicBezTo>
                    <a:pt x="15020" y="2786"/>
                    <a:pt x="14723" y="2900"/>
                    <a:pt x="14403" y="3037"/>
                  </a:cubicBezTo>
                  <a:cubicBezTo>
                    <a:pt x="14107" y="3174"/>
                    <a:pt x="13810" y="3288"/>
                    <a:pt x="13513" y="3425"/>
                  </a:cubicBezTo>
                  <a:cubicBezTo>
                    <a:pt x="13216" y="3585"/>
                    <a:pt x="12920" y="3676"/>
                    <a:pt x="12623" y="3767"/>
                  </a:cubicBezTo>
                  <a:cubicBezTo>
                    <a:pt x="12326" y="3859"/>
                    <a:pt x="12007" y="3904"/>
                    <a:pt x="11710" y="3973"/>
                  </a:cubicBezTo>
                  <a:cubicBezTo>
                    <a:pt x="11550" y="4019"/>
                    <a:pt x="11413" y="4041"/>
                    <a:pt x="11276" y="4087"/>
                  </a:cubicBezTo>
                  <a:cubicBezTo>
                    <a:pt x="11116" y="4110"/>
                    <a:pt x="10980" y="4133"/>
                    <a:pt x="10843" y="4133"/>
                  </a:cubicBezTo>
                  <a:cubicBezTo>
                    <a:pt x="10569" y="4178"/>
                    <a:pt x="10295" y="4224"/>
                    <a:pt x="10067" y="4270"/>
                  </a:cubicBezTo>
                  <a:cubicBezTo>
                    <a:pt x="9587" y="4315"/>
                    <a:pt x="9176" y="4361"/>
                    <a:pt x="8880" y="4384"/>
                  </a:cubicBezTo>
                  <a:cubicBezTo>
                    <a:pt x="8606" y="4407"/>
                    <a:pt x="8446" y="4429"/>
                    <a:pt x="8446" y="4429"/>
                  </a:cubicBezTo>
                  <a:cubicBezTo>
                    <a:pt x="8446" y="4429"/>
                    <a:pt x="7784" y="4475"/>
                    <a:pt x="6803" y="4544"/>
                  </a:cubicBezTo>
                  <a:cubicBezTo>
                    <a:pt x="6551" y="4555"/>
                    <a:pt x="6283" y="4566"/>
                    <a:pt x="6006" y="4566"/>
                  </a:cubicBezTo>
                  <a:cubicBezTo>
                    <a:pt x="5730" y="4566"/>
                    <a:pt x="5444" y="4555"/>
                    <a:pt x="5159" y="4521"/>
                  </a:cubicBezTo>
                  <a:cubicBezTo>
                    <a:pt x="4999" y="4498"/>
                    <a:pt x="4862" y="4475"/>
                    <a:pt x="4703" y="4452"/>
                  </a:cubicBezTo>
                  <a:cubicBezTo>
                    <a:pt x="4566" y="4407"/>
                    <a:pt x="4406" y="4361"/>
                    <a:pt x="4269" y="4315"/>
                  </a:cubicBezTo>
                  <a:cubicBezTo>
                    <a:pt x="3995" y="4201"/>
                    <a:pt x="3721" y="4041"/>
                    <a:pt x="3447" y="3859"/>
                  </a:cubicBezTo>
                  <a:cubicBezTo>
                    <a:pt x="2352" y="3174"/>
                    <a:pt x="1553" y="2124"/>
                    <a:pt x="982" y="1348"/>
                  </a:cubicBezTo>
                  <a:cubicBezTo>
                    <a:pt x="423" y="543"/>
                    <a:pt x="61" y="1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808;p41">
              <a:extLst>
                <a:ext uri="{FF2B5EF4-FFF2-40B4-BE49-F238E27FC236}">
                  <a16:creationId xmlns="" xmlns:a16="http://schemas.microsoft.com/office/drawing/2014/main" id="{A8966C79-F719-1C69-6B6D-32E58B0372F5}"/>
                </a:ext>
              </a:extLst>
            </p:cNvPr>
            <p:cNvSpPr/>
            <p:nvPr/>
          </p:nvSpPr>
          <p:spPr>
            <a:xfrm>
              <a:off x="6481975" y="3226975"/>
              <a:ext cx="446825" cy="229425"/>
            </a:xfrm>
            <a:custGeom>
              <a:avLst/>
              <a:gdLst/>
              <a:ahLst/>
              <a:cxnLst/>
              <a:rect l="l" t="t" r="r" b="b"/>
              <a:pathLst>
                <a:path w="17873" h="9177" extrusionOk="0">
                  <a:moveTo>
                    <a:pt x="457" y="0"/>
                  </a:moveTo>
                  <a:cubicBezTo>
                    <a:pt x="160" y="0"/>
                    <a:pt x="1" y="69"/>
                    <a:pt x="1" y="69"/>
                  </a:cubicBezTo>
                  <a:cubicBezTo>
                    <a:pt x="1" y="114"/>
                    <a:pt x="160" y="92"/>
                    <a:pt x="457" y="114"/>
                  </a:cubicBezTo>
                  <a:cubicBezTo>
                    <a:pt x="754" y="137"/>
                    <a:pt x="1165" y="229"/>
                    <a:pt x="1598" y="480"/>
                  </a:cubicBezTo>
                  <a:cubicBezTo>
                    <a:pt x="2032" y="708"/>
                    <a:pt x="2466" y="1119"/>
                    <a:pt x="2876" y="1575"/>
                  </a:cubicBezTo>
                  <a:cubicBezTo>
                    <a:pt x="3310" y="2032"/>
                    <a:pt x="3744" y="2557"/>
                    <a:pt x="4132" y="3105"/>
                  </a:cubicBezTo>
                  <a:cubicBezTo>
                    <a:pt x="4337" y="3356"/>
                    <a:pt x="4497" y="3652"/>
                    <a:pt x="4657" y="3949"/>
                  </a:cubicBezTo>
                  <a:cubicBezTo>
                    <a:pt x="4839" y="4223"/>
                    <a:pt x="4999" y="4520"/>
                    <a:pt x="5159" y="4794"/>
                  </a:cubicBezTo>
                  <a:cubicBezTo>
                    <a:pt x="5456" y="5341"/>
                    <a:pt x="5821" y="5844"/>
                    <a:pt x="6118" y="6277"/>
                  </a:cubicBezTo>
                  <a:cubicBezTo>
                    <a:pt x="6460" y="6665"/>
                    <a:pt x="6734" y="7008"/>
                    <a:pt x="6962" y="7213"/>
                  </a:cubicBezTo>
                  <a:cubicBezTo>
                    <a:pt x="7190" y="7419"/>
                    <a:pt x="7305" y="7533"/>
                    <a:pt x="7305" y="7533"/>
                  </a:cubicBezTo>
                  <a:cubicBezTo>
                    <a:pt x="7305" y="7533"/>
                    <a:pt x="7442" y="7647"/>
                    <a:pt x="7693" y="7829"/>
                  </a:cubicBezTo>
                  <a:cubicBezTo>
                    <a:pt x="7921" y="8035"/>
                    <a:pt x="8309" y="8240"/>
                    <a:pt x="8765" y="8491"/>
                  </a:cubicBezTo>
                  <a:cubicBezTo>
                    <a:pt x="9017" y="8605"/>
                    <a:pt x="9268" y="8720"/>
                    <a:pt x="9564" y="8811"/>
                  </a:cubicBezTo>
                  <a:cubicBezTo>
                    <a:pt x="9701" y="8857"/>
                    <a:pt x="9861" y="8902"/>
                    <a:pt x="10021" y="8948"/>
                  </a:cubicBezTo>
                  <a:cubicBezTo>
                    <a:pt x="10089" y="8971"/>
                    <a:pt x="10158" y="8994"/>
                    <a:pt x="10249" y="9016"/>
                  </a:cubicBezTo>
                  <a:cubicBezTo>
                    <a:pt x="10318" y="9016"/>
                    <a:pt x="10409" y="9039"/>
                    <a:pt x="10477" y="9039"/>
                  </a:cubicBezTo>
                  <a:cubicBezTo>
                    <a:pt x="10774" y="9098"/>
                    <a:pt x="11053" y="9158"/>
                    <a:pt x="11345" y="9158"/>
                  </a:cubicBezTo>
                  <a:cubicBezTo>
                    <a:pt x="11390" y="9158"/>
                    <a:pt x="11436" y="9156"/>
                    <a:pt x="11482" y="9153"/>
                  </a:cubicBezTo>
                  <a:cubicBezTo>
                    <a:pt x="11664" y="9176"/>
                    <a:pt x="11824" y="9176"/>
                    <a:pt x="12007" y="9176"/>
                  </a:cubicBezTo>
                  <a:lnTo>
                    <a:pt x="12509" y="9176"/>
                  </a:lnTo>
                  <a:cubicBezTo>
                    <a:pt x="13878" y="9153"/>
                    <a:pt x="15248" y="9039"/>
                    <a:pt x="16252" y="8811"/>
                  </a:cubicBezTo>
                  <a:cubicBezTo>
                    <a:pt x="16503" y="8765"/>
                    <a:pt x="16731" y="8674"/>
                    <a:pt x="16937" y="8628"/>
                  </a:cubicBezTo>
                  <a:cubicBezTo>
                    <a:pt x="17028" y="8583"/>
                    <a:pt x="17119" y="8560"/>
                    <a:pt x="17211" y="8537"/>
                  </a:cubicBezTo>
                  <a:cubicBezTo>
                    <a:pt x="17302" y="8491"/>
                    <a:pt x="17371" y="8469"/>
                    <a:pt x="17439" y="8423"/>
                  </a:cubicBezTo>
                  <a:cubicBezTo>
                    <a:pt x="17713" y="8309"/>
                    <a:pt x="17873" y="8217"/>
                    <a:pt x="17850" y="8217"/>
                  </a:cubicBezTo>
                  <a:cubicBezTo>
                    <a:pt x="17848" y="8214"/>
                    <a:pt x="17843" y="8212"/>
                    <a:pt x="17835" y="8212"/>
                  </a:cubicBezTo>
                  <a:cubicBezTo>
                    <a:pt x="17732" y="8212"/>
                    <a:pt x="17137" y="8458"/>
                    <a:pt x="16229" y="8605"/>
                  </a:cubicBezTo>
                  <a:cubicBezTo>
                    <a:pt x="15380" y="8760"/>
                    <a:pt x="14287" y="8816"/>
                    <a:pt x="13142" y="8816"/>
                  </a:cubicBezTo>
                  <a:cubicBezTo>
                    <a:pt x="12932" y="8816"/>
                    <a:pt x="12721" y="8814"/>
                    <a:pt x="12509" y="8811"/>
                  </a:cubicBezTo>
                  <a:lnTo>
                    <a:pt x="12007" y="8788"/>
                  </a:lnTo>
                  <a:cubicBezTo>
                    <a:pt x="11847" y="8788"/>
                    <a:pt x="11687" y="8765"/>
                    <a:pt x="11504" y="8765"/>
                  </a:cubicBezTo>
                  <a:cubicBezTo>
                    <a:pt x="11185" y="8765"/>
                    <a:pt x="10865" y="8674"/>
                    <a:pt x="10569" y="8628"/>
                  </a:cubicBezTo>
                  <a:cubicBezTo>
                    <a:pt x="10500" y="8605"/>
                    <a:pt x="10432" y="8605"/>
                    <a:pt x="10340" y="8583"/>
                  </a:cubicBezTo>
                  <a:cubicBezTo>
                    <a:pt x="10272" y="8560"/>
                    <a:pt x="10203" y="8537"/>
                    <a:pt x="10135" y="8514"/>
                  </a:cubicBezTo>
                  <a:cubicBezTo>
                    <a:pt x="9998" y="8469"/>
                    <a:pt x="9861" y="8423"/>
                    <a:pt x="9724" y="8377"/>
                  </a:cubicBezTo>
                  <a:cubicBezTo>
                    <a:pt x="9450" y="8286"/>
                    <a:pt x="9222" y="8172"/>
                    <a:pt x="8994" y="8081"/>
                  </a:cubicBezTo>
                  <a:cubicBezTo>
                    <a:pt x="8560" y="7829"/>
                    <a:pt x="8218" y="7624"/>
                    <a:pt x="8012" y="7419"/>
                  </a:cubicBezTo>
                  <a:cubicBezTo>
                    <a:pt x="7784" y="7236"/>
                    <a:pt x="7647" y="7145"/>
                    <a:pt x="7647" y="7145"/>
                  </a:cubicBezTo>
                  <a:cubicBezTo>
                    <a:pt x="7647" y="7145"/>
                    <a:pt x="7533" y="7031"/>
                    <a:pt x="7327" y="6848"/>
                  </a:cubicBezTo>
                  <a:cubicBezTo>
                    <a:pt x="7099" y="6643"/>
                    <a:pt x="6825" y="6346"/>
                    <a:pt x="6506" y="5958"/>
                  </a:cubicBezTo>
                  <a:cubicBezTo>
                    <a:pt x="6209" y="5570"/>
                    <a:pt x="5844" y="5113"/>
                    <a:pt x="5524" y="4565"/>
                  </a:cubicBezTo>
                  <a:cubicBezTo>
                    <a:pt x="5364" y="4292"/>
                    <a:pt x="5182" y="4018"/>
                    <a:pt x="4999" y="3721"/>
                  </a:cubicBezTo>
                  <a:cubicBezTo>
                    <a:pt x="4839" y="3447"/>
                    <a:pt x="4657" y="3150"/>
                    <a:pt x="4429" y="2876"/>
                  </a:cubicBezTo>
                  <a:cubicBezTo>
                    <a:pt x="3995" y="2329"/>
                    <a:pt x="3561" y="1826"/>
                    <a:pt x="3105" y="1370"/>
                  </a:cubicBezTo>
                  <a:cubicBezTo>
                    <a:pt x="2648" y="913"/>
                    <a:pt x="2169" y="525"/>
                    <a:pt x="1690" y="297"/>
                  </a:cubicBezTo>
                  <a:cubicBezTo>
                    <a:pt x="1210" y="69"/>
                    <a:pt x="777" y="0"/>
                    <a:pt x="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809;p41">
              <a:extLst>
                <a:ext uri="{FF2B5EF4-FFF2-40B4-BE49-F238E27FC236}">
                  <a16:creationId xmlns="" xmlns:a16="http://schemas.microsoft.com/office/drawing/2014/main" id="{B675A26C-75AA-0F97-0F08-803DF9D09D79}"/>
                </a:ext>
              </a:extLst>
            </p:cNvPr>
            <p:cNvSpPr/>
            <p:nvPr/>
          </p:nvSpPr>
          <p:spPr>
            <a:xfrm>
              <a:off x="6634325" y="3317125"/>
              <a:ext cx="529575" cy="379575"/>
            </a:xfrm>
            <a:custGeom>
              <a:avLst/>
              <a:gdLst/>
              <a:ahLst/>
              <a:cxnLst/>
              <a:rect l="l" t="t" r="r" b="b"/>
              <a:pathLst>
                <a:path w="21183" h="15183" extrusionOk="0">
                  <a:moveTo>
                    <a:pt x="19265" y="1"/>
                  </a:moveTo>
                  <a:lnTo>
                    <a:pt x="19265" y="1"/>
                  </a:lnTo>
                  <a:cubicBezTo>
                    <a:pt x="19243" y="24"/>
                    <a:pt x="19311" y="252"/>
                    <a:pt x="19448" y="640"/>
                  </a:cubicBezTo>
                  <a:cubicBezTo>
                    <a:pt x="19608" y="1028"/>
                    <a:pt x="19836" y="1599"/>
                    <a:pt x="20087" y="2260"/>
                  </a:cubicBezTo>
                  <a:cubicBezTo>
                    <a:pt x="20338" y="2922"/>
                    <a:pt x="20612" y="3721"/>
                    <a:pt x="20772" y="4589"/>
                  </a:cubicBezTo>
                  <a:cubicBezTo>
                    <a:pt x="20840" y="5022"/>
                    <a:pt x="20863" y="5479"/>
                    <a:pt x="20818" y="5935"/>
                  </a:cubicBezTo>
                  <a:cubicBezTo>
                    <a:pt x="20772" y="6392"/>
                    <a:pt x="20612" y="6826"/>
                    <a:pt x="20407" y="7236"/>
                  </a:cubicBezTo>
                  <a:cubicBezTo>
                    <a:pt x="19996" y="8058"/>
                    <a:pt x="19357" y="8766"/>
                    <a:pt x="18649" y="9313"/>
                  </a:cubicBezTo>
                  <a:cubicBezTo>
                    <a:pt x="17987" y="9884"/>
                    <a:pt x="17257" y="10318"/>
                    <a:pt x="16641" y="10660"/>
                  </a:cubicBezTo>
                  <a:cubicBezTo>
                    <a:pt x="16024" y="11025"/>
                    <a:pt x="15499" y="11299"/>
                    <a:pt x="15111" y="11482"/>
                  </a:cubicBezTo>
                  <a:cubicBezTo>
                    <a:pt x="14746" y="11664"/>
                    <a:pt x="14518" y="11779"/>
                    <a:pt x="14518" y="11779"/>
                  </a:cubicBezTo>
                  <a:cubicBezTo>
                    <a:pt x="14518" y="11779"/>
                    <a:pt x="14312" y="11870"/>
                    <a:pt x="13924" y="12075"/>
                  </a:cubicBezTo>
                  <a:cubicBezTo>
                    <a:pt x="13536" y="12235"/>
                    <a:pt x="13011" y="12486"/>
                    <a:pt x="12349" y="12783"/>
                  </a:cubicBezTo>
                  <a:cubicBezTo>
                    <a:pt x="11003" y="13308"/>
                    <a:pt x="9177" y="13924"/>
                    <a:pt x="7328" y="14472"/>
                  </a:cubicBezTo>
                  <a:cubicBezTo>
                    <a:pt x="6392" y="14723"/>
                    <a:pt x="5456" y="14883"/>
                    <a:pt x="4566" y="14906"/>
                  </a:cubicBezTo>
                  <a:cubicBezTo>
                    <a:pt x="4499" y="14907"/>
                    <a:pt x="4433" y="14908"/>
                    <a:pt x="4368" y="14908"/>
                  </a:cubicBezTo>
                  <a:cubicBezTo>
                    <a:pt x="3534" y="14908"/>
                    <a:pt x="2781" y="14777"/>
                    <a:pt x="2146" y="14586"/>
                  </a:cubicBezTo>
                  <a:cubicBezTo>
                    <a:pt x="797" y="14188"/>
                    <a:pt x="91" y="13511"/>
                    <a:pt x="7" y="13511"/>
                  </a:cubicBezTo>
                  <a:cubicBezTo>
                    <a:pt x="4" y="13511"/>
                    <a:pt x="2" y="13512"/>
                    <a:pt x="1" y="13513"/>
                  </a:cubicBezTo>
                  <a:cubicBezTo>
                    <a:pt x="1" y="13536"/>
                    <a:pt x="47" y="13582"/>
                    <a:pt x="138" y="13650"/>
                  </a:cubicBezTo>
                  <a:cubicBezTo>
                    <a:pt x="206" y="13719"/>
                    <a:pt x="343" y="13856"/>
                    <a:pt x="503" y="13970"/>
                  </a:cubicBezTo>
                  <a:cubicBezTo>
                    <a:pt x="845" y="14221"/>
                    <a:pt x="1393" y="14540"/>
                    <a:pt x="2078" y="14792"/>
                  </a:cubicBezTo>
                  <a:cubicBezTo>
                    <a:pt x="2763" y="15043"/>
                    <a:pt x="3630" y="15180"/>
                    <a:pt x="4566" y="15180"/>
                  </a:cubicBezTo>
                  <a:cubicBezTo>
                    <a:pt x="4632" y="15181"/>
                    <a:pt x="4699" y="15182"/>
                    <a:pt x="4766" y="15182"/>
                  </a:cubicBezTo>
                  <a:cubicBezTo>
                    <a:pt x="5621" y="15182"/>
                    <a:pt x="6530" y="15049"/>
                    <a:pt x="7419" y="14837"/>
                  </a:cubicBezTo>
                  <a:cubicBezTo>
                    <a:pt x="9291" y="14312"/>
                    <a:pt x="11140" y="13742"/>
                    <a:pt x="12532" y="13217"/>
                  </a:cubicBezTo>
                  <a:cubicBezTo>
                    <a:pt x="13194" y="12943"/>
                    <a:pt x="13765" y="12692"/>
                    <a:pt x="14153" y="12532"/>
                  </a:cubicBezTo>
                  <a:cubicBezTo>
                    <a:pt x="14541" y="12349"/>
                    <a:pt x="14746" y="12235"/>
                    <a:pt x="14746" y="12235"/>
                  </a:cubicBezTo>
                  <a:cubicBezTo>
                    <a:pt x="14746" y="12235"/>
                    <a:pt x="14974" y="12121"/>
                    <a:pt x="15339" y="11938"/>
                  </a:cubicBezTo>
                  <a:cubicBezTo>
                    <a:pt x="15728" y="11733"/>
                    <a:pt x="16252" y="11459"/>
                    <a:pt x="16892" y="11094"/>
                  </a:cubicBezTo>
                  <a:cubicBezTo>
                    <a:pt x="17531" y="10706"/>
                    <a:pt x="18238" y="10249"/>
                    <a:pt x="18946" y="9633"/>
                  </a:cubicBezTo>
                  <a:cubicBezTo>
                    <a:pt x="19653" y="9040"/>
                    <a:pt x="20315" y="8286"/>
                    <a:pt x="20749" y="7396"/>
                  </a:cubicBezTo>
                  <a:cubicBezTo>
                    <a:pt x="20954" y="6940"/>
                    <a:pt x="21114" y="6460"/>
                    <a:pt x="21137" y="5958"/>
                  </a:cubicBezTo>
                  <a:cubicBezTo>
                    <a:pt x="21183" y="5479"/>
                    <a:pt x="21137" y="4999"/>
                    <a:pt x="21069" y="4543"/>
                  </a:cubicBezTo>
                  <a:cubicBezTo>
                    <a:pt x="20886" y="3630"/>
                    <a:pt x="20566" y="2854"/>
                    <a:pt x="20270" y="2192"/>
                  </a:cubicBezTo>
                  <a:cubicBezTo>
                    <a:pt x="19996" y="1530"/>
                    <a:pt x="19722" y="982"/>
                    <a:pt x="19562" y="594"/>
                  </a:cubicBezTo>
                  <a:cubicBezTo>
                    <a:pt x="19380" y="229"/>
                    <a:pt x="19265" y="1"/>
                    <a:pt x="19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9" name="Google Shape;2810;p41">
              <a:extLst>
                <a:ext uri="{FF2B5EF4-FFF2-40B4-BE49-F238E27FC236}">
                  <a16:creationId xmlns="" xmlns:a16="http://schemas.microsoft.com/office/drawing/2014/main" id="{3EBD9319-6A5F-A3F1-E5F2-0C833BBE734F}"/>
                </a:ext>
              </a:extLst>
            </p:cNvPr>
            <p:cNvSpPr/>
            <p:nvPr/>
          </p:nvSpPr>
          <p:spPr>
            <a:xfrm>
              <a:off x="6692550" y="3431825"/>
              <a:ext cx="73625" cy="238150"/>
            </a:xfrm>
            <a:custGeom>
              <a:avLst/>
              <a:gdLst/>
              <a:ahLst/>
              <a:cxnLst/>
              <a:rect l="l" t="t" r="r" b="b"/>
              <a:pathLst>
                <a:path w="2945" h="9526" extrusionOk="0">
                  <a:moveTo>
                    <a:pt x="71" y="0"/>
                  </a:moveTo>
                  <a:cubicBezTo>
                    <a:pt x="70" y="0"/>
                    <a:pt x="69" y="0"/>
                    <a:pt x="69" y="1"/>
                  </a:cubicBezTo>
                  <a:cubicBezTo>
                    <a:pt x="0" y="46"/>
                    <a:pt x="594" y="1233"/>
                    <a:pt x="1118" y="2466"/>
                  </a:cubicBezTo>
                  <a:cubicBezTo>
                    <a:pt x="1370" y="3059"/>
                    <a:pt x="1598" y="3675"/>
                    <a:pt x="1758" y="4155"/>
                  </a:cubicBezTo>
                  <a:cubicBezTo>
                    <a:pt x="1917" y="4611"/>
                    <a:pt x="2009" y="4931"/>
                    <a:pt x="2009" y="4931"/>
                  </a:cubicBezTo>
                  <a:cubicBezTo>
                    <a:pt x="2009" y="4931"/>
                    <a:pt x="2123" y="5250"/>
                    <a:pt x="2237" y="5707"/>
                  </a:cubicBezTo>
                  <a:cubicBezTo>
                    <a:pt x="2374" y="6186"/>
                    <a:pt x="2534" y="6825"/>
                    <a:pt x="2534" y="7464"/>
                  </a:cubicBezTo>
                  <a:cubicBezTo>
                    <a:pt x="2534" y="7784"/>
                    <a:pt x="2511" y="8104"/>
                    <a:pt x="2420" y="8378"/>
                  </a:cubicBezTo>
                  <a:cubicBezTo>
                    <a:pt x="2305" y="8651"/>
                    <a:pt x="2168" y="8880"/>
                    <a:pt x="2009" y="9062"/>
                  </a:cubicBezTo>
                  <a:cubicBezTo>
                    <a:pt x="1643" y="9382"/>
                    <a:pt x="1301" y="9473"/>
                    <a:pt x="1324" y="9519"/>
                  </a:cubicBezTo>
                  <a:cubicBezTo>
                    <a:pt x="1324" y="9523"/>
                    <a:pt x="1335" y="9525"/>
                    <a:pt x="1354" y="9525"/>
                  </a:cubicBezTo>
                  <a:cubicBezTo>
                    <a:pt x="1450" y="9525"/>
                    <a:pt x="1763" y="9464"/>
                    <a:pt x="2123" y="9199"/>
                  </a:cubicBezTo>
                  <a:cubicBezTo>
                    <a:pt x="2351" y="9039"/>
                    <a:pt x="2556" y="8788"/>
                    <a:pt x="2693" y="8492"/>
                  </a:cubicBezTo>
                  <a:cubicBezTo>
                    <a:pt x="2808" y="8172"/>
                    <a:pt x="2876" y="7830"/>
                    <a:pt x="2899" y="7487"/>
                  </a:cubicBezTo>
                  <a:cubicBezTo>
                    <a:pt x="2945" y="6780"/>
                    <a:pt x="2830" y="6095"/>
                    <a:pt x="2716" y="5593"/>
                  </a:cubicBezTo>
                  <a:cubicBezTo>
                    <a:pt x="2602" y="5113"/>
                    <a:pt x="2511" y="4771"/>
                    <a:pt x="2511" y="4771"/>
                  </a:cubicBezTo>
                  <a:cubicBezTo>
                    <a:pt x="2511" y="4771"/>
                    <a:pt x="2397" y="4452"/>
                    <a:pt x="2214" y="3995"/>
                  </a:cubicBezTo>
                  <a:cubicBezTo>
                    <a:pt x="2031" y="3516"/>
                    <a:pt x="1758" y="2899"/>
                    <a:pt x="1438" y="2306"/>
                  </a:cubicBezTo>
                  <a:cubicBezTo>
                    <a:pt x="851" y="1108"/>
                    <a:pt x="151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0" name="Google Shape;2811;p41">
              <a:extLst>
                <a:ext uri="{FF2B5EF4-FFF2-40B4-BE49-F238E27FC236}">
                  <a16:creationId xmlns="" xmlns:a16="http://schemas.microsoft.com/office/drawing/2014/main" id="{7B46A25D-C234-A038-DCDA-6CE54EEE27C5}"/>
                </a:ext>
              </a:extLst>
            </p:cNvPr>
            <p:cNvSpPr/>
            <p:nvPr/>
          </p:nvSpPr>
          <p:spPr>
            <a:xfrm>
              <a:off x="6462575" y="3076900"/>
              <a:ext cx="655100" cy="354275"/>
            </a:xfrm>
            <a:custGeom>
              <a:avLst/>
              <a:gdLst/>
              <a:ahLst/>
              <a:cxnLst/>
              <a:rect l="l" t="t" r="r" b="b"/>
              <a:pathLst>
                <a:path w="26204" h="14171" extrusionOk="0">
                  <a:moveTo>
                    <a:pt x="14586" y="0"/>
                  </a:moveTo>
                  <a:lnTo>
                    <a:pt x="14586" y="0"/>
                  </a:lnTo>
                  <a:cubicBezTo>
                    <a:pt x="13330" y="731"/>
                    <a:pt x="11984" y="1849"/>
                    <a:pt x="10409" y="2717"/>
                  </a:cubicBezTo>
                  <a:cubicBezTo>
                    <a:pt x="8923" y="3551"/>
                    <a:pt x="6804" y="3614"/>
                    <a:pt x="4900" y="3614"/>
                  </a:cubicBezTo>
                  <a:cubicBezTo>
                    <a:pt x="4566" y="3614"/>
                    <a:pt x="4238" y="3612"/>
                    <a:pt x="3922" y="3612"/>
                  </a:cubicBezTo>
                  <a:cubicBezTo>
                    <a:pt x="2689" y="3612"/>
                    <a:pt x="1626" y="3641"/>
                    <a:pt x="1005" y="3926"/>
                  </a:cubicBezTo>
                  <a:cubicBezTo>
                    <a:pt x="617" y="4086"/>
                    <a:pt x="320" y="4360"/>
                    <a:pt x="137" y="4634"/>
                  </a:cubicBezTo>
                  <a:cubicBezTo>
                    <a:pt x="0" y="5250"/>
                    <a:pt x="92" y="5798"/>
                    <a:pt x="92" y="5798"/>
                  </a:cubicBezTo>
                  <a:cubicBezTo>
                    <a:pt x="92" y="5798"/>
                    <a:pt x="341" y="5266"/>
                    <a:pt x="1719" y="5266"/>
                  </a:cubicBezTo>
                  <a:cubicBezTo>
                    <a:pt x="1956" y="5266"/>
                    <a:pt x="2226" y="5282"/>
                    <a:pt x="2534" y="5319"/>
                  </a:cubicBezTo>
                  <a:cubicBezTo>
                    <a:pt x="4634" y="5547"/>
                    <a:pt x="7419" y="11025"/>
                    <a:pt x="9427" y="12988"/>
                  </a:cubicBezTo>
                  <a:cubicBezTo>
                    <a:pt x="10281" y="13822"/>
                    <a:pt x="11645" y="14171"/>
                    <a:pt x="13328" y="14171"/>
                  </a:cubicBezTo>
                  <a:cubicBezTo>
                    <a:pt x="15562" y="14171"/>
                    <a:pt x="18358" y="13557"/>
                    <a:pt x="21274" y="12646"/>
                  </a:cubicBezTo>
                  <a:cubicBezTo>
                    <a:pt x="24309" y="11687"/>
                    <a:pt x="25610" y="10409"/>
                    <a:pt x="26181" y="9541"/>
                  </a:cubicBezTo>
                  <a:cubicBezTo>
                    <a:pt x="26181" y="9473"/>
                    <a:pt x="26204" y="9427"/>
                    <a:pt x="26204" y="9427"/>
                  </a:cubicBezTo>
                  <a:cubicBezTo>
                    <a:pt x="25610" y="7624"/>
                    <a:pt x="24766" y="6026"/>
                    <a:pt x="23830" y="4657"/>
                  </a:cubicBezTo>
                  <a:lnTo>
                    <a:pt x="23830" y="4657"/>
                  </a:lnTo>
                  <a:cubicBezTo>
                    <a:pt x="24150" y="6232"/>
                    <a:pt x="24150" y="8583"/>
                    <a:pt x="21684" y="9610"/>
                  </a:cubicBezTo>
                  <a:cubicBezTo>
                    <a:pt x="19734" y="10429"/>
                    <a:pt x="17082" y="11068"/>
                    <a:pt x="14619" y="11068"/>
                  </a:cubicBezTo>
                  <a:cubicBezTo>
                    <a:pt x="12211" y="11068"/>
                    <a:pt x="9984" y="10458"/>
                    <a:pt x="8765" y="8811"/>
                  </a:cubicBezTo>
                  <a:cubicBezTo>
                    <a:pt x="6277" y="5478"/>
                    <a:pt x="7396" y="3744"/>
                    <a:pt x="8697" y="3630"/>
                  </a:cubicBezTo>
                  <a:cubicBezTo>
                    <a:pt x="9998" y="3538"/>
                    <a:pt x="13650" y="2328"/>
                    <a:pt x="13673" y="1484"/>
                  </a:cubicBezTo>
                  <a:cubicBezTo>
                    <a:pt x="13696" y="1142"/>
                    <a:pt x="14061" y="548"/>
                    <a:pt x="145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1" name="Google Shape;2812;p41">
              <a:extLst>
                <a:ext uri="{FF2B5EF4-FFF2-40B4-BE49-F238E27FC236}">
                  <a16:creationId xmlns="" xmlns:a16="http://schemas.microsoft.com/office/drawing/2014/main" id="{45C8421B-754F-7E1E-8A61-D3E59588BEE1}"/>
                </a:ext>
              </a:extLst>
            </p:cNvPr>
            <p:cNvSpPr/>
            <p:nvPr/>
          </p:nvSpPr>
          <p:spPr>
            <a:xfrm>
              <a:off x="6949900" y="3131575"/>
              <a:ext cx="35975" cy="28975"/>
            </a:xfrm>
            <a:custGeom>
              <a:avLst/>
              <a:gdLst/>
              <a:ahLst/>
              <a:cxnLst/>
              <a:rect l="l" t="t" r="r" b="b"/>
              <a:pathLst>
                <a:path w="1439" h="1159" extrusionOk="0">
                  <a:moveTo>
                    <a:pt x="363" y="1"/>
                  </a:moveTo>
                  <a:cubicBezTo>
                    <a:pt x="280" y="1"/>
                    <a:pt x="209" y="24"/>
                    <a:pt x="160" y="73"/>
                  </a:cubicBezTo>
                  <a:cubicBezTo>
                    <a:pt x="0" y="210"/>
                    <a:pt x="92" y="552"/>
                    <a:pt x="411" y="849"/>
                  </a:cubicBezTo>
                  <a:cubicBezTo>
                    <a:pt x="639" y="1044"/>
                    <a:pt x="901" y="1158"/>
                    <a:pt x="1091" y="1158"/>
                  </a:cubicBezTo>
                  <a:cubicBezTo>
                    <a:pt x="1168" y="1158"/>
                    <a:pt x="1232" y="1140"/>
                    <a:pt x="1278" y="1100"/>
                  </a:cubicBezTo>
                  <a:cubicBezTo>
                    <a:pt x="1438" y="963"/>
                    <a:pt x="1324" y="598"/>
                    <a:pt x="1027" y="324"/>
                  </a:cubicBezTo>
                  <a:cubicBezTo>
                    <a:pt x="806" y="119"/>
                    <a:pt x="552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2" name="Google Shape;2813;p41">
              <a:extLst>
                <a:ext uri="{FF2B5EF4-FFF2-40B4-BE49-F238E27FC236}">
                  <a16:creationId xmlns="" xmlns:a16="http://schemas.microsoft.com/office/drawing/2014/main" id="{0EC0A8CA-9921-7E72-1E08-E39BE05E9FF6}"/>
                </a:ext>
              </a:extLst>
            </p:cNvPr>
            <p:cNvSpPr/>
            <p:nvPr/>
          </p:nvSpPr>
          <p:spPr>
            <a:xfrm>
              <a:off x="6919075" y="3106825"/>
              <a:ext cx="26275" cy="20725"/>
            </a:xfrm>
            <a:custGeom>
              <a:avLst/>
              <a:gdLst/>
              <a:ahLst/>
              <a:cxnLst/>
              <a:rect l="l" t="t" r="r" b="b"/>
              <a:pathLst>
                <a:path w="1051" h="829" extrusionOk="0">
                  <a:moveTo>
                    <a:pt x="250" y="0"/>
                  </a:moveTo>
                  <a:cubicBezTo>
                    <a:pt x="198" y="0"/>
                    <a:pt x="152" y="11"/>
                    <a:pt x="115" y="36"/>
                  </a:cubicBezTo>
                  <a:cubicBezTo>
                    <a:pt x="1" y="150"/>
                    <a:pt x="92" y="401"/>
                    <a:pt x="297" y="607"/>
                  </a:cubicBezTo>
                  <a:cubicBezTo>
                    <a:pt x="459" y="752"/>
                    <a:pt x="644" y="829"/>
                    <a:pt x="778" y="829"/>
                  </a:cubicBezTo>
                  <a:cubicBezTo>
                    <a:pt x="833" y="829"/>
                    <a:pt x="880" y="816"/>
                    <a:pt x="914" y="789"/>
                  </a:cubicBezTo>
                  <a:cubicBezTo>
                    <a:pt x="1051" y="675"/>
                    <a:pt x="959" y="424"/>
                    <a:pt x="731" y="218"/>
                  </a:cubicBezTo>
                  <a:cubicBezTo>
                    <a:pt x="581" y="85"/>
                    <a:pt x="394" y="0"/>
                    <a:pt x="25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3" name="Google Shape;2814;p41">
              <a:extLst>
                <a:ext uri="{FF2B5EF4-FFF2-40B4-BE49-F238E27FC236}">
                  <a16:creationId xmlns="" xmlns:a16="http://schemas.microsoft.com/office/drawing/2014/main" id="{2865298A-E50D-1589-165C-98737F5F5585}"/>
                </a:ext>
              </a:extLst>
            </p:cNvPr>
            <p:cNvSpPr/>
            <p:nvPr/>
          </p:nvSpPr>
          <p:spPr>
            <a:xfrm>
              <a:off x="6104350" y="2399650"/>
              <a:ext cx="524300" cy="929225"/>
            </a:xfrm>
            <a:custGeom>
              <a:avLst/>
              <a:gdLst/>
              <a:ahLst/>
              <a:cxnLst/>
              <a:rect l="l" t="t" r="r" b="b"/>
              <a:pathLst>
                <a:path w="20972" h="37169" extrusionOk="0">
                  <a:moveTo>
                    <a:pt x="3857" y="1"/>
                  </a:moveTo>
                  <a:cubicBezTo>
                    <a:pt x="1888" y="1"/>
                    <a:pt x="0" y="1381"/>
                    <a:pt x="840" y="7894"/>
                  </a:cubicBezTo>
                  <a:cubicBezTo>
                    <a:pt x="1867" y="16043"/>
                    <a:pt x="9810" y="28848"/>
                    <a:pt x="11750" y="31359"/>
                  </a:cubicBezTo>
                  <a:cubicBezTo>
                    <a:pt x="13385" y="33500"/>
                    <a:pt x="15452" y="37168"/>
                    <a:pt x="17512" y="37168"/>
                  </a:cubicBezTo>
                  <a:cubicBezTo>
                    <a:pt x="17867" y="37168"/>
                    <a:pt x="18222" y="37059"/>
                    <a:pt x="18575" y="36814"/>
                  </a:cubicBezTo>
                  <a:cubicBezTo>
                    <a:pt x="20972" y="35148"/>
                    <a:pt x="8943" y="23096"/>
                    <a:pt x="5017" y="9446"/>
                  </a:cubicBezTo>
                  <a:cubicBezTo>
                    <a:pt x="3465" y="4082"/>
                    <a:pt x="5313" y="202"/>
                    <a:pt x="5313" y="202"/>
                  </a:cubicBezTo>
                  <a:cubicBezTo>
                    <a:pt x="4851" y="88"/>
                    <a:pt x="4352" y="1"/>
                    <a:pt x="3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4" name="Google Shape;2815;p41">
              <a:extLst>
                <a:ext uri="{FF2B5EF4-FFF2-40B4-BE49-F238E27FC236}">
                  <a16:creationId xmlns="" xmlns:a16="http://schemas.microsoft.com/office/drawing/2014/main" id="{6926FF5A-6809-23B6-E9C1-25D7C3D0B63F}"/>
                </a:ext>
              </a:extLst>
            </p:cNvPr>
            <p:cNvSpPr/>
            <p:nvPr/>
          </p:nvSpPr>
          <p:spPr>
            <a:xfrm>
              <a:off x="6111625" y="2410050"/>
              <a:ext cx="483925" cy="918450"/>
            </a:xfrm>
            <a:custGeom>
              <a:avLst/>
              <a:gdLst/>
              <a:ahLst/>
              <a:cxnLst/>
              <a:rect l="l" t="t" r="r" b="b"/>
              <a:pathLst>
                <a:path w="19357" h="36738" extrusionOk="0">
                  <a:moveTo>
                    <a:pt x="2979" y="0"/>
                  </a:moveTo>
                  <a:cubicBezTo>
                    <a:pt x="2517" y="0"/>
                    <a:pt x="2059" y="75"/>
                    <a:pt x="1644" y="265"/>
                  </a:cubicBezTo>
                  <a:cubicBezTo>
                    <a:pt x="594" y="1201"/>
                    <a:pt x="1" y="3256"/>
                    <a:pt x="549" y="7478"/>
                  </a:cubicBezTo>
                  <a:cubicBezTo>
                    <a:pt x="1576" y="15627"/>
                    <a:pt x="9519" y="28432"/>
                    <a:pt x="11459" y="30943"/>
                  </a:cubicBezTo>
                  <a:cubicBezTo>
                    <a:pt x="13101" y="33083"/>
                    <a:pt x="15159" y="36737"/>
                    <a:pt x="17202" y="36737"/>
                  </a:cubicBezTo>
                  <a:cubicBezTo>
                    <a:pt x="17403" y="36737"/>
                    <a:pt x="17604" y="36702"/>
                    <a:pt x="17805" y="36626"/>
                  </a:cubicBezTo>
                  <a:cubicBezTo>
                    <a:pt x="19357" y="34435"/>
                    <a:pt x="7921" y="22680"/>
                    <a:pt x="4087" y="9441"/>
                  </a:cubicBezTo>
                  <a:cubicBezTo>
                    <a:pt x="2534" y="4077"/>
                    <a:pt x="4383" y="197"/>
                    <a:pt x="4383" y="197"/>
                  </a:cubicBezTo>
                  <a:cubicBezTo>
                    <a:pt x="3942" y="81"/>
                    <a:pt x="3459" y="0"/>
                    <a:pt x="297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5" name="Google Shape;2816;p41">
              <a:extLst>
                <a:ext uri="{FF2B5EF4-FFF2-40B4-BE49-F238E27FC236}">
                  <a16:creationId xmlns="" xmlns:a16="http://schemas.microsoft.com/office/drawing/2014/main" id="{B03AC97C-B392-06D6-586D-036BAC6AD3D4}"/>
                </a:ext>
              </a:extLst>
            </p:cNvPr>
            <p:cNvSpPr/>
            <p:nvPr/>
          </p:nvSpPr>
          <p:spPr>
            <a:xfrm>
              <a:off x="6477400" y="3235325"/>
              <a:ext cx="59950" cy="69475"/>
            </a:xfrm>
            <a:custGeom>
              <a:avLst/>
              <a:gdLst/>
              <a:ahLst/>
              <a:cxnLst/>
              <a:rect l="l" t="t" r="r" b="b"/>
              <a:pathLst>
                <a:path w="2398" h="2779" extrusionOk="0">
                  <a:moveTo>
                    <a:pt x="753" y="1"/>
                  </a:moveTo>
                  <a:cubicBezTo>
                    <a:pt x="647" y="1"/>
                    <a:pt x="547" y="25"/>
                    <a:pt x="457" y="77"/>
                  </a:cubicBezTo>
                  <a:cubicBezTo>
                    <a:pt x="24" y="328"/>
                    <a:pt x="1" y="1104"/>
                    <a:pt x="412" y="1835"/>
                  </a:cubicBezTo>
                  <a:cubicBezTo>
                    <a:pt x="738" y="2414"/>
                    <a:pt x="1251" y="2779"/>
                    <a:pt x="1665" y="2779"/>
                  </a:cubicBezTo>
                  <a:cubicBezTo>
                    <a:pt x="1773" y="2779"/>
                    <a:pt x="1874" y="2754"/>
                    <a:pt x="1964" y="2702"/>
                  </a:cubicBezTo>
                  <a:cubicBezTo>
                    <a:pt x="2398" y="2451"/>
                    <a:pt x="2398" y="1675"/>
                    <a:pt x="1987" y="945"/>
                  </a:cubicBezTo>
                  <a:cubicBezTo>
                    <a:pt x="1661" y="365"/>
                    <a:pt x="1162" y="1"/>
                    <a:pt x="75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6" name="Google Shape;2817;p41">
              <a:extLst>
                <a:ext uri="{FF2B5EF4-FFF2-40B4-BE49-F238E27FC236}">
                  <a16:creationId xmlns="" xmlns:a16="http://schemas.microsoft.com/office/drawing/2014/main" id="{D7A0CDC1-9BE0-F608-5CDB-E5C8F84C24A1}"/>
                </a:ext>
              </a:extLst>
            </p:cNvPr>
            <p:cNvSpPr/>
            <p:nvPr/>
          </p:nvSpPr>
          <p:spPr>
            <a:xfrm>
              <a:off x="6471125" y="3232475"/>
              <a:ext cx="59950" cy="69475"/>
            </a:xfrm>
            <a:custGeom>
              <a:avLst/>
              <a:gdLst/>
              <a:ahLst/>
              <a:cxnLst/>
              <a:rect l="l" t="t" r="r" b="b"/>
              <a:pathLst>
                <a:path w="2398" h="2779" extrusionOk="0">
                  <a:moveTo>
                    <a:pt x="753" y="1"/>
                  </a:moveTo>
                  <a:cubicBezTo>
                    <a:pt x="647" y="1"/>
                    <a:pt x="547" y="25"/>
                    <a:pt x="457" y="77"/>
                  </a:cubicBezTo>
                  <a:cubicBezTo>
                    <a:pt x="24" y="328"/>
                    <a:pt x="1" y="1104"/>
                    <a:pt x="412" y="1835"/>
                  </a:cubicBezTo>
                  <a:cubicBezTo>
                    <a:pt x="738" y="2414"/>
                    <a:pt x="1236" y="2778"/>
                    <a:pt x="1645" y="2778"/>
                  </a:cubicBezTo>
                  <a:cubicBezTo>
                    <a:pt x="1751" y="2778"/>
                    <a:pt x="1851" y="2754"/>
                    <a:pt x="1941" y="2702"/>
                  </a:cubicBezTo>
                  <a:cubicBezTo>
                    <a:pt x="2375" y="2451"/>
                    <a:pt x="2397" y="1675"/>
                    <a:pt x="1987" y="944"/>
                  </a:cubicBezTo>
                  <a:cubicBezTo>
                    <a:pt x="1661" y="365"/>
                    <a:pt x="1162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7" name="Google Shape;2818;p41">
              <a:extLst>
                <a:ext uri="{FF2B5EF4-FFF2-40B4-BE49-F238E27FC236}">
                  <a16:creationId xmlns="" xmlns:a16="http://schemas.microsoft.com/office/drawing/2014/main" id="{3D418CAB-49E2-5735-D0D5-BE4082BCC10B}"/>
                </a:ext>
              </a:extLst>
            </p:cNvPr>
            <p:cNvSpPr/>
            <p:nvPr/>
          </p:nvSpPr>
          <p:spPr>
            <a:xfrm>
              <a:off x="6477975" y="3246950"/>
              <a:ext cx="53100" cy="55000"/>
            </a:xfrm>
            <a:custGeom>
              <a:avLst/>
              <a:gdLst/>
              <a:ahLst/>
              <a:cxnLst/>
              <a:rect l="l" t="t" r="r" b="b"/>
              <a:pathLst>
                <a:path w="2124" h="2200" extrusionOk="0">
                  <a:moveTo>
                    <a:pt x="1439" y="0"/>
                  </a:moveTo>
                  <a:lnTo>
                    <a:pt x="1439" y="0"/>
                  </a:lnTo>
                  <a:cubicBezTo>
                    <a:pt x="1713" y="639"/>
                    <a:pt x="1644" y="1256"/>
                    <a:pt x="1279" y="1461"/>
                  </a:cubicBezTo>
                  <a:cubicBezTo>
                    <a:pt x="1188" y="1512"/>
                    <a:pt x="1088" y="1537"/>
                    <a:pt x="983" y="1537"/>
                  </a:cubicBezTo>
                  <a:cubicBezTo>
                    <a:pt x="668" y="1537"/>
                    <a:pt x="309" y="1318"/>
                    <a:pt x="1" y="959"/>
                  </a:cubicBezTo>
                  <a:lnTo>
                    <a:pt x="1" y="959"/>
                  </a:lnTo>
                  <a:cubicBezTo>
                    <a:pt x="46" y="1050"/>
                    <a:pt x="92" y="1164"/>
                    <a:pt x="138" y="1256"/>
                  </a:cubicBezTo>
                  <a:cubicBezTo>
                    <a:pt x="464" y="1835"/>
                    <a:pt x="962" y="2199"/>
                    <a:pt x="1371" y="2199"/>
                  </a:cubicBezTo>
                  <a:cubicBezTo>
                    <a:pt x="1477" y="2199"/>
                    <a:pt x="1577" y="2175"/>
                    <a:pt x="1667" y="2123"/>
                  </a:cubicBezTo>
                  <a:cubicBezTo>
                    <a:pt x="2101" y="1872"/>
                    <a:pt x="2123" y="1096"/>
                    <a:pt x="1713" y="365"/>
                  </a:cubicBezTo>
                  <a:cubicBezTo>
                    <a:pt x="1644" y="228"/>
                    <a:pt x="1553" y="114"/>
                    <a:pt x="143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8" name="Google Shape;2819;p41">
              <a:extLst>
                <a:ext uri="{FF2B5EF4-FFF2-40B4-BE49-F238E27FC236}">
                  <a16:creationId xmlns="" xmlns:a16="http://schemas.microsoft.com/office/drawing/2014/main" id="{23C4A661-241E-B072-2698-22838464DD78}"/>
                </a:ext>
              </a:extLst>
            </p:cNvPr>
            <p:cNvSpPr/>
            <p:nvPr/>
          </p:nvSpPr>
          <p:spPr>
            <a:xfrm>
              <a:off x="6116200" y="2403550"/>
              <a:ext cx="463375" cy="932425"/>
            </a:xfrm>
            <a:custGeom>
              <a:avLst/>
              <a:gdLst/>
              <a:ahLst/>
              <a:cxnLst/>
              <a:rect l="l" t="t" r="r" b="b"/>
              <a:pathLst>
                <a:path w="18535" h="37297" extrusionOk="0">
                  <a:moveTo>
                    <a:pt x="15179" y="29787"/>
                  </a:moveTo>
                  <a:lnTo>
                    <a:pt x="15179" y="29787"/>
                  </a:lnTo>
                  <a:cubicBezTo>
                    <a:pt x="15179" y="29788"/>
                    <a:pt x="15261" y="29918"/>
                    <a:pt x="15424" y="30137"/>
                  </a:cubicBezTo>
                  <a:lnTo>
                    <a:pt x="15424" y="30137"/>
                  </a:lnTo>
                  <a:cubicBezTo>
                    <a:pt x="15266" y="29907"/>
                    <a:pt x="15179" y="29788"/>
                    <a:pt x="15179" y="29787"/>
                  </a:cubicBezTo>
                  <a:close/>
                  <a:moveTo>
                    <a:pt x="2509" y="1"/>
                  </a:moveTo>
                  <a:cubicBezTo>
                    <a:pt x="2418" y="24"/>
                    <a:pt x="2282" y="47"/>
                    <a:pt x="2100" y="115"/>
                  </a:cubicBezTo>
                  <a:cubicBezTo>
                    <a:pt x="1735" y="252"/>
                    <a:pt x="1233" y="571"/>
                    <a:pt x="845" y="1187"/>
                  </a:cubicBezTo>
                  <a:cubicBezTo>
                    <a:pt x="457" y="1804"/>
                    <a:pt x="206" y="2671"/>
                    <a:pt x="115" y="3675"/>
                  </a:cubicBezTo>
                  <a:cubicBezTo>
                    <a:pt x="0" y="4680"/>
                    <a:pt x="46" y="5821"/>
                    <a:pt x="183" y="7031"/>
                  </a:cubicBezTo>
                  <a:cubicBezTo>
                    <a:pt x="320" y="8263"/>
                    <a:pt x="548" y="9587"/>
                    <a:pt x="891" y="10957"/>
                  </a:cubicBezTo>
                  <a:cubicBezTo>
                    <a:pt x="1233" y="12326"/>
                    <a:pt x="1644" y="13764"/>
                    <a:pt x="2215" y="15202"/>
                  </a:cubicBezTo>
                  <a:cubicBezTo>
                    <a:pt x="2511" y="15910"/>
                    <a:pt x="2831" y="16617"/>
                    <a:pt x="3150" y="17348"/>
                  </a:cubicBezTo>
                  <a:cubicBezTo>
                    <a:pt x="3470" y="18078"/>
                    <a:pt x="3767" y="18809"/>
                    <a:pt x="4155" y="19539"/>
                  </a:cubicBezTo>
                  <a:cubicBezTo>
                    <a:pt x="4520" y="20247"/>
                    <a:pt x="4908" y="20977"/>
                    <a:pt x="5273" y="21707"/>
                  </a:cubicBezTo>
                  <a:cubicBezTo>
                    <a:pt x="5661" y="22438"/>
                    <a:pt x="6095" y="23122"/>
                    <a:pt x="6506" y="23853"/>
                  </a:cubicBezTo>
                  <a:cubicBezTo>
                    <a:pt x="6917" y="24560"/>
                    <a:pt x="7327" y="25268"/>
                    <a:pt x="7761" y="25953"/>
                  </a:cubicBezTo>
                  <a:cubicBezTo>
                    <a:pt x="8195" y="26660"/>
                    <a:pt x="8628" y="27345"/>
                    <a:pt x="9062" y="28030"/>
                  </a:cubicBezTo>
                  <a:cubicBezTo>
                    <a:pt x="9929" y="29377"/>
                    <a:pt x="10774" y="30746"/>
                    <a:pt x="11619" y="32024"/>
                  </a:cubicBezTo>
                  <a:cubicBezTo>
                    <a:pt x="12486" y="33303"/>
                    <a:pt x="13376" y="34512"/>
                    <a:pt x="14335" y="35562"/>
                  </a:cubicBezTo>
                  <a:cubicBezTo>
                    <a:pt x="14814" y="36087"/>
                    <a:pt x="15293" y="36589"/>
                    <a:pt x="15887" y="36955"/>
                  </a:cubicBezTo>
                  <a:cubicBezTo>
                    <a:pt x="16024" y="37046"/>
                    <a:pt x="16206" y="37092"/>
                    <a:pt x="16343" y="37183"/>
                  </a:cubicBezTo>
                  <a:cubicBezTo>
                    <a:pt x="16435" y="37206"/>
                    <a:pt x="16526" y="37229"/>
                    <a:pt x="16594" y="37251"/>
                  </a:cubicBezTo>
                  <a:cubicBezTo>
                    <a:pt x="16686" y="37274"/>
                    <a:pt x="16777" y="37297"/>
                    <a:pt x="16868" y="37297"/>
                  </a:cubicBezTo>
                  <a:cubicBezTo>
                    <a:pt x="16937" y="37297"/>
                    <a:pt x="17028" y="37297"/>
                    <a:pt x="17119" y="37274"/>
                  </a:cubicBezTo>
                  <a:lnTo>
                    <a:pt x="17371" y="37229"/>
                  </a:lnTo>
                  <a:cubicBezTo>
                    <a:pt x="17530" y="37160"/>
                    <a:pt x="17690" y="37069"/>
                    <a:pt x="17804" y="36977"/>
                  </a:cubicBezTo>
                  <a:cubicBezTo>
                    <a:pt x="17941" y="36863"/>
                    <a:pt x="18055" y="36749"/>
                    <a:pt x="18147" y="36635"/>
                  </a:cubicBezTo>
                  <a:cubicBezTo>
                    <a:pt x="18192" y="36589"/>
                    <a:pt x="18261" y="36544"/>
                    <a:pt x="18306" y="36475"/>
                  </a:cubicBezTo>
                  <a:cubicBezTo>
                    <a:pt x="18352" y="36407"/>
                    <a:pt x="18398" y="36338"/>
                    <a:pt x="18421" y="36247"/>
                  </a:cubicBezTo>
                  <a:cubicBezTo>
                    <a:pt x="18535" y="35927"/>
                    <a:pt x="18466" y="35631"/>
                    <a:pt x="18421" y="35357"/>
                  </a:cubicBezTo>
                  <a:cubicBezTo>
                    <a:pt x="18261" y="34786"/>
                    <a:pt x="18032" y="34307"/>
                    <a:pt x="17827" y="33850"/>
                  </a:cubicBezTo>
                  <a:cubicBezTo>
                    <a:pt x="17348" y="32960"/>
                    <a:pt x="16891" y="32230"/>
                    <a:pt x="16480" y="31636"/>
                  </a:cubicBezTo>
                  <a:cubicBezTo>
                    <a:pt x="16092" y="31043"/>
                    <a:pt x="15750" y="30586"/>
                    <a:pt x="15522" y="30267"/>
                  </a:cubicBezTo>
                  <a:cubicBezTo>
                    <a:pt x="15486" y="30221"/>
                    <a:pt x="15454" y="30177"/>
                    <a:pt x="15424" y="30137"/>
                  </a:cubicBezTo>
                  <a:lnTo>
                    <a:pt x="15424" y="30137"/>
                  </a:lnTo>
                  <a:cubicBezTo>
                    <a:pt x="15639" y="30451"/>
                    <a:pt x="15987" y="30972"/>
                    <a:pt x="16435" y="31682"/>
                  </a:cubicBezTo>
                  <a:cubicBezTo>
                    <a:pt x="16800" y="32275"/>
                    <a:pt x="17256" y="33029"/>
                    <a:pt x="17690" y="33919"/>
                  </a:cubicBezTo>
                  <a:cubicBezTo>
                    <a:pt x="17896" y="34375"/>
                    <a:pt x="18124" y="34855"/>
                    <a:pt x="18238" y="35380"/>
                  </a:cubicBezTo>
                  <a:cubicBezTo>
                    <a:pt x="18284" y="35654"/>
                    <a:pt x="18329" y="35950"/>
                    <a:pt x="18238" y="36179"/>
                  </a:cubicBezTo>
                  <a:cubicBezTo>
                    <a:pt x="18238" y="36247"/>
                    <a:pt x="18192" y="36293"/>
                    <a:pt x="18147" y="36338"/>
                  </a:cubicBezTo>
                  <a:cubicBezTo>
                    <a:pt x="18101" y="36407"/>
                    <a:pt x="18055" y="36452"/>
                    <a:pt x="18010" y="36498"/>
                  </a:cubicBezTo>
                  <a:cubicBezTo>
                    <a:pt x="17896" y="36612"/>
                    <a:pt x="17804" y="36726"/>
                    <a:pt x="17667" y="36795"/>
                  </a:cubicBezTo>
                  <a:cubicBezTo>
                    <a:pt x="17459" y="36982"/>
                    <a:pt x="17208" y="37065"/>
                    <a:pt x="16946" y="37065"/>
                  </a:cubicBezTo>
                  <a:cubicBezTo>
                    <a:pt x="16635" y="37065"/>
                    <a:pt x="16309" y="36948"/>
                    <a:pt x="16024" y="36749"/>
                  </a:cubicBezTo>
                  <a:cubicBezTo>
                    <a:pt x="15476" y="36407"/>
                    <a:pt x="14997" y="35905"/>
                    <a:pt x="14540" y="35380"/>
                  </a:cubicBezTo>
                  <a:cubicBezTo>
                    <a:pt x="13604" y="34330"/>
                    <a:pt x="12760" y="33120"/>
                    <a:pt x="11892" y="31842"/>
                  </a:cubicBezTo>
                  <a:cubicBezTo>
                    <a:pt x="11048" y="30564"/>
                    <a:pt x="10203" y="29217"/>
                    <a:pt x="9359" y="27847"/>
                  </a:cubicBezTo>
                  <a:cubicBezTo>
                    <a:pt x="8925" y="27163"/>
                    <a:pt x="8491" y="26455"/>
                    <a:pt x="8058" y="25770"/>
                  </a:cubicBezTo>
                  <a:cubicBezTo>
                    <a:pt x="7624" y="25085"/>
                    <a:pt x="7236" y="24355"/>
                    <a:pt x="6825" y="23647"/>
                  </a:cubicBezTo>
                  <a:cubicBezTo>
                    <a:pt x="6414" y="22940"/>
                    <a:pt x="5981" y="22255"/>
                    <a:pt x="5593" y="21548"/>
                  </a:cubicBezTo>
                  <a:cubicBezTo>
                    <a:pt x="5205" y="20817"/>
                    <a:pt x="4839" y="20087"/>
                    <a:pt x="4474" y="19379"/>
                  </a:cubicBezTo>
                  <a:cubicBezTo>
                    <a:pt x="4086" y="18672"/>
                    <a:pt x="3789" y="17918"/>
                    <a:pt x="3470" y="17211"/>
                  </a:cubicBezTo>
                  <a:cubicBezTo>
                    <a:pt x="3150" y="16480"/>
                    <a:pt x="2808" y="15773"/>
                    <a:pt x="2511" y="15065"/>
                  </a:cubicBezTo>
                  <a:cubicBezTo>
                    <a:pt x="1963" y="13650"/>
                    <a:pt x="1507" y="12235"/>
                    <a:pt x="1142" y="10888"/>
                  </a:cubicBezTo>
                  <a:cubicBezTo>
                    <a:pt x="799" y="9541"/>
                    <a:pt x="525" y="8218"/>
                    <a:pt x="389" y="7008"/>
                  </a:cubicBezTo>
                  <a:cubicBezTo>
                    <a:pt x="229" y="5798"/>
                    <a:pt x="160" y="4680"/>
                    <a:pt x="252" y="3698"/>
                  </a:cubicBezTo>
                  <a:cubicBezTo>
                    <a:pt x="320" y="2694"/>
                    <a:pt x="548" y="1849"/>
                    <a:pt x="891" y="1233"/>
                  </a:cubicBezTo>
                  <a:cubicBezTo>
                    <a:pt x="1256" y="617"/>
                    <a:pt x="1758" y="274"/>
                    <a:pt x="2100" y="137"/>
                  </a:cubicBezTo>
                  <a:cubicBezTo>
                    <a:pt x="2282" y="47"/>
                    <a:pt x="2418" y="24"/>
                    <a:pt x="250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9" name="Google Shape;2820;p41">
              <a:extLst>
                <a:ext uri="{FF2B5EF4-FFF2-40B4-BE49-F238E27FC236}">
                  <a16:creationId xmlns="" xmlns:a16="http://schemas.microsoft.com/office/drawing/2014/main" id="{7FB05A5B-A36B-B241-8597-682E2DEADBBE}"/>
                </a:ext>
              </a:extLst>
            </p:cNvPr>
            <p:cNvSpPr/>
            <p:nvPr/>
          </p:nvSpPr>
          <p:spPr>
            <a:xfrm>
              <a:off x="6365200" y="2482325"/>
              <a:ext cx="471725" cy="682550"/>
            </a:xfrm>
            <a:custGeom>
              <a:avLst/>
              <a:gdLst/>
              <a:ahLst/>
              <a:cxnLst/>
              <a:rect l="l" t="t" r="r" b="b"/>
              <a:pathLst>
                <a:path w="18869" h="27302" extrusionOk="0">
                  <a:moveTo>
                    <a:pt x="7122" y="1"/>
                  </a:moveTo>
                  <a:cubicBezTo>
                    <a:pt x="5913" y="1"/>
                    <a:pt x="4593" y="597"/>
                    <a:pt x="3918" y="1346"/>
                  </a:cubicBezTo>
                  <a:cubicBezTo>
                    <a:pt x="2914" y="2442"/>
                    <a:pt x="2412" y="3994"/>
                    <a:pt x="2686" y="5386"/>
                  </a:cubicBezTo>
                  <a:cubicBezTo>
                    <a:pt x="3142" y="7737"/>
                    <a:pt x="4443" y="9837"/>
                    <a:pt x="5425" y="12005"/>
                  </a:cubicBezTo>
                  <a:cubicBezTo>
                    <a:pt x="6634" y="14767"/>
                    <a:pt x="8072" y="16479"/>
                    <a:pt x="9533" y="19150"/>
                  </a:cubicBezTo>
                  <a:cubicBezTo>
                    <a:pt x="8004" y="18282"/>
                    <a:pt x="6018" y="17506"/>
                    <a:pt x="4375" y="16867"/>
                  </a:cubicBezTo>
                  <a:cubicBezTo>
                    <a:pt x="3978" y="16710"/>
                    <a:pt x="3577" y="16637"/>
                    <a:pt x="3193" y="16637"/>
                  </a:cubicBezTo>
                  <a:cubicBezTo>
                    <a:pt x="1410" y="16637"/>
                    <a:pt x="0" y="18199"/>
                    <a:pt x="1202" y="20040"/>
                  </a:cubicBezTo>
                  <a:cubicBezTo>
                    <a:pt x="2206" y="21546"/>
                    <a:pt x="3850" y="23007"/>
                    <a:pt x="5288" y="24194"/>
                  </a:cubicBezTo>
                  <a:cubicBezTo>
                    <a:pt x="7314" y="25892"/>
                    <a:pt x="10251" y="27302"/>
                    <a:pt x="12859" y="27302"/>
                  </a:cubicBezTo>
                  <a:cubicBezTo>
                    <a:pt x="14600" y="27302"/>
                    <a:pt x="16193" y="26674"/>
                    <a:pt x="17271" y="25084"/>
                  </a:cubicBezTo>
                  <a:cubicBezTo>
                    <a:pt x="18869" y="22733"/>
                    <a:pt x="17887" y="19173"/>
                    <a:pt x="17203" y="16685"/>
                  </a:cubicBezTo>
                  <a:cubicBezTo>
                    <a:pt x="16107" y="12599"/>
                    <a:pt x="14372" y="8559"/>
                    <a:pt x="12204" y="4793"/>
                  </a:cubicBezTo>
                  <a:cubicBezTo>
                    <a:pt x="11496" y="3560"/>
                    <a:pt x="10743" y="2236"/>
                    <a:pt x="9670" y="1209"/>
                  </a:cubicBezTo>
                  <a:cubicBezTo>
                    <a:pt x="9442" y="981"/>
                    <a:pt x="9168" y="730"/>
                    <a:pt x="8871" y="524"/>
                  </a:cubicBezTo>
                  <a:cubicBezTo>
                    <a:pt x="8552" y="319"/>
                    <a:pt x="8232" y="159"/>
                    <a:pt x="7890" y="91"/>
                  </a:cubicBezTo>
                  <a:cubicBezTo>
                    <a:pt x="7645" y="29"/>
                    <a:pt x="7386" y="1"/>
                    <a:pt x="7122" y="1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0" name="Google Shape;2821;p41">
              <a:extLst>
                <a:ext uri="{FF2B5EF4-FFF2-40B4-BE49-F238E27FC236}">
                  <a16:creationId xmlns="" xmlns:a16="http://schemas.microsoft.com/office/drawing/2014/main" id="{2046E4D1-D6C0-CADB-D17D-8146896B7D64}"/>
                </a:ext>
              </a:extLst>
            </p:cNvPr>
            <p:cNvSpPr/>
            <p:nvPr/>
          </p:nvSpPr>
          <p:spPr>
            <a:xfrm>
              <a:off x="6367275" y="2692300"/>
              <a:ext cx="469650" cy="472575"/>
            </a:xfrm>
            <a:custGeom>
              <a:avLst/>
              <a:gdLst/>
              <a:ahLst/>
              <a:cxnLst/>
              <a:rect l="l" t="t" r="r" b="b"/>
              <a:pathLst>
                <a:path w="18786" h="18903" extrusionOk="0">
                  <a:moveTo>
                    <a:pt x="14015" y="0"/>
                  </a:moveTo>
                  <a:cubicBezTo>
                    <a:pt x="11527" y="982"/>
                    <a:pt x="7350" y="2808"/>
                    <a:pt x="5365" y="3675"/>
                  </a:cubicBezTo>
                  <a:cubicBezTo>
                    <a:pt x="5753" y="4565"/>
                    <a:pt x="6163" y="5341"/>
                    <a:pt x="6620" y="6094"/>
                  </a:cubicBezTo>
                  <a:cubicBezTo>
                    <a:pt x="8244" y="5418"/>
                    <a:pt x="10805" y="4473"/>
                    <a:pt x="11746" y="4473"/>
                  </a:cubicBezTo>
                  <a:cubicBezTo>
                    <a:pt x="11757" y="4473"/>
                    <a:pt x="11768" y="4474"/>
                    <a:pt x="11778" y="4474"/>
                  </a:cubicBezTo>
                  <a:cubicBezTo>
                    <a:pt x="13171" y="4542"/>
                    <a:pt x="14723" y="8423"/>
                    <a:pt x="14358" y="10135"/>
                  </a:cubicBezTo>
                  <a:cubicBezTo>
                    <a:pt x="14281" y="10504"/>
                    <a:pt x="13907" y="10650"/>
                    <a:pt x="13367" y="10650"/>
                  </a:cubicBezTo>
                  <a:cubicBezTo>
                    <a:pt x="12141" y="10650"/>
                    <a:pt x="10055" y="9899"/>
                    <a:pt x="8629" y="9313"/>
                  </a:cubicBezTo>
                  <a:lnTo>
                    <a:pt x="8629" y="9313"/>
                  </a:lnTo>
                  <a:cubicBezTo>
                    <a:pt x="8902" y="9769"/>
                    <a:pt x="9176" y="10226"/>
                    <a:pt x="9450" y="10751"/>
                  </a:cubicBezTo>
                  <a:cubicBezTo>
                    <a:pt x="8971" y="10477"/>
                    <a:pt x="8446" y="10203"/>
                    <a:pt x="7898" y="9952"/>
                  </a:cubicBezTo>
                  <a:lnTo>
                    <a:pt x="7898" y="9952"/>
                  </a:lnTo>
                  <a:cubicBezTo>
                    <a:pt x="7899" y="9952"/>
                    <a:pt x="13194" y="13193"/>
                    <a:pt x="13673" y="15065"/>
                  </a:cubicBezTo>
                  <a:cubicBezTo>
                    <a:pt x="13932" y="16030"/>
                    <a:pt x="13323" y="16716"/>
                    <a:pt x="12012" y="16716"/>
                  </a:cubicBezTo>
                  <a:cubicBezTo>
                    <a:pt x="10781" y="16716"/>
                    <a:pt x="8930" y="16110"/>
                    <a:pt x="6597" y="14563"/>
                  </a:cubicBezTo>
                  <a:cubicBezTo>
                    <a:pt x="2420" y="11778"/>
                    <a:pt x="4337" y="9404"/>
                    <a:pt x="4931" y="8719"/>
                  </a:cubicBezTo>
                  <a:cubicBezTo>
                    <a:pt x="4817" y="8674"/>
                    <a:pt x="4703" y="8628"/>
                    <a:pt x="4589" y="8582"/>
                  </a:cubicBezTo>
                  <a:cubicBezTo>
                    <a:pt x="4132" y="8491"/>
                    <a:pt x="3470" y="8377"/>
                    <a:pt x="2717" y="8263"/>
                  </a:cubicBezTo>
                  <a:cubicBezTo>
                    <a:pt x="1142" y="8468"/>
                    <a:pt x="1" y="9929"/>
                    <a:pt x="1119" y="11641"/>
                  </a:cubicBezTo>
                  <a:cubicBezTo>
                    <a:pt x="2123" y="13147"/>
                    <a:pt x="3767" y="14608"/>
                    <a:pt x="5205" y="15795"/>
                  </a:cubicBezTo>
                  <a:cubicBezTo>
                    <a:pt x="7231" y="17493"/>
                    <a:pt x="10168" y="18903"/>
                    <a:pt x="12776" y="18903"/>
                  </a:cubicBezTo>
                  <a:cubicBezTo>
                    <a:pt x="14517" y="18903"/>
                    <a:pt x="16110" y="18275"/>
                    <a:pt x="17188" y="16685"/>
                  </a:cubicBezTo>
                  <a:cubicBezTo>
                    <a:pt x="18786" y="14334"/>
                    <a:pt x="17804" y="10774"/>
                    <a:pt x="17120" y="8286"/>
                  </a:cubicBezTo>
                  <a:cubicBezTo>
                    <a:pt x="16366" y="5478"/>
                    <a:pt x="15316" y="2693"/>
                    <a:pt x="1401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1" name="Google Shape;2822;p41">
              <a:extLst>
                <a:ext uri="{FF2B5EF4-FFF2-40B4-BE49-F238E27FC236}">
                  <a16:creationId xmlns="" xmlns:a16="http://schemas.microsoft.com/office/drawing/2014/main" id="{4964ECC6-CD38-A57A-21BE-4379962813F3}"/>
                </a:ext>
              </a:extLst>
            </p:cNvPr>
            <p:cNvSpPr/>
            <p:nvPr/>
          </p:nvSpPr>
          <p:spPr>
            <a:xfrm>
              <a:off x="6596675" y="2958275"/>
              <a:ext cx="97600" cy="48575"/>
            </a:xfrm>
            <a:custGeom>
              <a:avLst/>
              <a:gdLst/>
              <a:ahLst/>
              <a:cxnLst/>
              <a:rect l="l" t="t" r="r" b="b"/>
              <a:pathLst>
                <a:path w="3904" h="1943" extrusionOk="0">
                  <a:moveTo>
                    <a:pt x="100" y="0"/>
                  </a:moveTo>
                  <a:cubicBezTo>
                    <a:pt x="55" y="0"/>
                    <a:pt x="28" y="7"/>
                    <a:pt x="23" y="20"/>
                  </a:cubicBezTo>
                  <a:cubicBezTo>
                    <a:pt x="0" y="66"/>
                    <a:pt x="503" y="294"/>
                    <a:pt x="1005" y="523"/>
                  </a:cubicBezTo>
                  <a:cubicBezTo>
                    <a:pt x="1507" y="751"/>
                    <a:pt x="1986" y="979"/>
                    <a:pt x="1986" y="979"/>
                  </a:cubicBezTo>
                  <a:cubicBezTo>
                    <a:pt x="1986" y="979"/>
                    <a:pt x="2100" y="1025"/>
                    <a:pt x="2283" y="1116"/>
                  </a:cubicBezTo>
                  <a:cubicBezTo>
                    <a:pt x="2488" y="1185"/>
                    <a:pt x="2717" y="1299"/>
                    <a:pt x="2945" y="1413"/>
                  </a:cubicBezTo>
                  <a:cubicBezTo>
                    <a:pt x="3082" y="1458"/>
                    <a:pt x="3173" y="1527"/>
                    <a:pt x="3287" y="1595"/>
                  </a:cubicBezTo>
                  <a:cubicBezTo>
                    <a:pt x="3401" y="1664"/>
                    <a:pt x="3493" y="1710"/>
                    <a:pt x="3561" y="1778"/>
                  </a:cubicBezTo>
                  <a:cubicBezTo>
                    <a:pt x="3700" y="1877"/>
                    <a:pt x="3805" y="1942"/>
                    <a:pt x="3845" y="1942"/>
                  </a:cubicBezTo>
                  <a:cubicBezTo>
                    <a:pt x="3850" y="1942"/>
                    <a:pt x="3855" y="1941"/>
                    <a:pt x="3858" y="1938"/>
                  </a:cubicBezTo>
                  <a:cubicBezTo>
                    <a:pt x="3904" y="1938"/>
                    <a:pt x="3835" y="1824"/>
                    <a:pt x="3721" y="1664"/>
                  </a:cubicBezTo>
                  <a:cubicBezTo>
                    <a:pt x="3652" y="1573"/>
                    <a:pt x="3584" y="1481"/>
                    <a:pt x="3493" y="1413"/>
                  </a:cubicBezTo>
                  <a:cubicBezTo>
                    <a:pt x="3379" y="1322"/>
                    <a:pt x="3287" y="1207"/>
                    <a:pt x="3173" y="1139"/>
                  </a:cubicBezTo>
                  <a:cubicBezTo>
                    <a:pt x="2945" y="979"/>
                    <a:pt x="2717" y="842"/>
                    <a:pt x="2534" y="728"/>
                  </a:cubicBezTo>
                  <a:cubicBezTo>
                    <a:pt x="2351" y="637"/>
                    <a:pt x="2214" y="568"/>
                    <a:pt x="2214" y="568"/>
                  </a:cubicBezTo>
                  <a:cubicBezTo>
                    <a:pt x="2214" y="568"/>
                    <a:pt x="1689" y="363"/>
                    <a:pt x="1142" y="226"/>
                  </a:cubicBezTo>
                  <a:cubicBezTo>
                    <a:pt x="723" y="99"/>
                    <a:pt x="276" y="0"/>
                    <a:pt x="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2" name="Google Shape;2823;p41">
              <a:extLst>
                <a:ext uri="{FF2B5EF4-FFF2-40B4-BE49-F238E27FC236}">
                  <a16:creationId xmlns="" xmlns:a16="http://schemas.microsoft.com/office/drawing/2014/main" id="{A29E0DDF-B32A-749B-980B-60A82EFE6174}"/>
                </a:ext>
              </a:extLst>
            </p:cNvPr>
            <p:cNvSpPr/>
            <p:nvPr/>
          </p:nvSpPr>
          <p:spPr>
            <a:xfrm>
              <a:off x="6408925" y="2473725"/>
              <a:ext cx="362375" cy="351550"/>
            </a:xfrm>
            <a:custGeom>
              <a:avLst/>
              <a:gdLst/>
              <a:ahLst/>
              <a:cxnLst/>
              <a:rect l="l" t="t" r="r" b="b"/>
              <a:pathLst>
                <a:path w="14495" h="14062" extrusionOk="0">
                  <a:moveTo>
                    <a:pt x="5657" y="1"/>
                  </a:moveTo>
                  <a:cubicBezTo>
                    <a:pt x="4231" y="1"/>
                    <a:pt x="2685" y="997"/>
                    <a:pt x="1850" y="1873"/>
                  </a:cubicBezTo>
                  <a:cubicBezTo>
                    <a:pt x="708" y="3082"/>
                    <a:pt x="1" y="4406"/>
                    <a:pt x="320" y="5936"/>
                  </a:cubicBezTo>
                  <a:cubicBezTo>
                    <a:pt x="845" y="8560"/>
                    <a:pt x="2352" y="10889"/>
                    <a:pt x="3470" y="13308"/>
                  </a:cubicBezTo>
                  <a:cubicBezTo>
                    <a:pt x="3584" y="13582"/>
                    <a:pt x="3699" y="13810"/>
                    <a:pt x="3813" y="14061"/>
                  </a:cubicBezTo>
                  <a:cubicBezTo>
                    <a:pt x="5319" y="13399"/>
                    <a:pt x="9587" y="11710"/>
                    <a:pt x="14495" y="11619"/>
                  </a:cubicBezTo>
                  <a:cubicBezTo>
                    <a:pt x="13536" y="9473"/>
                    <a:pt x="12441" y="7351"/>
                    <a:pt x="11231" y="5319"/>
                  </a:cubicBezTo>
                  <a:cubicBezTo>
                    <a:pt x="10409" y="3950"/>
                    <a:pt x="9542" y="2489"/>
                    <a:pt x="8309" y="1325"/>
                  </a:cubicBezTo>
                  <a:cubicBezTo>
                    <a:pt x="8058" y="1051"/>
                    <a:pt x="7739" y="800"/>
                    <a:pt x="7373" y="572"/>
                  </a:cubicBezTo>
                  <a:cubicBezTo>
                    <a:pt x="7031" y="343"/>
                    <a:pt x="6643" y="161"/>
                    <a:pt x="6278" y="69"/>
                  </a:cubicBezTo>
                  <a:cubicBezTo>
                    <a:pt x="6075" y="23"/>
                    <a:pt x="5868" y="1"/>
                    <a:pt x="5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3" name="Google Shape;2824;p41">
              <a:extLst>
                <a:ext uri="{FF2B5EF4-FFF2-40B4-BE49-F238E27FC236}">
                  <a16:creationId xmlns="" xmlns:a16="http://schemas.microsoft.com/office/drawing/2014/main" id="{89BDB476-B871-30AF-550A-08AC5650F4CD}"/>
                </a:ext>
              </a:extLst>
            </p:cNvPr>
            <p:cNvSpPr/>
            <p:nvPr/>
          </p:nvSpPr>
          <p:spPr>
            <a:xfrm>
              <a:off x="6460300" y="2473950"/>
              <a:ext cx="311000" cy="351325"/>
            </a:xfrm>
            <a:custGeom>
              <a:avLst/>
              <a:gdLst/>
              <a:ahLst/>
              <a:cxnLst/>
              <a:rect l="l" t="t" r="r" b="b"/>
              <a:pathLst>
                <a:path w="12440" h="14053" extrusionOk="0">
                  <a:moveTo>
                    <a:pt x="3586" y="0"/>
                  </a:moveTo>
                  <a:cubicBezTo>
                    <a:pt x="2778" y="0"/>
                    <a:pt x="1919" y="321"/>
                    <a:pt x="1187" y="768"/>
                  </a:cubicBezTo>
                  <a:cubicBezTo>
                    <a:pt x="4040" y="996"/>
                    <a:pt x="6505" y="6018"/>
                    <a:pt x="6254" y="7821"/>
                  </a:cubicBezTo>
                  <a:cubicBezTo>
                    <a:pt x="5980" y="9670"/>
                    <a:pt x="1803" y="10286"/>
                    <a:pt x="0" y="10446"/>
                  </a:cubicBezTo>
                  <a:cubicBezTo>
                    <a:pt x="91" y="10651"/>
                    <a:pt x="206" y="10857"/>
                    <a:pt x="297" y="11062"/>
                  </a:cubicBezTo>
                  <a:cubicBezTo>
                    <a:pt x="525" y="11496"/>
                    <a:pt x="731" y="11930"/>
                    <a:pt x="936" y="12340"/>
                  </a:cubicBezTo>
                  <a:cubicBezTo>
                    <a:pt x="2065" y="11924"/>
                    <a:pt x="6119" y="10424"/>
                    <a:pt x="7751" y="10424"/>
                  </a:cubicBezTo>
                  <a:cubicBezTo>
                    <a:pt x="7999" y="10424"/>
                    <a:pt x="8191" y="10459"/>
                    <a:pt x="8309" y="10537"/>
                  </a:cubicBezTo>
                  <a:cubicBezTo>
                    <a:pt x="9176" y="11131"/>
                    <a:pt x="3378" y="13071"/>
                    <a:pt x="1575" y="13664"/>
                  </a:cubicBezTo>
                  <a:cubicBezTo>
                    <a:pt x="1644" y="13801"/>
                    <a:pt x="1689" y="13915"/>
                    <a:pt x="1758" y="14052"/>
                  </a:cubicBezTo>
                  <a:cubicBezTo>
                    <a:pt x="3264" y="13390"/>
                    <a:pt x="7532" y="11701"/>
                    <a:pt x="12440" y="11610"/>
                  </a:cubicBezTo>
                  <a:cubicBezTo>
                    <a:pt x="11481" y="9464"/>
                    <a:pt x="10386" y="7342"/>
                    <a:pt x="9176" y="5310"/>
                  </a:cubicBezTo>
                  <a:cubicBezTo>
                    <a:pt x="8354" y="3941"/>
                    <a:pt x="7487" y="2480"/>
                    <a:pt x="6254" y="1316"/>
                  </a:cubicBezTo>
                  <a:cubicBezTo>
                    <a:pt x="6003" y="1042"/>
                    <a:pt x="5684" y="791"/>
                    <a:pt x="5318" y="563"/>
                  </a:cubicBezTo>
                  <a:cubicBezTo>
                    <a:pt x="4976" y="334"/>
                    <a:pt x="4588" y="152"/>
                    <a:pt x="4223" y="60"/>
                  </a:cubicBezTo>
                  <a:cubicBezTo>
                    <a:pt x="4109" y="38"/>
                    <a:pt x="3995" y="15"/>
                    <a:pt x="3880" y="15"/>
                  </a:cubicBezTo>
                  <a:cubicBezTo>
                    <a:pt x="3783" y="5"/>
                    <a:pt x="3685" y="0"/>
                    <a:pt x="35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4" name="Google Shape;2825;p41">
              <a:extLst>
                <a:ext uri="{FF2B5EF4-FFF2-40B4-BE49-F238E27FC236}">
                  <a16:creationId xmlns="" xmlns:a16="http://schemas.microsoft.com/office/drawing/2014/main" id="{4953F746-CBE3-C264-5C16-BB07C636F6C4}"/>
                </a:ext>
              </a:extLst>
            </p:cNvPr>
            <p:cNvSpPr/>
            <p:nvPr/>
          </p:nvSpPr>
          <p:spPr>
            <a:xfrm>
              <a:off x="6496250" y="2715625"/>
              <a:ext cx="243075" cy="58975"/>
            </a:xfrm>
            <a:custGeom>
              <a:avLst/>
              <a:gdLst/>
              <a:ahLst/>
              <a:cxnLst/>
              <a:rect l="l" t="t" r="r" b="b"/>
              <a:pathLst>
                <a:path w="9723" h="2359" extrusionOk="0">
                  <a:moveTo>
                    <a:pt x="7371" y="1"/>
                  </a:moveTo>
                  <a:cubicBezTo>
                    <a:pt x="7296" y="1"/>
                    <a:pt x="7220" y="2"/>
                    <a:pt x="7144" y="3"/>
                  </a:cubicBezTo>
                  <a:cubicBezTo>
                    <a:pt x="6483" y="26"/>
                    <a:pt x="5843" y="49"/>
                    <a:pt x="5364" y="117"/>
                  </a:cubicBezTo>
                  <a:cubicBezTo>
                    <a:pt x="4862" y="186"/>
                    <a:pt x="4542" y="231"/>
                    <a:pt x="4542" y="231"/>
                  </a:cubicBezTo>
                  <a:cubicBezTo>
                    <a:pt x="4542" y="231"/>
                    <a:pt x="4223" y="322"/>
                    <a:pt x="3766" y="459"/>
                  </a:cubicBezTo>
                  <a:cubicBezTo>
                    <a:pt x="3287" y="574"/>
                    <a:pt x="2716" y="825"/>
                    <a:pt x="2123" y="1053"/>
                  </a:cubicBezTo>
                  <a:cubicBezTo>
                    <a:pt x="982" y="1578"/>
                    <a:pt x="0" y="2331"/>
                    <a:pt x="46" y="2354"/>
                  </a:cubicBezTo>
                  <a:cubicBezTo>
                    <a:pt x="48" y="2357"/>
                    <a:pt x="53" y="2359"/>
                    <a:pt x="60" y="2359"/>
                  </a:cubicBezTo>
                  <a:cubicBezTo>
                    <a:pt x="197" y="2359"/>
                    <a:pt x="1198" y="1762"/>
                    <a:pt x="2283" y="1350"/>
                  </a:cubicBezTo>
                  <a:cubicBezTo>
                    <a:pt x="2876" y="1167"/>
                    <a:pt x="3447" y="939"/>
                    <a:pt x="3926" y="870"/>
                  </a:cubicBezTo>
                  <a:cubicBezTo>
                    <a:pt x="4383" y="756"/>
                    <a:pt x="4679" y="688"/>
                    <a:pt x="4679" y="688"/>
                  </a:cubicBezTo>
                  <a:cubicBezTo>
                    <a:pt x="4679" y="688"/>
                    <a:pt x="4976" y="619"/>
                    <a:pt x="5433" y="551"/>
                  </a:cubicBezTo>
                  <a:cubicBezTo>
                    <a:pt x="5889" y="437"/>
                    <a:pt x="6528" y="391"/>
                    <a:pt x="7167" y="322"/>
                  </a:cubicBezTo>
                  <a:cubicBezTo>
                    <a:pt x="8423" y="231"/>
                    <a:pt x="9701" y="300"/>
                    <a:pt x="9701" y="231"/>
                  </a:cubicBezTo>
                  <a:cubicBezTo>
                    <a:pt x="9722" y="167"/>
                    <a:pt x="8590" y="1"/>
                    <a:pt x="7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5" name="Google Shape;2826;p41">
              <a:extLst>
                <a:ext uri="{FF2B5EF4-FFF2-40B4-BE49-F238E27FC236}">
                  <a16:creationId xmlns="" xmlns:a16="http://schemas.microsoft.com/office/drawing/2014/main" id="{C0916831-0217-F590-EE84-2B38D32F08A2}"/>
                </a:ext>
              </a:extLst>
            </p:cNvPr>
            <p:cNvSpPr/>
            <p:nvPr/>
          </p:nvSpPr>
          <p:spPr>
            <a:xfrm>
              <a:off x="6192875" y="2703225"/>
              <a:ext cx="316525" cy="253225"/>
            </a:xfrm>
            <a:custGeom>
              <a:avLst/>
              <a:gdLst/>
              <a:ahLst/>
              <a:cxnLst/>
              <a:rect l="l" t="t" r="r" b="b"/>
              <a:pathLst>
                <a:path w="12661" h="10129" extrusionOk="0">
                  <a:moveTo>
                    <a:pt x="5096" y="1"/>
                  </a:moveTo>
                  <a:cubicBezTo>
                    <a:pt x="2012" y="1"/>
                    <a:pt x="339" y="2711"/>
                    <a:pt x="197" y="3740"/>
                  </a:cubicBezTo>
                  <a:cubicBezTo>
                    <a:pt x="1" y="5254"/>
                    <a:pt x="1634" y="7311"/>
                    <a:pt x="3200" y="7311"/>
                  </a:cubicBezTo>
                  <a:cubicBezTo>
                    <a:pt x="3451" y="7311"/>
                    <a:pt x="3701" y="7258"/>
                    <a:pt x="3941" y="7141"/>
                  </a:cubicBezTo>
                  <a:cubicBezTo>
                    <a:pt x="3941" y="7141"/>
                    <a:pt x="5082" y="8967"/>
                    <a:pt x="6954" y="9743"/>
                  </a:cubicBezTo>
                  <a:cubicBezTo>
                    <a:pt x="7583" y="10007"/>
                    <a:pt x="8213" y="10129"/>
                    <a:pt x="8768" y="10129"/>
                  </a:cubicBezTo>
                  <a:cubicBezTo>
                    <a:pt x="9842" y="10129"/>
                    <a:pt x="10636" y="9674"/>
                    <a:pt x="10606" y="8921"/>
                  </a:cubicBezTo>
                  <a:cubicBezTo>
                    <a:pt x="10606" y="8921"/>
                    <a:pt x="12660" y="2987"/>
                    <a:pt x="8095" y="773"/>
                  </a:cubicBezTo>
                  <a:cubicBezTo>
                    <a:pt x="6981" y="223"/>
                    <a:pt x="5980" y="1"/>
                    <a:pt x="5096" y="1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6" name="Google Shape;2827;p41">
              <a:extLst>
                <a:ext uri="{FF2B5EF4-FFF2-40B4-BE49-F238E27FC236}">
                  <a16:creationId xmlns="" xmlns:a16="http://schemas.microsoft.com/office/drawing/2014/main" id="{1FE785C6-A375-C472-AA1E-83BB4F0A94C2}"/>
                </a:ext>
              </a:extLst>
            </p:cNvPr>
            <p:cNvSpPr/>
            <p:nvPr/>
          </p:nvSpPr>
          <p:spPr>
            <a:xfrm>
              <a:off x="6192875" y="2740800"/>
              <a:ext cx="290275" cy="215650"/>
            </a:xfrm>
            <a:custGeom>
              <a:avLst/>
              <a:gdLst/>
              <a:ahLst/>
              <a:cxnLst/>
              <a:rect l="l" t="t" r="r" b="b"/>
              <a:pathLst>
                <a:path w="11611" h="8626" extrusionOk="0">
                  <a:moveTo>
                    <a:pt x="1544" y="0"/>
                  </a:moveTo>
                  <a:cubicBezTo>
                    <a:pt x="722" y="799"/>
                    <a:pt x="266" y="1735"/>
                    <a:pt x="197" y="2237"/>
                  </a:cubicBezTo>
                  <a:cubicBezTo>
                    <a:pt x="1" y="3751"/>
                    <a:pt x="1634" y="5808"/>
                    <a:pt x="3200" y="5808"/>
                  </a:cubicBezTo>
                  <a:cubicBezTo>
                    <a:pt x="3451" y="5808"/>
                    <a:pt x="3701" y="5755"/>
                    <a:pt x="3941" y="5638"/>
                  </a:cubicBezTo>
                  <a:cubicBezTo>
                    <a:pt x="3941" y="5638"/>
                    <a:pt x="5082" y="7464"/>
                    <a:pt x="6954" y="8240"/>
                  </a:cubicBezTo>
                  <a:cubicBezTo>
                    <a:pt x="7583" y="8504"/>
                    <a:pt x="8213" y="8626"/>
                    <a:pt x="8768" y="8626"/>
                  </a:cubicBezTo>
                  <a:cubicBezTo>
                    <a:pt x="9842" y="8626"/>
                    <a:pt x="10636" y="8171"/>
                    <a:pt x="10606" y="7418"/>
                  </a:cubicBezTo>
                  <a:cubicBezTo>
                    <a:pt x="10606" y="7418"/>
                    <a:pt x="11610" y="4497"/>
                    <a:pt x="10629" y="1986"/>
                  </a:cubicBezTo>
                  <a:lnTo>
                    <a:pt x="10629" y="1986"/>
                  </a:lnTo>
                  <a:cubicBezTo>
                    <a:pt x="10811" y="3538"/>
                    <a:pt x="10515" y="5547"/>
                    <a:pt x="9259" y="6368"/>
                  </a:cubicBezTo>
                  <a:cubicBezTo>
                    <a:pt x="8921" y="6595"/>
                    <a:pt x="8589" y="6690"/>
                    <a:pt x="8268" y="6690"/>
                  </a:cubicBezTo>
                  <a:cubicBezTo>
                    <a:pt x="6813" y="6690"/>
                    <a:pt x="5591" y="4740"/>
                    <a:pt x="5105" y="4291"/>
                  </a:cubicBezTo>
                  <a:cubicBezTo>
                    <a:pt x="4823" y="4041"/>
                    <a:pt x="4466" y="4005"/>
                    <a:pt x="3984" y="4005"/>
                  </a:cubicBezTo>
                  <a:cubicBezTo>
                    <a:pt x="3790" y="4005"/>
                    <a:pt x="3576" y="4011"/>
                    <a:pt x="3338" y="4011"/>
                  </a:cubicBezTo>
                  <a:cubicBezTo>
                    <a:pt x="2874" y="4011"/>
                    <a:pt x="2322" y="3989"/>
                    <a:pt x="1658" y="3858"/>
                  </a:cubicBezTo>
                  <a:cubicBezTo>
                    <a:pt x="449" y="3607"/>
                    <a:pt x="1065" y="1438"/>
                    <a:pt x="154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7" name="Google Shape;2828;p41">
              <a:extLst>
                <a:ext uri="{FF2B5EF4-FFF2-40B4-BE49-F238E27FC236}">
                  <a16:creationId xmlns="" xmlns:a16="http://schemas.microsoft.com/office/drawing/2014/main" id="{FB795DC7-0DF8-15D7-BCB1-4E8AE7B68F00}"/>
                </a:ext>
              </a:extLst>
            </p:cNvPr>
            <p:cNvSpPr/>
            <p:nvPr/>
          </p:nvSpPr>
          <p:spPr>
            <a:xfrm>
              <a:off x="6202375" y="2711200"/>
              <a:ext cx="97025" cy="66800"/>
            </a:xfrm>
            <a:custGeom>
              <a:avLst/>
              <a:gdLst/>
              <a:ahLst/>
              <a:cxnLst/>
              <a:rect l="l" t="t" r="r" b="b"/>
              <a:pathLst>
                <a:path w="3881" h="2672" extrusionOk="0">
                  <a:moveTo>
                    <a:pt x="3732" y="1"/>
                  </a:moveTo>
                  <a:cubicBezTo>
                    <a:pt x="3512" y="1"/>
                    <a:pt x="3033" y="58"/>
                    <a:pt x="2579" y="226"/>
                  </a:cubicBezTo>
                  <a:cubicBezTo>
                    <a:pt x="1986" y="477"/>
                    <a:pt x="1484" y="842"/>
                    <a:pt x="1484" y="842"/>
                  </a:cubicBezTo>
                  <a:cubicBezTo>
                    <a:pt x="1484" y="842"/>
                    <a:pt x="1027" y="1253"/>
                    <a:pt x="662" y="1709"/>
                  </a:cubicBezTo>
                  <a:cubicBezTo>
                    <a:pt x="297" y="2166"/>
                    <a:pt x="0" y="2622"/>
                    <a:pt x="46" y="2668"/>
                  </a:cubicBezTo>
                  <a:cubicBezTo>
                    <a:pt x="49" y="2670"/>
                    <a:pt x="54" y="2671"/>
                    <a:pt x="59" y="2671"/>
                  </a:cubicBezTo>
                  <a:cubicBezTo>
                    <a:pt x="157" y="2671"/>
                    <a:pt x="547" y="2283"/>
                    <a:pt x="959" y="1915"/>
                  </a:cubicBezTo>
                  <a:cubicBezTo>
                    <a:pt x="1392" y="1527"/>
                    <a:pt x="1849" y="1184"/>
                    <a:pt x="1849" y="1184"/>
                  </a:cubicBezTo>
                  <a:cubicBezTo>
                    <a:pt x="1849" y="1184"/>
                    <a:pt x="2260" y="819"/>
                    <a:pt x="2762" y="522"/>
                  </a:cubicBezTo>
                  <a:cubicBezTo>
                    <a:pt x="3287" y="248"/>
                    <a:pt x="3880" y="89"/>
                    <a:pt x="3858" y="20"/>
                  </a:cubicBezTo>
                  <a:cubicBezTo>
                    <a:pt x="3858" y="8"/>
                    <a:pt x="3812" y="1"/>
                    <a:pt x="3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8" name="Google Shape;2829;p41">
              <a:extLst>
                <a:ext uri="{FF2B5EF4-FFF2-40B4-BE49-F238E27FC236}">
                  <a16:creationId xmlns="" xmlns:a16="http://schemas.microsoft.com/office/drawing/2014/main" id="{533CD101-FD16-C48E-A51E-7B8C86FCD219}"/>
                </a:ext>
              </a:extLst>
            </p:cNvPr>
            <p:cNvSpPr/>
            <p:nvPr/>
          </p:nvSpPr>
          <p:spPr>
            <a:xfrm>
              <a:off x="6196650" y="2743500"/>
              <a:ext cx="101025" cy="95475"/>
            </a:xfrm>
            <a:custGeom>
              <a:avLst/>
              <a:gdLst/>
              <a:ahLst/>
              <a:cxnLst/>
              <a:rect l="l" t="t" r="r" b="b"/>
              <a:pathLst>
                <a:path w="4041" h="3819" extrusionOk="0">
                  <a:moveTo>
                    <a:pt x="3324" y="1"/>
                  </a:moveTo>
                  <a:cubicBezTo>
                    <a:pt x="3029" y="1"/>
                    <a:pt x="2668" y="48"/>
                    <a:pt x="2306" y="143"/>
                  </a:cubicBezTo>
                  <a:cubicBezTo>
                    <a:pt x="1895" y="280"/>
                    <a:pt x="1507" y="463"/>
                    <a:pt x="1256" y="645"/>
                  </a:cubicBezTo>
                  <a:cubicBezTo>
                    <a:pt x="1119" y="737"/>
                    <a:pt x="1028" y="828"/>
                    <a:pt x="937" y="874"/>
                  </a:cubicBezTo>
                  <a:cubicBezTo>
                    <a:pt x="868" y="942"/>
                    <a:pt x="845" y="965"/>
                    <a:pt x="845" y="965"/>
                  </a:cubicBezTo>
                  <a:cubicBezTo>
                    <a:pt x="845" y="965"/>
                    <a:pt x="800" y="1011"/>
                    <a:pt x="754" y="1079"/>
                  </a:cubicBezTo>
                  <a:cubicBezTo>
                    <a:pt x="686" y="1148"/>
                    <a:pt x="594" y="1239"/>
                    <a:pt x="526" y="1376"/>
                  </a:cubicBezTo>
                  <a:cubicBezTo>
                    <a:pt x="343" y="1604"/>
                    <a:pt x="183" y="1969"/>
                    <a:pt x="92" y="2357"/>
                  </a:cubicBezTo>
                  <a:cubicBezTo>
                    <a:pt x="1" y="2723"/>
                    <a:pt x="46" y="3111"/>
                    <a:pt x="92" y="3385"/>
                  </a:cubicBezTo>
                  <a:cubicBezTo>
                    <a:pt x="161" y="3658"/>
                    <a:pt x="252" y="3818"/>
                    <a:pt x="275" y="3818"/>
                  </a:cubicBezTo>
                  <a:cubicBezTo>
                    <a:pt x="320" y="3818"/>
                    <a:pt x="298" y="3636"/>
                    <a:pt x="298" y="3362"/>
                  </a:cubicBezTo>
                  <a:cubicBezTo>
                    <a:pt x="320" y="3111"/>
                    <a:pt x="343" y="2745"/>
                    <a:pt x="457" y="2426"/>
                  </a:cubicBezTo>
                  <a:cubicBezTo>
                    <a:pt x="594" y="2106"/>
                    <a:pt x="754" y="1810"/>
                    <a:pt x="937" y="1604"/>
                  </a:cubicBezTo>
                  <a:cubicBezTo>
                    <a:pt x="1005" y="1490"/>
                    <a:pt x="1096" y="1422"/>
                    <a:pt x="1165" y="1353"/>
                  </a:cubicBezTo>
                  <a:cubicBezTo>
                    <a:pt x="1211" y="1307"/>
                    <a:pt x="1233" y="1285"/>
                    <a:pt x="1233" y="1285"/>
                  </a:cubicBezTo>
                  <a:cubicBezTo>
                    <a:pt x="1233" y="1285"/>
                    <a:pt x="1279" y="1239"/>
                    <a:pt x="1325" y="1193"/>
                  </a:cubicBezTo>
                  <a:cubicBezTo>
                    <a:pt x="1393" y="1148"/>
                    <a:pt x="1462" y="1056"/>
                    <a:pt x="1576" y="965"/>
                  </a:cubicBezTo>
                  <a:cubicBezTo>
                    <a:pt x="1781" y="805"/>
                    <a:pt x="2101" y="600"/>
                    <a:pt x="2466" y="440"/>
                  </a:cubicBezTo>
                  <a:cubicBezTo>
                    <a:pt x="2808" y="303"/>
                    <a:pt x="3196" y="212"/>
                    <a:pt x="3516" y="189"/>
                  </a:cubicBezTo>
                  <a:cubicBezTo>
                    <a:pt x="3813" y="166"/>
                    <a:pt x="4018" y="166"/>
                    <a:pt x="4018" y="120"/>
                  </a:cubicBezTo>
                  <a:cubicBezTo>
                    <a:pt x="4041" y="98"/>
                    <a:pt x="3835" y="29"/>
                    <a:pt x="3493" y="6"/>
                  </a:cubicBezTo>
                  <a:cubicBezTo>
                    <a:pt x="3440" y="3"/>
                    <a:pt x="3383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9" name="Google Shape;2830;p41">
              <a:extLst>
                <a:ext uri="{FF2B5EF4-FFF2-40B4-BE49-F238E27FC236}">
                  <a16:creationId xmlns="" xmlns:a16="http://schemas.microsoft.com/office/drawing/2014/main" id="{4BF981DD-FF0D-8EFB-FACD-C7428F784E25}"/>
                </a:ext>
              </a:extLst>
            </p:cNvPr>
            <p:cNvSpPr/>
            <p:nvPr/>
          </p:nvSpPr>
          <p:spPr>
            <a:xfrm>
              <a:off x="6210925" y="2796625"/>
              <a:ext cx="83900" cy="98825"/>
            </a:xfrm>
            <a:custGeom>
              <a:avLst/>
              <a:gdLst/>
              <a:ahLst/>
              <a:cxnLst/>
              <a:rect l="l" t="t" r="r" b="b"/>
              <a:pathLst>
                <a:path w="3356" h="3953" extrusionOk="0">
                  <a:moveTo>
                    <a:pt x="2139" y="0"/>
                  </a:moveTo>
                  <a:cubicBezTo>
                    <a:pt x="2098" y="0"/>
                    <a:pt x="2054" y="2"/>
                    <a:pt x="2009" y="4"/>
                  </a:cubicBezTo>
                  <a:cubicBezTo>
                    <a:pt x="1575" y="27"/>
                    <a:pt x="1028" y="255"/>
                    <a:pt x="640" y="598"/>
                  </a:cubicBezTo>
                  <a:cubicBezTo>
                    <a:pt x="229" y="963"/>
                    <a:pt x="0" y="1465"/>
                    <a:pt x="0" y="1853"/>
                  </a:cubicBezTo>
                  <a:cubicBezTo>
                    <a:pt x="0" y="2058"/>
                    <a:pt x="46" y="2218"/>
                    <a:pt x="69" y="2332"/>
                  </a:cubicBezTo>
                  <a:cubicBezTo>
                    <a:pt x="115" y="2446"/>
                    <a:pt x="137" y="2515"/>
                    <a:pt x="137" y="2515"/>
                  </a:cubicBezTo>
                  <a:cubicBezTo>
                    <a:pt x="137" y="2515"/>
                    <a:pt x="160" y="2561"/>
                    <a:pt x="229" y="2675"/>
                  </a:cubicBezTo>
                  <a:cubicBezTo>
                    <a:pt x="297" y="2766"/>
                    <a:pt x="389" y="2903"/>
                    <a:pt x="548" y="3040"/>
                  </a:cubicBezTo>
                  <a:cubicBezTo>
                    <a:pt x="822" y="3337"/>
                    <a:pt x="1324" y="3633"/>
                    <a:pt x="1849" y="3793"/>
                  </a:cubicBezTo>
                  <a:cubicBezTo>
                    <a:pt x="2100" y="3884"/>
                    <a:pt x="2374" y="3953"/>
                    <a:pt x="2671" y="3953"/>
                  </a:cubicBezTo>
                  <a:cubicBezTo>
                    <a:pt x="2808" y="3953"/>
                    <a:pt x="2968" y="3930"/>
                    <a:pt x="3082" y="3862"/>
                  </a:cubicBezTo>
                  <a:cubicBezTo>
                    <a:pt x="3150" y="3839"/>
                    <a:pt x="3196" y="3793"/>
                    <a:pt x="3242" y="3747"/>
                  </a:cubicBezTo>
                  <a:cubicBezTo>
                    <a:pt x="3264" y="3702"/>
                    <a:pt x="3287" y="3633"/>
                    <a:pt x="3310" y="3588"/>
                  </a:cubicBezTo>
                  <a:cubicBezTo>
                    <a:pt x="3356" y="3382"/>
                    <a:pt x="3310" y="3245"/>
                    <a:pt x="3287" y="3131"/>
                  </a:cubicBezTo>
                  <a:cubicBezTo>
                    <a:pt x="3242" y="3040"/>
                    <a:pt x="3219" y="2994"/>
                    <a:pt x="3196" y="2994"/>
                  </a:cubicBezTo>
                  <a:cubicBezTo>
                    <a:pt x="3150" y="2994"/>
                    <a:pt x="3219" y="3245"/>
                    <a:pt x="3128" y="3542"/>
                  </a:cubicBezTo>
                  <a:cubicBezTo>
                    <a:pt x="3080" y="3657"/>
                    <a:pt x="2947" y="3704"/>
                    <a:pt x="2777" y="3704"/>
                  </a:cubicBezTo>
                  <a:cubicBezTo>
                    <a:pt x="2542" y="3704"/>
                    <a:pt x="2238" y="3615"/>
                    <a:pt x="1986" y="3496"/>
                  </a:cubicBezTo>
                  <a:cubicBezTo>
                    <a:pt x="1530" y="3314"/>
                    <a:pt x="1142" y="3017"/>
                    <a:pt x="913" y="2766"/>
                  </a:cubicBezTo>
                  <a:cubicBezTo>
                    <a:pt x="799" y="2652"/>
                    <a:pt x="754" y="2538"/>
                    <a:pt x="685" y="2469"/>
                  </a:cubicBezTo>
                  <a:cubicBezTo>
                    <a:pt x="640" y="2378"/>
                    <a:pt x="640" y="2332"/>
                    <a:pt x="640" y="2332"/>
                  </a:cubicBezTo>
                  <a:cubicBezTo>
                    <a:pt x="640" y="2332"/>
                    <a:pt x="617" y="2287"/>
                    <a:pt x="571" y="2218"/>
                  </a:cubicBezTo>
                  <a:cubicBezTo>
                    <a:pt x="548" y="2127"/>
                    <a:pt x="503" y="2013"/>
                    <a:pt x="503" y="1853"/>
                  </a:cubicBezTo>
                  <a:cubicBezTo>
                    <a:pt x="457" y="1579"/>
                    <a:pt x="617" y="1145"/>
                    <a:pt x="913" y="826"/>
                  </a:cubicBezTo>
                  <a:cubicBezTo>
                    <a:pt x="1233" y="483"/>
                    <a:pt x="1667" y="255"/>
                    <a:pt x="2032" y="187"/>
                  </a:cubicBezTo>
                  <a:cubicBezTo>
                    <a:pt x="2420" y="118"/>
                    <a:pt x="2694" y="141"/>
                    <a:pt x="2694" y="95"/>
                  </a:cubicBezTo>
                  <a:cubicBezTo>
                    <a:pt x="2694" y="75"/>
                    <a:pt x="2477" y="0"/>
                    <a:pt x="2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0" name="Google Shape;2831;p41">
              <a:extLst>
                <a:ext uri="{FF2B5EF4-FFF2-40B4-BE49-F238E27FC236}">
                  <a16:creationId xmlns="" xmlns:a16="http://schemas.microsoft.com/office/drawing/2014/main" id="{DF5A7B74-AE99-B6AB-99E0-E3BEF395A8CB}"/>
                </a:ext>
              </a:extLst>
            </p:cNvPr>
            <p:cNvSpPr/>
            <p:nvPr/>
          </p:nvSpPr>
          <p:spPr>
            <a:xfrm>
              <a:off x="6253150" y="2847500"/>
              <a:ext cx="43975" cy="12925"/>
            </a:xfrm>
            <a:custGeom>
              <a:avLst/>
              <a:gdLst/>
              <a:ahLst/>
              <a:cxnLst/>
              <a:rect l="l" t="t" r="r" b="b"/>
              <a:pathLst>
                <a:path w="1759" h="517" extrusionOk="0">
                  <a:moveTo>
                    <a:pt x="822" y="1"/>
                  </a:moveTo>
                  <a:cubicBezTo>
                    <a:pt x="822" y="1"/>
                    <a:pt x="571" y="69"/>
                    <a:pt x="366" y="183"/>
                  </a:cubicBezTo>
                  <a:cubicBezTo>
                    <a:pt x="160" y="274"/>
                    <a:pt x="1" y="434"/>
                    <a:pt x="46" y="480"/>
                  </a:cubicBezTo>
                  <a:cubicBezTo>
                    <a:pt x="55" y="507"/>
                    <a:pt x="96" y="516"/>
                    <a:pt x="154" y="516"/>
                  </a:cubicBezTo>
                  <a:cubicBezTo>
                    <a:pt x="245" y="516"/>
                    <a:pt x="378" y="494"/>
                    <a:pt x="503" y="480"/>
                  </a:cubicBezTo>
                  <a:cubicBezTo>
                    <a:pt x="731" y="457"/>
                    <a:pt x="914" y="457"/>
                    <a:pt x="914" y="457"/>
                  </a:cubicBezTo>
                  <a:cubicBezTo>
                    <a:pt x="914" y="457"/>
                    <a:pt x="1073" y="411"/>
                    <a:pt x="1256" y="411"/>
                  </a:cubicBezTo>
                  <a:cubicBezTo>
                    <a:pt x="1277" y="409"/>
                    <a:pt x="1298" y="408"/>
                    <a:pt x="1319" y="408"/>
                  </a:cubicBezTo>
                  <a:cubicBezTo>
                    <a:pt x="1445" y="408"/>
                    <a:pt x="1572" y="447"/>
                    <a:pt x="1643" y="447"/>
                  </a:cubicBezTo>
                  <a:cubicBezTo>
                    <a:pt x="1664" y="447"/>
                    <a:pt x="1680" y="444"/>
                    <a:pt x="1690" y="434"/>
                  </a:cubicBezTo>
                  <a:cubicBezTo>
                    <a:pt x="1758" y="389"/>
                    <a:pt x="1621" y="206"/>
                    <a:pt x="1370" y="92"/>
                  </a:cubicBezTo>
                  <a:cubicBezTo>
                    <a:pt x="1096" y="1"/>
                    <a:pt x="822" y="1"/>
                    <a:pt x="8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1" name="Google Shape;2832;p41">
              <a:extLst>
                <a:ext uri="{FF2B5EF4-FFF2-40B4-BE49-F238E27FC236}">
                  <a16:creationId xmlns="" xmlns:a16="http://schemas.microsoft.com/office/drawing/2014/main" id="{E2F36CCE-7E3D-5FE6-EBAE-55E02D98FDDD}"/>
                </a:ext>
              </a:extLst>
            </p:cNvPr>
            <p:cNvSpPr/>
            <p:nvPr/>
          </p:nvSpPr>
          <p:spPr>
            <a:xfrm>
              <a:off x="6280550" y="2855500"/>
              <a:ext cx="88475" cy="82275"/>
            </a:xfrm>
            <a:custGeom>
              <a:avLst/>
              <a:gdLst/>
              <a:ahLst/>
              <a:cxnLst/>
              <a:rect l="l" t="t" r="r" b="b"/>
              <a:pathLst>
                <a:path w="3539" h="3291" extrusionOk="0">
                  <a:moveTo>
                    <a:pt x="91" y="0"/>
                  </a:moveTo>
                  <a:cubicBezTo>
                    <a:pt x="0" y="0"/>
                    <a:pt x="23" y="616"/>
                    <a:pt x="320" y="1210"/>
                  </a:cubicBezTo>
                  <a:cubicBezTo>
                    <a:pt x="548" y="1780"/>
                    <a:pt x="1004" y="2283"/>
                    <a:pt x="1004" y="2283"/>
                  </a:cubicBezTo>
                  <a:cubicBezTo>
                    <a:pt x="1004" y="2283"/>
                    <a:pt x="1119" y="2397"/>
                    <a:pt x="1324" y="2557"/>
                  </a:cubicBezTo>
                  <a:cubicBezTo>
                    <a:pt x="1529" y="2716"/>
                    <a:pt x="1803" y="2922"/>
                    <a:pt x="2123" y="3059"/>
                  </a:cubicBezTo>
                  <a:cubicBezTo>
                    <a:pt x="2430" y="3202"/>
                    <a:pt x="2756" y="3290"/>
                    <a:pt x="3018" y="3290"/>
                  </a:cubicBezTo>
                  <a:cubicBezTo>
                    <a:pt x="3048" y="3290"/>
                    <a:pt x="3076" y="3289"/>
                    <a:pt x="3104" y="3287"/>
                  </a:cubicBezTo>
                  <a:cubicBezTo>
                    <a:pt x="3378" y="3287"/>
                    <a:pt x="3538" y="3241"/>
                    <a:pt x="3538" y="3218"/>
                  </a:cubicBezTo>
                  <a:cubicBezTo>
                    <a:pt x="3538" y="3173"/>
                    <a:pt x="3355" y="3173"/>
                    <a:pt x="3127" y="3127"/>
                  </a:cubicBezTo>
                  <a:cubicBezTo>
                    <a:pt x="2876" y="3082"/>
                    <a:pt x="2602" y="2945"/>
                    <a:pt x="2328" y="2785"/>
                  </a:cubicBezTo>
                  <a:cubicBezTo>
                    <a:pt x="2054" y="2625"/>
                    <a:pt x="1826" y="2420"/>
                    <a:pt x="1666" y="2260"/>
                  </a:cubicBezTo>
                  <a:cubicBezTo>
                    <a:pt x="1507" y="2100"/>
                    <a:pt x="1415" y="1986"/>
                    <a:pt x="1415" y="1986"/>
                  </a:cubicBezTo>
                  <a:cubicBezTo>
                    <a:pt x="1415" y="1986"/>
                    <a:pt x="982" y="1575"/>
                    <a:pt x="662" y="1073"/>
                  </a:cubicBezTo>
                  <a:cubicBezTo>
                    <a:pt x="297" y="571"/>
                    <a:pt x="160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2" name="Google Shape;2833;p41">
              <a:extLst>
                <a:ext uri="{FF2B5EF4-FFF2-40B4-BE49-F238E27FC236}">
                  <a16:creationId xmlns="" xmlns:a16="http://schemas.microsoft.com/office/drawing/2014/main" id="{ABBE9BA6-18F7-77AB-4130-3555C9548DB6}"/>
                </a:ext>
              </a:extLst>
            </p:cNvPr>
            <p:cNvSpPr/>
            <p:nvPr/>
          </p:nvSpPr>
          <p:spPr>
            <a:xfrm>
              <a:off x="6428900" y="2763000"/>
              <a:ext cx="47400" cy="175475"/>
            </a:xfrm>
            <a:custGeom>
              <a:avLst/>
              <a:gdLst/>
              <a:ahLst/>
              <a:cxnLst/>
              <a:rect l="l" t="t" r="r" b="b"/>
              <a:pathLst>
                <a:path w="1896" h="7019" extrusionOk="0">
                  <a:moveTo>
                    <a:pt x="600" y="1"/>
                  </a:moveTo>
                  <a:cubicBezTo>
                    <a:pt x="597" y="1"/>
                    <a:pt x="595" y="1"/>
                    <a:pt x="594" y="2"/>
                  </a:cubicBezTo>
                  <a:cubicBezTo>
                    <a:pt x="549" y="25"/>
                    <a:pt x="686" y="231"/>
                    <a:pt x="822" y="573"/>
                  </a:cubicBezTo>
                  <a:cubicBezTo>
                    <a:pt x="959" y="893"/>
                    <a:pt x="1096" y="1349"/>
                    <a:pt x="1188" y="1806"/>
                  </a:cubicBezTo>
                  <a:cubicBezTo>
                    <a:pt x="1302" y="2262"/>
                    <a:pt x="1347" y="2719"/>
                    <a:pt x="1347" y="3061"/>
                  </a:cubicBezTo>
                  <a:cubicBezTo>
                    <a:pt x="1370" y="3244"/>
                    <a:pt x="1347" y="3381"/>
                    <a:pt x="1347" y="3495"/>
                  </a:cubicBezTo>
                  <a:cubicBezTo>
                    <a:pt x="1347" y="3586"/>
                    <a:pt x="1347" y="3654"/>
                    <a:pt x="1347" y="3654"/>
                  </a:cubicBezTo>
                  <a:cubicBezTo>
                    <a:pt x="1347" y="3654"/>
                    <a:pt x="1347" y="3700"/>
                    <a:pt x="1347" y="3814"/>
                  </a:cubicBezTo>
                  <a:cubicBezTo>
                    <a:pt x="1347" y="3906"/>
                    <a:pt x="1347" y="4042"/>
                    <a:pt x="1347" y="4225"/>
                  </a:cubicBezTo>
                  <a:cubicBezTo>
                    <a:pt x="1302" y="4567"/>
                    <a:pt x="1256" y="5024"/>
                    <a:pt x="1096" y="5458"/>
                  </a:cubicBezTo>
                  <a:cubicBezTo>
                    <a:pt x="937" y="5891"/>
                    <a:pt x="708" y="6302"/>
                    <a:pt x="434" y="6553"/>
                  </a:cubicBezTo>
                  <a:cubicBezTo>
                    <a:pt x="343" y="6713"/>
                    <a:pt x="206" y="6804"/>
                    <a:pt x="115" y="6873"/>
                  </a:cubicBezTo>
                  <a:cubicBezTo>
                    <a:pt x="46" y="6964"/>
                    <a:pt x="1" y="7010"/>
                    <a:pt x="1" y="7010"/>
                  </a:cubicBezTo>
                  <a:cubicBezTo>
                    <a:pt x="6" y="7015"/>
                    <a:pt x="15" y="7018"/>
                    <a:pt x="26" y="7018"/>
                  </a:cubicBezTo>
                  <a:cubicBezTo>
                    <a:pt x="59" y="7018"/>
                    <a:pt x="115" y="6993"/>
                    <a:pt x="183" y="6941"/>
                  </a:cubicBezTo>
                  <a:cubicBezTo>
                    <a:pt x="297" y="6896"/>
                    <a:pt x="457" y="6827"/>
                    <a:pt x="594" y="6690"/>
                  </a:cubicBezTo>
                  <a:cubicBezTo>
                    <a:pt x="937" y="6439"/>
                    <a:pt x="1233" y="6028"/>
                    <a:pt x="1439" y="5572"/>
                  </a:cubicBezTo>
                  <a:cubicBezTo>
                    <a:pt x="1667" y="5115"/>
                    <a:pt x="1758" y="4636"/>
                    <a:pt x="1827" y="4271"/>
                  </a:cubicBezTo>
                  <a:cubicBezTo>
                    <a:pt x="1850" y="4088"/>
                    <a:pt x="1872" y="3928"/>
                    <a:pt x="1872" y="3814"/>
                  </a:cubicBezTo>
                  <a:cubicBezTo>
                    <a:pt x="1895" y="3723"/>
                    <a:pt x="1895" y="3654"/>
                    <a:pt x="1895" y="3654"/>
                  </a:cubicBezTo>
                  <a:cubicBezTo>
                    <a:pt x="1895" y="3654"/>
                    <a:pt x="1895" y="3586"/>
                    <a:pt x="1872" y="3495"/>
                  </a:cubicBezTo>
                  <a:cubicBezTo>
                    <a:pt x="1872" y="3381"/>
                    <a:pt x="1872" y="3221"/>
                    <a:pt x="1850" y="3038"/>
                  </a:cubicBezTo>
                  <a:cubicBezTo>
                    <a:pt x="1804" y="2696"/>
                    <a:pt x="1713" y="2194"/>
                    <a:pt x="1553" y="1737"/>
                  </a:cubicBezTo>
                  <a:cubicBezTo>
                    <a:pt x="1416" y="1258"/>
                    <a:pt x="1210" y="801"/>
                    <a:pt x="1005" y="505"/>
                  </a:cubicBezTo>
                  <a:cubicBezTo>
                    <a:pt x="811" y="181"/>
                    <a:pt x="638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3" name="Google Shape;2834;p41">
              <a:extLst>
                <a:ext uri="{FF2B5EF4-FFF2-40B4-BE49-F238E27FC236}">
                  <a16:creationId xmlns="" xmlns:a16="http://schemas.microsoft.com/office/drawing/2014/main" id="{7165F494-8A72-B6D9-8AAC-05D94EFBF8EB}"/>
                </a:ext>
              </a:extLst>
            </p:cNvPr>
            <p:cNvSpPr/>
            <p:nvPr/>
          </p:nvSpPr>
          <p:spPr>
            <a:xfrm>
              <a:off x="6454575" y="2897725"/>
              <a:ext cx="18300" cy="39650"/>
            </a:xfrm>
            <a:custGeom>
              <a:avLst/>
              <a:gdLst/>
              <a:ahLst/>
              <a:cxnLst/>
              <a:rect l="l" t="t" r="r" b="b"/>
              <a:pathLst>
                <a:path w="732" h="1586" extrusionOk="0">
                  <a:moveTo>
                    <a:pt x="412" y="0"/>
                  </a:moveTo>
                  <a:cubicBezTo>
                    <a:pt x="320" y="23"/>
                    <a:pt x="320" y="228"/>
                    <a:pt x="298" y="434"/>
                  </a:cubicBezTo>
                  <a:cubicBezTo>
                    <a:pt x="252" y="639"/>
                    <a:pt x="206" y="799"/>
                    <a:pt x="206" y="799"/>
                  </a:cubicBezTo>
                  <a:cubicBezTo>
                    <a:pt x="206" y="799"/>
                    <a:pt x="206" y="982"/>
                    <a:pt x="161" y="1164"/>
                  </a:cubicBezTo>
                  <a:cubicBezTo>
                    <a:pt x="115" y="1347"/>
                    <a:pt x="1" y="1529"/>
                    <a:pt x="47" y="1575"/>
                  </a:cubicBezTo>
                  <a:cubicBezTo>
                    <a:pt x="57" y="1582"/>
                    <a:pt x="70" y="1585"/>
                    <a:pt x="85" y="1585"/>
                  </a:cubicBezTo>
                  <a:cubicBezTo>
                    <a:pt x="175" y="1585"/>
                    <a:pt x="347" y="1476"/>
                    <a:pt x="503" y="1301"/>
                  </a:cubicBezTo>
                  <a:cubicBezTo>
                    <a:pt x="663" y="1119"/>
                    <a:pt x="731" y="868"/>
                    <a:pt x="731" y="868"/>
                  </a:cubicBezTo>
                  <a:cubicBezTo>
                    <a:pt x="731" y="868"/>
                    <a:pt x="731" y="639"/>
                    <a:pt x="663" y="411"/>
                  </a:cubicBezTo>
                  <a:cubicBezTo>
                    <a:pt x="594" y="183"/>
                    <a:pt x="480" y="0"/>
                    <a:pt x="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4" name="Google Shape;2835;p41">
              <a:extLst>
                <a:ext uri="{FF2B5EF4-FFF2-40B4-BE49-F238E27FC236}">
                  <a16:creationId xmlns="" xmlns:a16="http://schemas.microsoft.com/office/drawing/2014/main" id="{2A57DD84-A8A2-1336-E138-F6609A94BBB5}"/>
                </a:ext>
              </a:extLst>
            </p:cNvPr>
            <p:cNvSpPr/>
            <p:nvPr/>
          </p:nvSpPr>
          <p:spPr>
            <a:xfrm>
              <a:off x="6545875" y="1840825"/>
              <a:ext cx="539125" cy="240750"/>
            </a:xfrm>
            <a:custGeom>
              <a:avLst/>
              <a:gdLst/>
              <a:ahLst/>
              <a:cxnLst/>
              <a:rect l="l" t="t" r="r" b="b"/>
              <a:pathLst>
                <a:path w="21565" h="9630" extrusionOk="0">
                  <a:moveTo>
                    <a:pt x="13057" y="0"/>
                  </a:moveTo>
                  <a:cubicBezTo>
                    <a:pt x="13040" y="0"/>
                    <a:pt x="13025" y="2"/>
                    <a:pt x="13011" y="4"/>
                  </a:cubicBezTo>
                  <a:cubicBezTo>
                    <a:pt x="1" y="2035"/>
                    <a:pt x="11893" y="8928"/>
                    <a:pt x="14952" y="9476"/>
                  </a:cubicBezTo>
                  <a:cubicBezTo>
                    <a:pt x="15505" y="9579"/>
                    <a:pt x="16050" y="9630"/>
                    <a:pt x="16572" y="9630"/>
                  </a:cubicBezTo>
                  <a:cubicBezTo>
                    <a:pt x="18956" y="9630"/>
                    <a:pt x="20883" y="8569"/>
                    <a:pt x="21183" y="6509"/>
                  </a:cubicBezTo>
                  <a:cubicBezTo>
                    <a:pt x="21565" y="4039"/>
                    <a:pt x="14082" y="0"/>
                    <a:pt x="13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5" name="Google Shape;2836;p41">
              <a:extLst>
                <a:ext uri="{FF2B5EF4-FFF2-40B4-BE49-F238E27FC236}">
                  <a16:creationId xmlns="" xmlns:a16="http://schemas.microsoft.com/office/drawing/2014/main" id="{EECEFE3C-713F-5552-791B-529CA4CCB2E1}"/>
                </a:ext>
              </a:extLst>
            </p:cNvPr>
            <p:cNvSpPr/>
            <p:nvPr/>
          </p:nvSpPr>
          <p:spPr>
            <a:xfrm>
              <a:off x="6651450" y="1865950"/>
              <a:ext cx="377650" cy="215725"/>
            </a:xfrm>
            <a:custGeom>
              <a:avLst/>
              <a:gdLst/>
              <a:ahLst/>
              <a:cxnLst/>
              <a:rect l="l" t="t" r="r" b="b"/>
              <a:pathLst>
                <a:path w="15106" h="8629" extrusionOk="0">
                  <a:moveTo>
                    <a:pt x="6589" y="1"/>
                  </a:moveTo>
                  <a:cubicBezTo>
                    <a:pt x="6575" y="1"/>
                    <a:pt x="6563" y="2"/>
                    <a:pt x="6551" y="3"/>
                  </a:cubicBezTo>
                  <a:cubicBezTo>
                    <a:pt x="5479" y="186"/>
                    <a:pt x="4566" y="391"/>
                    <a:pt x="3812" y="619"/>
                  </a:cubicBezTo>
                  <a:cubicBezTo>
                    <a:pt x="1" y="3427"/>
                    <a:pt x="8241" y="8038"/>
                    <a:pt x="10729" y="8471"/>
                  </a:cubicBezTo>
                  <a:cubicBezTo>
                    <a:pt x="11269" y="8577"/>
                    <a:pt x="11797" y="8628"/>
                    <a:pt x="12304" y="8628"/>
                  </a:cubicBezTo>
                  <a:cubicBezTo>
                    <a:pt x="12782" y="8628"/>
                    <a:pt x="13241" y="8583"/>
                    <a:pt x="13673" y="8494"/>
                  </a:cubicBezTo>
                  <a:cubicBezTo>
                    <a:pt x="14244" y="7992"/>
                    <a:pt x="14609" y="7353"/>
                    <a:pt x="14746" y="6531"/>
                  </a:cubicBezTo>
                  <a:cubicBezTo>
                    <a:pt x="15106" y="4054"/>
                    <a:pt x="7582" y="1"/>
                    <a:pt x="6589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6" name="Google Shape;2837;p41">
              <a:extLst>
                <a:ext uri="{FF2B5EF4-FFF2-40B4-BE49-F238E27FC236}">
                  <a16:creationId xmlns="" xmlns:a16="http://schemas.microsoft.com/office/drawing/2014/main" id="{39E101A4-2DE1-B249-47BC-EB8566485391}"/>
                </a:ext>
              </a:extLst>
            </p:cNvPr>
            <p:cNvSpPr/>
            <p:nvPr/>
          </p:nvSpPr>
          <p:spPr>
            <a:xfrm>
              <a:off x="6856875" y="1840625"/>
              <a:ext cx="221425" cy="235150"/>
            </a:xfrm>
            <a:custGeom>
              <a:avLst/>
              <a:gdLst/>
              <a:ahLst/>
              <a:cxnLst/>
              <a:rect l="l" t="t" r="r" b="b"/>
              <a:pathLst>
                <a:path w="8857" h="9406" extrusionOk="0">
                  <a:moveTo>
                    <a:pt x="47" y="0"/>
                  </a:moveTo>
                  <a:cubicBezTo>
                    <a:pt x="20" y="0"/>
                    <a:pt x="5" y="4"/>
                    <a:pt x="1" y="12"/>
                  </a:cubicBezTo>
                  <a:cubicBezTo>
                    <a:pt x="1" y="35"/>
                    <a:pt x="434" y="194"/>
                    <a:pt x="1074" y="468"/>
                  </a:cubicBezTo>
                  <a:cubicBezTo>
                    <a:pt x="1713" y="719"/>
                    <a:pt x="2534" y="1130"/>
                    <a:pt x="3310" y="1610"/>
                  </a:cubicBezTo>
                  <a:cubicBezTo>
                    <a:pt x="4109" y="2066"/>
                    <a:pt x="4840" y="2614"/>
                    <a:pt x="5365" y="3025"/>
                  </a:cubicBezTo>
                  <a:cubicBezTo>
                    <a:pt x="5639" y="3253"/>
                    <a:pt x="5844" y="3436"/>
                    <a:pt x="6004" y="3573"/>
                  </a:cubicBezTo>
                  <a:cubicBezTo>
                    <a:pt x="6141" y="3709"/>
                    <a:pt x="6232" y="3778"/>
                    <a:pt x="6232" y="3778"/>
                  </a:cubicBezTo>
                  <a:cubicBezTo>
                    <a:pt x="6232" y="3778"/>
                    <a:pt x="6323" y="3869"/>
                    <a:pt x="6483" y="3983"/>
                  </a:cubicBezTo>
                  <a:cubicBezTo>
                    <a:pt x="6620" y="4120"/>
                    <a:pt x="6848" y="4303"/>
                    <a:pt x="7099" y="4554"/>
                  </a:cubicBezTo>
                  <a:cubicBezTo>
                    <a:pt x="7350" y="4782"/>
                    <a:pt x="7624" y="5056"/>
                    <a:pt x="7898" y="5376"/>
                  </a:cubicBezTo>
                  <a:cubicBezTo>
                    <a:pt x="8149" y="5695"/>
                    <a:pt x="8400" y="6083"/>
                    <a:pt x="8469" y="6494"/>
                  </a:cubicBezTo>
                  <a:cubicBezTo>
                    <a:pt x="8515" y="6882"/>
                    <a:pt x="8355" y="7316"/>
                    <a:pt x="8172" y="7704"/>
                  </a:cubicBezTo>
                  <a:cubicBezTo>
                    <a:pt x="7990" y="8069"/>
                    <a:pt x="7784" y="8411"/>
                    <a:pt x="7556" y="8663"/>
                  </a:cubicBezTo>
                  <a:cubicBezTo>
                    <a:pt x="7350" y="8936"/>
                    <a:pt x="7145" y="9119"/>
                    <a:pt x="6985" y="9233"/>
                  </a:cubicBezTo>
                  <a:cubicBezTo>
                    <a:pt x="6803" y="9347"/>
                    <a:pt x="6711" y="9370"/>
                    <a:pt x="6711" y="9393"/>
                  </a:cubicBezTo>
                  <a:cubicBezTo>
                    <a:pt x="6711" y="9401"/>
                    <a:pt x="6724" y="9406"/>
                    <a:pt x="6749" y="9406"/>
                  </a:cubicBezTo>
                  <a:cubicBezTo>
                    <a:pt x="6798" y="9406"/>
                    <a:pt x="6894" y="9385"/>
                    <a:pt x="7031" y="9325"/>
                  </a:cubicBezTo>
                  <a:cubicBezTo>
                    <a:pt x="7214" y="9233"/>
                    <a:pt x="7465" y="9051"/>
                    <a:pt x="7716" y="8800"/>
                  </a:cubicBezTo>
                  <a:cubicBezTo>
                    <a:pt x="7967" y="8548"/>
                    <a:pt x="8218" y="8229"/>
                    <a:pt x="8446" y="7818"/>
                  </a:cubicBezTo>
                  <a:cubicBezTo>
                    <a:pt x="8560" y="7635"/>
                    <a:pt x="8652" y="7430"/>
                    <a:pt x="8720" y="7202"/>
                  </a:cubicBezTo>
                  <a:cubicBezTo>
                    <a:pt x="8811" y="6974"/>
                    <a:pt x="8857" y="6700"/>
                    <a:pt x="8834" y="6449"/>
                  </a:cubicBezTo>
                  <a:cubicBezTo>
                    <a:pt x="8766" y="5901"/>
                    <a:pt x="8492" y="5490"/>
                    <a:pt x="8241" y="5125"/>
                  </a:cubicBezTo>
                  <a:cubicBezTo>
                    <a:pt x="7967" y="4759"/>
                    <a:pt x="7693" y="4440"/>
                    <a:pt x="7442" y="4189"/>
                  </a:cubicBezTo>
                  <a:cubicBezTo>
                    <a:pt x="7191" y="3938"/>
                    <a:pt x="6962" y="3755"/>
                    <a:pt x="6826" y="3595"/>
                  </a:cubicBezTo>
                  <a:cubicBezTo>
                    <a:pt x="6666" y="3458"/>
                    <a:pt x="6574" y="3390"/>
                    <a:pt x="6574" y="3390"/>
                  </a:cubicBezTo>
                  <a:cubicBezTo>
                    <a:pt x="6574" y="3390"/>
                    <a:pt x="6483" y="3321"/>
                    <a:pt x="6346" y="3185"/>
                  </a:cubicBezTo>
                  <a:cubicBezTo>
                    <a:pt x="6186" y="3048"/>
                    <a:pt x="5958" y="2865"/>
                    <a:pt x="5684" y="2660"/>
                  </a:cubicBezTo>
                  <a:cubicBezTo>
                    <a:pt x="5114" y="2226"/>
                    <a:pt x="4338" y="1701"/>
                    <a:pt x="3493" y="1267"/>
                  </a:cubicBezTo>
                  <a:cubicBezTo>
                    <a:pt x="2671" y="856"/>
                    <a:pt x="1804" y="468"/>
                    <a:pt x="1142" y="286"/>
                  </a:cubicBezTo>
                  <a:cubicBezTo>
                    <a:pt x="590" y="95"/>
                    <a:pt x="181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7" name="Google Shape;2838;p41">
              <a:extLst>
                <a:ext uri="{FF2B5EF4-FFF2-40B4-BE49-F238E27FC236}">
                  <a16:creationId xmlns="" xmlns:a16="http://schemas.microsoft.com/office/drawing/2014/main" id="{E9CB2B7B-90B5-E4F8-D6FB-FD0AEBE5298C}"/>
                </a:ext>
              </a:extLst>
            </p:cNvPr>
            <p:cNvSpPr/>
            <p:nvPr/>
          </p:nvSpPr>
          <p:spPr>
            <a:xfrm>
              <a:off x="5677375" y="1724125"/>
              <a:ext cx="235875" cy="290875"/>
            </a:xfrm>
            <a:custGeom>
              <a:avLst/>
              <a:gdLst/>
              <a:ahLst/>
              <a:cxnLst/>
              <a:rect l="l" t="t" r="r" b="b"/>
              <a:pathLst>
                <a:path w="9435" h="11635" extrusionOk="0">
                  <a:moveTo>
                    <a:pt x="6144" y="0"/>
                  </a:moveTo>
                  <a:cubicBezTo>
                    <a:pt x="5702" y="0"/>
                    <a:pt x="5187" y="96"/>
                    <a:pt x="4589" y="335"/>
                  </a:cubicBezTo>
                  <a:cubicBezTo>
                    <a:pt x="1" y="2161"/>
                    <a:pt x="2922" y="10766"/>
                    <a:pt x="5319" y="11588"/>
                  </a:cubicBezTo>
                  <a:cubicBezTo>
                    <a:pt x="5415" y="11620"/>
                    <a:pt x="5509" y="11635"/>
                    <a:pt x="5602" y="11635"/>
                  </a:cubicBezTo>
                  <a:cubicBezTo>
                    <a:pt x="7851" y="11635"/>
                    <a:pt x="9434" y="2726"/>
                    <a:pt x="8492" y="1499"/>
                  </a:cubicBezTo>
                  <a:cubicBezTo>
                    <a:pt x="8492" y="1499"/>
                    <a:pt x="7895" y="0"/>
                    <a:pt x="6144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8" name="Google Shape;2839;p41">
              <a:extLst>
                <a:ext uri="{FF2B5EF4-FFF2-40B4-BE49-F238E27FC236}">
                  <a16:creationId xmlns="" xmlns:a16="http://schemas.microsoft.com/office/drawing/2014/main" id="{609A1BE5-E93E-6AD7-9375-A58224E599E6}"/>
                </a:ext>
              </a:extLst>
            </p:cNvPr>
            <p:cNvSpPr/>
            <p:nvPr/>
          </p:nvSpPr>
          <p:spPr>
            <a:xfrm>
              <a:off x="5788650" y="1772675"/>
              <a:ext cx="93050" cy="183525"/>
            </a:xfrm>
            <a:custGeom>
              <a:avLst/>
              <a:gdLst/>
              <a:ahLst/>
              <a:cxnLst/>
              <a:rect l="l" t="t" r="r" b="b"/>
              <a:pathLst>
                <a:path w="3722" h="7341" extrusionOk="0">
                  <a:moveTo>
                    <a:pt x="731" y="3940"/>
                  </a:moveTo>
                  <a:cubicBezTo>
                    <a:pt x="710" y="3961"/>
                    <a:pt x="708" y="3982"/>
                    <a:pt x="708" y="3985"/>
                  </a:cubicBezTo>
                  <a:lnTo>
                    <a:pt x="708" y="3985"/>
                  </a:lnTo>
                  <a:cubicBezTo>
                    <a:pt x="718" y="3969"/>
                    <a:pt x="725" y="3954"/>
                    <a:pt x="731" y="3940"/>
                  </a:cubicBezTo>
                  <a:close/>
                  <a:moveTo>
                    <a:pt x="91" y="0"/>
                  </a:moveTo>
                  <a:cubicBezTo>
                    <a:pt x="62" y="0"/>
                    <a:pt x="46" y="5"/>
                    <a:pt x="46" y="14"/>
                  </a:cubicBezTo>
                  <a:cubicBezTo>
                    <a:pt x="1" y="59"/>
                    <a:pt x="389" y="173"/>
                    <a:pt x="845" y="493"/>
                  </a:cubicBezTo>
                  <a:cubicBezTo>
                    <a:pt x="1302" y="790"/>
                    <a:pt x="1827" y="1269"/>
                    <a:pt x="2169" y="1817"/>
                  </a:cubicBezTo>
                  <a:cubicBezTo>
                    <a:pt x="2512" y="2365"/>
                    <a:pt x="2717" y="2958"/>
                    <a:pt x="2763" y="3437"/>
                  </a:cubicBezTo>
                  <a:cubicBezTo>
                    <a:pt x="2779" y="3668"/>
                    <a:pt x="2772" y="3685"/>
                    <a:pt x="2766" y="3685"/>
                  </a:cubicBezTo>
                  <a:cubicBezTo>
                    <a:pt x="2766" y="3685"/>
                    <a:pt x="2765" y="3684"/>
                    <a:pt x="2764" y="3684"/>
                  </a:cubicBezTo>
                  <a:cubicBezTo>
                    <a:pt x="2763" y="3684"/>
                    <a:pt x="2763" y="3685"/>
                    <a:pt x="2763" y="3688"/>
                  </a:cubicBezTo>
                  <a:cubicBezTo>
                    <a:pt x="2740" y="3688"/>
                    <a:pt x="2740" y="3688"/>
                    <a:pt x="2717" y="3666"/>
                  </a:cubicBezTo>
                  <a:lnTo>
                    <a:pt x="2717" y="3666"/>
                  </a:lnTo>
                  <a:cubicBezTo>
                    <a:pt x="2717" y="3666"/>
                    <a:pt x="2728" y="3671"/>
                    <a:pt x="2731" y="3671"/>
                  </a:cubicBezTo>
                  <a:cubicBezTo>
                    <a:pt x="2734" y="3671"/>
                    <a:pt x="2728" y="3666"/>
                    <a:pt x="2694" y="3643"/>
                  </a:cubicBezTo>
                  <a:cubicBezTo>
                    <a:pt x="2648" y="3643"/>
                    <a:pt x="2648" y="3620"/>
                    <a:pt x="2626" y="3620"/>
                  </a:cubicBezTo>
                  <a:cubicBezTo>
                    <a:pt x="2603" y="3620"/>
                    <a:pt x="2512" y="3574"/>
                    <a:pt x="2466" y="3574"/>
                  </a:cubicBezTo>
                  <a:cubicBezTo>
                    <a:pt x="2260" y="3506"/>
                    <a:pt x="2215" y="3506"/>
                    <a:pt x="2215" y="3506"/>
                  </a:cubicBezTo>
                  <a:cubicBezTo>
                    <a:pt x="2215" y="3506"/>
                    <a:pt x="2146" y="3483"/>
                    <a:pt x="1872" y="3460"/>
                  </a:cubicBezTo>
                  <a:cubicBezTo>
                    <a:pt x="1851" y="3456"/>
                    <a:pt x="1827" y="3454"/>
                    <a:pt x="1799" y="3454"/>
                  </a:cubicBezTo>
                  <a:cubicBezTo>
                    <a:pt x="1675" y="3454"/>
                    <a:pt x="1488" y="3491"/>
                    <a:pt x="1302" y="3529"/>
                  </a:cubicBezTo>
                  <a:cubicBezTo>
                    <a:pt x="1188" y="3574"/>
                    <a:pt x="1074" y="3620"/>
                    <a:pt x="959" y="3688"/>
                  </a:cubicBezTo>
                  <a:cubicBezTo>
                    <a:pt x="868" y="3780"/>
                    <a:pt x="800" y="3871"/>
                    <a:pt x="708" y="3985"/>
                  </a:cubicBezTo>
                  <a:cubicBezTo>
                    <a:pt x="708" y="3985"/>
                    <a:pt x="708" y="3985"/>
                    <a:pt x="708" y="3985"/>
                  </a:cubicBezTo>
                  <a:lnTo>
                    <a:pt x="708" y="3985"/>
                  </a:lnTo>
                  <a:cubicBezTo>
                    <a:pt x="644" y="4097"/>
                    <a:pt x="511" y="4256"/>
                    <a:pt x="571" y="4556"/>
                  </a:cubicBezTo>
                  <a:cubicBezTo>
                    <a:pt x="663" y="4898"/>
                    <a:pt x="1074" y="5149"/>
                    <a:pt x="1347" y="5332"/>
                  </a:cubicBezTo>
                  <a:cubicBezTo>
                    <a:pt x="1667" y="5514"/>
                    <a:pt x="1941" y="5674"/>
                    <a:pt x="2078" y="5857"/>
                  </a:cubicBezTo>
                  <a:cubicBezTo>
                    <a:pt x="2260" y="6108"/>
                    <a:pt x="2352" y="6336"/>
                    <a:pt x="2306" y="6542"/>
                  </a:cubicBezTo>
                  <a:cubicBezTo>
                    <a:pt x="2260" y="6747"/>
                    <a:pt x="2032" y="6907"/>
                    <a:pt x="1758" y="6975"/>
                  </a:cubicBezTo>
                  <a:cubicBezTo>
                    <a:pt x="1650" y="7002"/>
                    <a:pt x="1535" y="7015"/>
                    <a:pt x="1421" y="7015"/>
                  </a:cubicBezTo>
                  <a:cubicBezTo>
                    <a:pt x="1247" y="7015"/>
                    <a:pt x="1075" y="6985"/>
                    <a:pt x="937" y="6930"/>
                  </a:cubicBezTo>
                  <a:cubicBezTo>
                    <a:pt x="480" y="6747"/>
                    <a:pt x="503" y="6405"/>
                    <a:pt x="412" y="6405"/>
                  </a:cubicBezTo>
                  <a:cubicBezTo>
                    <a:pt x="389" y="6405"/>
                    <a:pt x="366" y="6473"/>
                    <a:pt x="366" y="6610"/>
                  </a:cubicBezTo>
                  <a:cubicBezTo>
                    <a:pt x="389" y="6724"/>
                    <a:pt x="457" y="6952"/>
                    <a:pt x="777" y="7112"/>
                  </a:cubicBezTo>
                  <a:cubicBezTo>
                    <a:pt x="1007" y="7254"/>
                    <a:pt x="1319" y="7340"/>
                    <a:pt x="1650" y="7340"/>
                  </a:cubicBezTo>
                  <a:cubicBezTo>
                    <a:pt x="1746" y="7340"/>
                    <a:pt x="1843" y="7333"/>
                    <a:pt x="1941" y="7318"/>
                  </a:cubicBezTo>
                  <a:cubicBezTo>
                    <a:pt x="2375" y="7272"/>
                    <a:pt x="2785" y="7067"/>
                    <a:pt x="2945" y="6724"/>
                  </a:cubicBezTo>
                  <a:cubicBezTo>
                    <a:pt x="3082" y="6382"/>
                    <a:pt x="2968" y="6017"/>
                    <a:pt x="2785" y="5697"/>
                  </a:cubicBezTo>
                  <a:cubicBezTo>
                    <a:pt x="2557" y="5332"/>
                    <a:pt x="2146" y="5104"/>
                    <a:pt x="1895" y="4898"/>
                  </a:cubicBezTo>
                  <a:cubicBezTo>
                    <a:pt x="1621" y="4716"/>
                    <a:pt x="1507" y="4579"/>
                    <a:pt x="1530" y="4556"/>
                  </a:cubicBezTo>
                  <a:cubicBezTo>
                    <a:pt x="1507" y="4510"/>
                    <a:pt x="1599" y="4419"/>
                    <a:pt x="1621" y="4373"/>
                  </a:cubicBezTo>
                  <a:lnTo>
                    <a:pt x="1644" y="4373"/>
                  </a:lnTo>
                  <a:lnTo>
                    <a:pt x="1667" y="4328"/>
                  </a:lnTo>
                  <a:cubicBezTo>
                    <a:pt x="1758" y="4206"/>
                    <a:pt x="1829" y="4196"/>
                    <a:pt x="1887" y="4196"/>
                  </a:cubicBezTo>
                  <a:cubicBezTo>
                    <a:pt x="1898" y="4196"/>
                    <a:pt x="1909" y="4196"/>
                    <a:pt x="1920" y="4196"/>
                  </a:cubicBezTo>
                  <a:cubicBezTo>
                    <a:pt x="1935" y="4196"/>
                    <a:pt x="1950" y="4195"/>
                    <a:pt x="1964" y="4191"/>
                  </a:cubicBezTo>
                  <a:cubicBezTo>
                    <a:pt x="2009" y="4202"/>
                    <a:pt x="2032" y="4202"/>
                    <a:pt x="2046" y="4202"/>
                  </a:cubicBezTo>
                  <a:cubicBezTo>
                    <a:pt x="2061" y="4202"/>
                    <a:pt x="2066" y="4202"/>
                    <a:pt x="2078" y="4213"/>
                  </a:cubicBezTo>
                  <a:cubicBezTo>
                    <a:pt x="2078" y="4213"/>
                    <a:pt x="2101" y="4213"/>
                    <a:pt x="2192" y="4236"/>
                  </a:cubicBezTo>
                  <a:cubicBezTo>
                    <a:pt x="2215" y="4259"/>
                    <a:pt x="2215" y="4236"/>
                    <a:pt x="2283" y="4282"/>
                  </a:cubicBezTo>
                  <a:cubicBezTo>
                    <a:pt x="2375" y="4328"/>
                    <a:pt x="2466" y="4373"/>
                    <a:pt x="2557" y="4419"/>
                  </a:cubicBezTo>
                  <a:cubicBezTo>
                    <a:pt x="2626" y="4465"/>
                    <a:pt x="2671" y="4465"/>
                    <a:pt x="2740" y="4533"/>
                  </a:cubicBezTo>
                  <a:cubicBezTo>
                    <a:pt x="2831" y="4601"/>
                    <a:pt x="2922" y="4670"/>
                    <a:pt x="3014" y="4738"/>
                  </a:cubicBezTo>
                  <a:cubicBezTo>
                    <a:pt x="3173" y="4875"/>
                    <a:pt x="3379" y="5035"/>
                    <a:pt x="3584" y="5195"/>
                  </a:cubicBezTo>
                  <a:cubicBezTo>
                    <a:pt x="3607" y="5058"/>
                    <a:pt x="3630" y="4807"/>
                    <a:pt x="3676" y="4487"/>
                  </a:cubicBezTo>
                  <a:cubicBezTo>
                    <a:pt x="3698" y="4305"/>
                    <a:pt x="3721" y="4122"/>
                    <a:pt x="3721" y="3940"/>
                  </a:cubicBezTo>
                  <a:cubicBezTo>
                    <a:pt x="3698" y="3688"/>
                    <a:pt x="3698" y="3597"/>
                    <a:pt x="3653" y="3460"/>
                  </a:cubicBezTo>
                  <a:cubicBezTo>
                    <a:pt x="3539" y="2912"/>
                    <a:pt x="3219" y="2250"/>
                    <a:pt x="2740" y="1657"/>
                  </a:cubicBezTo>
                  <a:cubicBezTo>
                    <a:pt x="2283" y="1064"/>
                    <a:pt x="1621" y="561"/>
                    <a:pt x="1051" y="288"/>
                  </a:cubicBezTo>
                  <a:cubicBezTo>
                    <a:pt x="588" y="84"/>
                    <a:pt x="215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9" name="Google Shape;2840;p41">
              <a:extLst>
                <a:ext uri="{FF2B5EF4-FFF2-40B4-BE49-F238E27FC236}">
                  <a16:creationId xmlns="" xmlns:a16="http://schemas.microsoft.com/office/drawing/2014/main" id="{8BAAECB5-95BC-DA70-FA29-B2A6F5EA7093}"/>
                </a:ext>
              </a:extLst>
            </p:cNvPr>
            <p:cNvSpPr/>
            <p:nvPr/>
          </p:nvSpPr>
          <p:spPr>
            <a:xfrm>
              <a:off x="5752700" y="1776725"/>
              <a:ext cx="140125" cy="178325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1932" y="0"/>
                  </a:moveTo>
                  <a:cubicBezTo>
                    <a:pt x="1794" y="0"/>
                    <a:pt x="1652" y="25"/>
                    <a:pt x="1507" y="80"/>
                  </a:cubicBezTo>
                  <a:cubicBezTo>
                    <a:pt x="1" y="628"/>
                    <a:pt x="46" y="6517"/>
                    <a:pt x="2900" y="7087"/>
                  </a:cubicBezTo>
                  <a:cubicBezTo>
                    <a:pt x="3046" y="7118"/>
                    <a:pt x="3181" y="7132"/>
                    <a:pt x="3306" y="7132"/>
                  </a:cubicBezTo>
                  <a:cubicBezTo>
                    <a:pt x="5604" y="7132"/>
                    <a:pt x="4269" y="2203"/>
                    <a:pt x="4269" y="2203"/>
                  </a:cubicBezTo>
                  <a:cubicBezTo>
                    <a:pt x="4269" y="2203"/>
                    <a:pt x="3243" y="0"/>
                    <a:pt x="193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0" name="Google Shape;2841;p41">
              <a:extLst>
                <a:ext uri="{FF2B5EF4-FFF2-40B4-BE49-F238E27FC236}">
                  <a16:creationId xmlns="" xmlns:a16="http://schemas.microsoft.com/office/drawing/2014/main" id="{4E208874-E6A4-CF65-2E62-17C9174C8019}"/>
                </a:ext>
              </a:extLst>
            </p:cNvPr>
            <p:cNvSpPr/>
            <p:nvPr/>
          </p:nvSpPr>
          <p:spPr>
            <a:xfrm>
              <a:off x="5703625" y="1364875"/>
              <a:ext cx="1270825" cy="1007800"/>
            </a:xfrm>
            <a:custGeom>
              <a:avLst/>
              <a:gdLst/>
              <a:ahLst/>
              <a:cxnLst/>
              <a:rect l="l" t="t" r="r" b="b"/>
              <a:pathLst>
                <a:path w="50833" h="40312" extrusionOk="0">
                  <a:moveTo>
                    <a:pt x="25582" y="0"/>
                  </a:moveTo>
                  <a:cubicBezTo>
                    <a:pt x="23131" y="0"/>
                    <a:pt x="20330" y="378"/>
                    <a:pt x="17234" y="1398"/>
                  </a:cubicBezTo>
                  <a:cubicBezTo>
                    <a:pt x="7145" y="4708"/>
                    <a:pt x="7647" y="13883"/>
                    <a:pt x="6871" y="20229"/>
                  </a:cubicBezTo>
                  <a:cubicBezTo>
                    <a:pt x="1" y="31459"/>
                    <a:pt x="8309" y="38717"/>
                    <a:pt x="17051" y="40064"/>
                  </a:cubicBezTo>
                  <a:cubicBezTo>
                    <a:pt x="18163" y="40233"/>
                    <a:pt x="19273" y="40312"/>
                    <a:pt x="20369" y="40312"/>
                  </a:cubicBezTo>
                  <a:cubicBezTo>
                    <a:pt x="28456" y="40312"/>
                    <a:pt x="35812" y="36021"/>
                    <a:pt x="37822" y="31961"/>
                  </a:cubicBezTo>
                  <a:cubicBezTo>
                    <a:pt x="37822" y="31961"/>
                    <a:pt x="38535" y="34530"/>
                    <a:pt x="41314" y="34530"/>
                  </a:cubicBezTo>
                  <a:cubicBezTo>
                    <a:pt x="41980" y="34530"/>
                    <a:pt x="42765" y="34382"/>
                    <a:pt x="43688" y="34015"/>
                  </a:cubicBezTo>
                  <a:cubicBezTo>
                    <a:pt x="47432" y="32554"/>
                    <a:pt x="50833" y="26597"/>
                    <a:pt x="48208" y="23972"/>
                  </a:cubicBezTo>
                  <a:cubicBezTo>
                    <a:pt x="47095" y="22852"/>
                    <a:pt x="45977" y="22486"/>
                    <a:pt x="44992" y="22486"/>
                  </a:cubicBezTo>
                  <a:cubicBezTo>
                    <a:pt x="43148" y="22486"/>
                    <a:pt x="41771" y="23767"/>
                    <a:pt x="41771" y="23767"/>
                  </a:cubicBezTo>
                  <a:cubicBezTo>
                    <a:pt x="41771" y="23767"/>
                    <a:pt x="48664" y="11076"/>
                    <a:pt x="36704" y="3064"/>
                  </a:cubicBezTo>
                  <a:cubicBezTo>
                    <a:pt x="36704" y="3064"/>
                    <a:pt x="32565" y="0"/>
                    <a:pt x="25582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1" name="Google Shape;2842;p41">
              <a:extLst>
                <a:ext uri="{FF2B5EF4-FFF2-40B4-BE49-F238E27FC236}">
                  <a16:creationId xmlns="" xmlns:a16="http://schemas.microsoft.com/office/drawing/2014/main" id="{A95954CA-296A-EA25-78D5-D499F1B5964C}"/>
                </a:ext>
              </a:extLst>
            </p:cNvPr>
            <p:cNvSpPr/>
            <p:nvPr/>
          </p:nvSpPr>
          <p:spPr>
            <a:xfrm>
              <a:off x="5703625" y="1497950"/>
              <a:ext cx="930725" cy="874800"/>
            </a:xfrm>
            <a:custGeom>
              <a:avLst/>
              <a:gdLst/>
              <a:ahLst/>
              <a:cxnLst/>
              <a:rect l="l" t="t" r="r" b="b"/>
              <a:pathLst>
                <a:path w="37229" h="34992" extrusionOk="0">
                  <a:moveTo>
                    <a:pt x="11025" y="1"/>
                  </a:moveTo>
                  <a:lnTo>
                    <a:pt x="11025" y="1"/>
                  </a:lnTo>
                  <a:cubicBezTo>
                    <a:pt x="7328" y="4269"/>
                    <a:pt x="7419" y="10318"/>
                    <a:pt x="6871" y="14906"/>
                  </a:cubicBezTo>
                  <a:cubicBezTo>
                    <a:pt x="1" y="26136"/>
                    <a:pt x="8309" y="33394"/>
                    <a:pt x="17051" y="34741"/>
                  </a:cubicBezTo>
                  <a:cubicBezTo>
                    <a:pt x="18167" y="34912"/>
                    <a:pt x="19280" y="34991"/>
                    <a:pt x="20379" y="34991"/>
                  </a:cubicBezTo>
                  <a:cubicBezTo>
                    <a:pt x="27806" y="34991"/>
                    <a:pt x="34604" y="31357"/>
                    <a:pt x="37229" y="27619"/>
                  </a:cubicBezTo>
                  <a:lnTo>
                    <a:pt x="37229" y="27619"/>
                  </a:lnTo>
                  <a:cubicBezTo>
                    <a:pt x="34222" y="31038"/>
                    <a:pt x="27918" y="34102"/>
                    <a:pt x="21095" y="34102"/>
                  </a:cubicBezTo>
                  <a:cubicBezTo>
                    <a:pt x="19993" y="34102"/>
                    <a:pt x="18877" y="34022"/>
                    <a:pt x="17759" y="33851"/>
                  </a:cubicBezTo>
                  <a:cubicBezTo>
                    <a:pt x="8994" y="32527"/>
                    <a:pt x="686" y="25246"/>
                    <a:pt x="7556" y="14038"/>
                  </a:cubicBezTo>
                  <a:cubicBezTo>
                    <a:pt x="8081" y="9747"/>
                    <a:pt x="8035" y="4178"/>
                    <a:pt x="1102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2" name="Google Shape;2843;p41">
              <a:extLst>
                <a:ext uri="{FF2B5EF4-FFF2-40B4-BE49-F238E27FC236}">
                  <a16:creationId xmlns="" xmlns:a16="http://schemas.microsoft.com/office/drawing/2014/main" id="{760333AA-C519-27E5-C95F-37C1DEC31C8E}"/>
                </a:ext>
              </a:extLst>
            </p:cNvPr>
            <p:cNvSpPr/>
            <p:nvPr/>
          </p:nvSpPr>
          <p:spPr>
            <a:xfrm>
              <a:off x="6650300" y="2135350"/>
              <a:ext cx="240850" cy="92625"/>
            </a:xfrm>
            <a:custGeom>
              <a:avLst/>
              <a:gdLst/>
              <a:ahLst/>
              <a:cxnLst/>
              <a:rect l="l" t="t" r="r" b="b"/>
              <a:pathLst>
                <a:path w="9634" h="3705" extrusionOk="0">
                  <a:moveTo>
                    <a:pt x="9633" y="1"/>
                  </a:moveTo>
                  <a:lnTo>
                    <a:pt x="9633" y="1"/>
                  </a:lnTo>
                  <a:cubicBezTo>
                    <a:pt x="8720" y="1028"/>
                    <a:pt x="7625" y="1895"/>
                    <a:pt x="6506" y="2329"/>
                  </a:cubicBezTo>
                  <a:cubicBezTo>
                    <a:pt x="5592" y="2687"/>
                    <a:pt x="4813" y="2832"/>
                    <a:pt x="4151" y="2832"/>
                  </a:cubicBezTo>
                  <a:cubicBezTo>
                    <a:pt x="1356" y="2832"/>
                    <a:pt x="640" y="252"/>
                    <a:pt x="640" y="252"/>
                  </a:cubicBezTo>
                  <a:cubicBezTo>
                    <a:pt x="480" y="617"/>
                    <a:pt x="252" y="959"/>
                    <a:pt x="1" y="1302"/>
                  </a:cubicBezTo>
                  <a:cubicBezTo>
                    <a:pt x="232" y="1871"/>
                    <a:pt x="1116" y="3704"/>
                    <a:pt x="3464" y="3704"/>
                  </a:cubicBezTo>
                  <a:cubicBezTo>
                    <a:pt x="4127" y="3704"/>
                    <a:pt x="4907" y="3558"/>
                    <a:pt x="5821" y="3196"/>
                  </a:cubicBezTo>
                  <a:cubicBezTo>
                    <a:pt x="7237" y="2648"/>
                    <a:pt x="8629" y="1439"/>
                    <a:pt x="963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3" name="Google Shape;2844;p41">
              <a:extLst>
                <a:ext uri="{FF2B5EF4-FFF2-40B4-BE49-F238E27FC236}">
                  <a16:creationId xmlns="" xmlns:a16="http://schemas.microsoft.com/office/drawing/2014/main" id="{AF6B3A92-B099-CFC7-7CFD-D79F2A141BA7}"/>
                </a:ext>
              </a:extLst>
            </p:cNvPr>
            <p:cNvSpPr/>
            <p:nvPr/>
          </p:nvSpPr>
          <p:spPr>
            <a:xfrm>
              <a:off x="6715925" y="1986800"/>
              <a:ext cx="165525" cy="200250"/>
            </a:xfrm>
            <a:custGeom>
              <a:avLst/>
              <a:gdLst/>
              <a:ahLst/>
              <a:cxnLst/>
              <a:rect l="l" t="t" r="r" b="b"/>
              <a:pathLst>
                <a:path w="6621" h="8010" extrusionOk="0">
                  <a:moveTo>
                    <a:pt x="5267" y="1"/>
                  </a:moveTo>
                  <a:cubicBezTo>
                    <a:pt x="5225" y="1"/>
                    <a:pt x="5181" y="3"/>
                    <a:pt x="5137" y="8"/>
                  </a:cubicBezTo>
                  <a:cubicBezTo>
                    <a:pt x="3744" y="145"/>
                    <a:pt x="845" y="3226"/>
                    <a:pt x="845" y="3226"/>
                  </a:cubicBezTo>
                  <a:cubicBezTo>
                    <a:pt x="845" y="3226"/>
                    <a:pt x="918" y="3219"/>
                    <a:pt x="1029" y="3219"/>
                  </a:cubicBezTo>
                  <a:cubicBezTo>
                    <a:pt x="1469" y="3219"/>
                    <a:pt x="2524" y="3335"/>
                    <a:pt x="2215" y="4482"/>
                  </a:cubicBezTo>
                  <a:cubicBezTo>
                    <a:pt x="1804" y="5897"/>
                    <a:pt x="1" y="6605"/>
                    <a:pt x="1" y="6605"/>
                  </a:cubicBezTo>
                  <a:cubicBezTo>
                    <a:pt x="1" y="6605"/>
                    <a:pt x="290" y="8009"/>
                    <a:pt x="1485" y="8009"/>
                  </a:cubicBezTo>
                  <a:cubicBezTo>
                    <a:pt x="1592" y="8009"/>
                    <a:pt x="1706" y="7998"/>
                    <a:pt x="1827" y="7974"/>
                  </a:cubicBezTo>
                  <a:cubicBezTo>
                    <a:pt x="3288" y="7677"/>
                    <a:pt x="6620" y="4664"/>
                    <a:pt x="6529" y="2291"/>
                  </a:cubicBezTo>
                  <a:cubicBezTo>
                    <a:pt x="6529" y="2291"/>
                    <a:pt x="6550" y="1"/>
                    <a:pt x="52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4" name="Google Shape;2845;p41">
              <a:extLst>
                <a:ext uri="{FF2B5EF4-FFF2-40B4-BE49-F238E27FC236}">
                  <a16:creationId xmlns="" xmlns:a16="http://schemas.microsoft.com/office/drawing/2014/main" id="{FD81B615-F0BF-B45E-BA75-4758B7349DFA}"/>
                </a:ext>
              </a:extLst>
            </p:cNvPr>
            <p:cNvSpPr/>
            <p:nvPr/>
          </p:nvSpPr>
          <p:spPr>
            <a:xfrm>
              <a:off x="6703375" y="1986925"/>
              <a:ext cx="172350" cy="201525"/>
            </a:xfrm>
            <a:custGeom>
              <a:avLst/>
              <a:gdLst/>
              <a:ahLst/>
              <a:cxnLst/>
              <a:rect l="l" t="t" r="r" b="b"/>
              <a:pathLst>
                <a:path w="6894" h="8061" extrusionOk="0">
                  <a:moveTo>
                    <a:pt x="5555" y="1"/>
                  </a:moveTo>
                  <a:cubicBezTo>
                    <a:pt x="5149" y="1"/>
                    <a:pt x="4743" y="150"/>
                    <a:pt x="4338" y="300"/>
                  </a:cubicBezTo>
                  <a:cubicBezTo>
                    <a:pt x="3516" y="688"/>
                    <a:pt x="2717" y="1236"/>
                    <a:pt x="2032" y="1829"/>
                  </a:cubicBezTo>
                  <a:cubicBezTo>
                    <a:pt x="1850" y="1966"/>
                    <a:pt x="1690" y="2126"/>
                    <a:pt x="1530" y="2263"/>
                  </a:cubicBezTo>
                  <a:cubicBezTo>
                    <a:pt x="1439" y="2354"/>
                    <a:pt x="1393" y="2400"/>
                    <a:pt x="1279" y="2514"/>
                  </a:cubicBezTo>
                  <a:cubicBezTo>
                    <a:pt x="1142" y="2651"/>
                    <a:pt x="1051" y="2788"/>
                    <a:pt x="914" y="2925"/>
                  </a:cubicBezTo>
                  <a:cubicBezTo>
                    <a:pt x="708" y="3199"/>
                    <a:pt x="549" y="3450"/>
                    <a:pt x="412" y="3678"/>
                  </a:cubicBezTo>
                  <a:cubicBezTo>
                    <a:pt x="229" y="3975"/>
                    <a:pt x="161" y="4089"/>
                    <a:pt x="69" y="4249"/>
                  </a:cubicBezTo>
                  <a:cubicBezTo>
                    <a:pt x="389" y="4134"/>
                    <a:pt x="708" y="4043"/>
                    <a:pt x="1005" y="3929"/>
                  </a:cubicBezTo>
                  <a:cubicBezTo>
                    <a:pt x="1165" y="3883"/>
                    <a:pt x="1325" y="3838"/>
                    <a:pt x="1484" y="3769"/>
                  </a:cubicBezTo>
                  <a:cubicBezTo>
                    <a:pt x="1621" y="3746"/>
                    <a:pt x="1690" y="3746"/>
                    <a:pt x="1804" y="3746"/>
                  </a:cubicBezTo>
                  <a:cubicBezTo>
                    <a:pt x="1850" y="3739"/>
                    <a:pt x="1875" y="3736"/>
                    <a:pt x="1890" y="3736"/>
                  </a:cubicBezTo>
                  <a:cubicBezTo>
                    <a:pt x="1921" y="3736"/>
                    <a:pt x="1910" y="3746"/>
                    <a:pt x="1941" y="3746"/>
                  </a:cubicBezTo>
                  <a:cubicBezTo>
                    <a:pt x="1964" y="3746"/>
                    <a:pt x="1987" y="3746"/>
                    <a:pt x="1987" y="3769"/>
                  </a:cubicBezTo>
                  <a:cubicBezTo>
                    <a:pt x="2032" y="3769"/>
                    <a:pt x="2055" y="3792"/>
                    <a:pt x="2078" y="3792"/>
                  </a:cubicBezTo>
                  <a:cubicBezTo>
                    <a:pt x="2146" y="3861"/>
                    <a:pt x="2169" y="3929"/>
                    <a:pt x="2169" y="3929"/>
                  </a:cubicBezTo>
                  <a:cubicBezTo>
                    <a:pt x="2169" y="3929"/>
                    <a:pt x="2192" y="3952"/>
                    <a:pt x="2215" y="3975"/>
                  </a:cubicBezTo>
                  <a:cubicBezTo>
                    <a:pt x="2215" y="4020"/>
                    <a:pt x="2238" y="4089"/>
                    <a:pt x="2260" y="4180"/>
                  </a:cubicBezTo>
                  <a:cubicBezTo>
                    <a:pt x="2260" y="4363"/>
                    <a:pt x="2238" y="4659"/>
                    <a:pt x="2078" y="4979"/>
                  </a:cubicBezTo>
                  <a:cubicBezTo>
                    <a:pt x="1918" y="5321"/>
                    <a:pt x="1621" y="5664"/>
                    <a:pt x="1188" y="5938"/>
                  </a:cubicBezTo>
                  <a:cubicBezTo>
                    <a:pt x="1096" y="6006"/>
                    <a:pt x="959" y="6052"/>
                    <a:pt x="845" y="6120"/>
                  </a:cubicBezTo>
                  <a:cubicBezTo>
                    <a:pt x="800" y="6143"/>
                    <a:pt x="731" y="6166"/>
                    <a:pt x="663" y="6189"/>
                  </a:cubicBezTo>
                  <a:lnTo>
                    <a:pt x="297" y="6303"/>
                  </a:lnTo>
                  <a:lnTo>
                    <a:pt x="115" y="6371"/>
                  </a:lnTo>
                  <a:lnTo>
                    <a:pt x="24" y="6394"/>
                  </a:lnTo>
                  <a:cubicBezTo>
                    <a:pt x="1" y="6417"/>
                    <a:pt x="24" y="6440"/>
                    <a:pt x="24" y="6485"/>
                  </a:cubicBezTo>
                  <a:lnTo>
                    <a:pt x="115" y="6851"/>
                  </a:lnTo>
                  <a:cubicBezTo>
                    <a:pt x="183" y="7102"/>
                    <a:pt x="275" y="7239"/>
                    <a:pt x="343" y="7398"/>
                  </a:cubicBezTo>
                  <a:cubicBezTo>
                    <a:pt x="549" y="7695"/>
                    <a:pt x="891" y="7969"/>
                    <a:pt x="1279" y="8038"/>
                  </a:cubicBezTo>
                  <a:cubicBezTo>
                    <a:pt x="1408" y="8053"/>
                    <a:pt x="1533" y="8060"/>
                    <a:pt x="1653" y="8060"/>
                  </a:cubicBezTo>
                  <a:cubicBezTo>
                    <a:pt x="1893" y="8060"/>
                    <a:pt x="2116" y="8030"/>
                    <a:pt x="2329" y="7969"/>
                  </a:cubicBezTo>
                  <a:cubicBezTo>
                    <a:pt x="2945" y="7832"/>
                    <a:pt x="3425" y="7558"/>
                    <a:pt x="3813" y="7307"/>
                  </a:cubicBezTo>
                  <a:cubicBezTo>
                    <a:pt x="4611" y="6782"/>
                    <a:pt x="4954" y="6280"/>
                    <a:pt x="4908" y="6257"/>
                  </a:cubicBezTo>
                  <a:cubicBezTo>
                    <a:pt x="4906" y="6255"/>
                    <a:pt x="4902" y="6254"/>
                    <a:pt x="4898" y="6254"/>
                  </a:cubicBezTo>
                  <a:cubicBezTo>
                    <a:pt x="4817" y="6254"/>
                    <a:pt x="4388" y="6643"/>
                    <a:pt x="3630" y="7033"/>
                  </a:cubicBezTo>
                  <a:cubicBezTo>
                    <a:pt x="3219" y="7239"/>
                    <a:pt x="2740" y="7444"/>
                    <a:pt x="2192" y="7535"/>
                  </a:cubicBezTo>
                  <a:cubicBezTo>
                    <a:pt x="2079" y="7566"/>
                    <a:pt x="1956" y="7579"/>
                    <a:pt x="1835" y="7579"/>
                  </a:cubicBezTo>
                  <a:cubicBezTo>
                    <a:pt x="1687" y="7579"/>
                    <a:pt x="1541" y="7560"/>
                    <a:pt x="1416" y="7535"/>
                  </a:cubicBezTo>
                  <a:cubicBezTo>
                    <a:pt x="1165" y="7467"/>
                    <a:pt x="1028" y="7307"/>
                    <a:pt x="914" y="7125"/>
                  </a:cubicBezTo>
                  <a:cubicBezTo>
                    <a:pt x="868" y="7033"/>
                    <a:pt x="800" y="6896"/>
                    <a:pt x="800" y="6873"/>
                  </a:cubicBezTo>
                  <a:cubicBezTo>
                    <a:pt x="800" y="6828"/>
                    <a:pt x="777" y="6805"/>
                    <a:pt x="845" y="6805"/>
                  </a:cubicBezTo>
                  <a:cubicBezTo>
                    <a:pt x="857" y="6794"/>
                    <a:pt x="862" y="6794"/>
                    <a:pt x="874" y="6794"/>
                  </a:cubicBezTo>
                  <a:cubicBezTo>
                    <a:pt x="885" y="6794"/>
                    <a:pt x="902" y="6794"/>
                    <a:pt x="937" y="6782"/>
                  </a:cubicBezTo>
                  <a:cubicBezTo>
                    <a:pt x="1005" y="6759"/>
                    <a:pt x="1096" y="6737"/>
                    <a:pt x="1165" y="6691"/>
                  </a:cubicBezTo>
                  <a:cubicBezTo>
                    <a:pt x="1302" y="6645"/>
                    <a:pt x="1462" y="6577"/>
                    <a:pt x="1598" y="6508"/>
                  </a:cubicBezTo>
                  <a:cubicBezTo>
                    <a:pt x="2169" y="6189"/>
                    <a:pt x="2580" y="5755"/>
                    <a:pt x="2831" y="5321"/>
                  </a:cubicBezTo>
                  <a:cubicBezTo>
                    <a:pt x="3059" y="4888"/>
                    <a:pt x="3151" y="4454"/>
                    <a:pt x="3128" y="4134"/>
                  </a:cubicBezTo>
                  <a:cubicBezTo>
                    <a:pt x="3105" y="3975"/>
                    <a:pt x="3082" y="3838"/>
                    <a:pt x="3059" y="3746"/>
                  </a:cubicBezTo>
                  <a:cubicBezTo>
                    <a:pt x="3014" y="3655"/>
                    <a:pt x="2991" y="3609"/>
                    <a:pt x="2991" y="3609"/>
                  </a:cubicBezTo>
                  <a:cubicBezTo>
                    <a:pt x="2991" y="3609"/>
                    <a:pt x="2968" y="3564"/>
                    <a:pt x="2922" y="3495"/>
                  </a:cubicBezTo>
                  <a:cubicBezTo>
                    <a:pt x="2877" y="3404"/>
                    <a:pt x="2740" y="3290"/>
                    <a:pt x="2603" y="3176"/>
                  </a:cubicBezTo>
                  <a:cubicBezTo>
                    <a:pt x="2512" y="3107"/>
                    <a:pt x="2397" y="3084"/>
                    <a:pt x="2283" y="3039"/>
                  </a:cubicBezTo>
                  <a:cubicBezTo>
                    <a:pt x="2238" y="3016"/>
                    <a:pt x="2169" y="2993"/>
                    <a:pt x="2123" y="2970"/>
                  </a:cubicBezTo>
                  <a:lnTo>
                    <a:pt x="1987" y="2970"/>
                  </a:lnTo>
                  <a:cubicBezTo>
                    <a:pt x="1964" y="2970"/>
                    <a:pt x="1941" y="2970"/>
                    <a:pt x="1918" y="2993"/>
                  </a:cubicBezTo>
                  <a:cubicBezTo>
                    <a:pt x="1906" y="2999"/>
                    <a:pt x="1897" y="3002"/>
                    <a:pt x="1891" y="3002"/>
                  </a:cubicBezTo>
                  <a:cubicBezTo>
                    <a:pt x="1874" y="3002"/>
                    <a:pt x="1879" y="2981"/>
                    <a:pt x="1895" y="2948"/>
                  </a:cubicBezTo>
                  <a:lnTo>
                    <a:pt x="1918" y="2925"/>
                  </a:lnTo>
                  <a:cubicBezTo>
                    <a:pt x="1941" y="2902"/>
                    <a:pt x="2032" y="2788"/>
                    <a:pt x="2101" y="2719"/>
                  </a:cubicBezTo>
                  <a:cubicBezTo>
                    <a:pt x="2238" y="2582"/>
                    <a:pt x="2375" y="2423"/>
                    <a:pt x="2534" y="2286"/>
                  </a:cubicBezTo>
                  <a:cubicBezTo>
                    <a:pt x="3151" y="1692"/>
                    <a:pt x="3858" y="1099"/>
                    <a:pt x="4589" y="711"/>
                  </a:cubicBezTo>
                  <a:cubicBezTo>
                    <a:pt x="4954" y="528"/>
                    <a:pt x="5342" y="368"/>
                    <a:pt x="5661" y="345"/>
                  </a:cubicBezTo>
                  <a:cubicBezTo>
                    <a:pt x="5690" y="344"/>
                    <a:pt x="5719" y="343"/>
                    <a:pt x="5747" y="343"/>
                  </a:cubicBezTo>
                  <a:cubicBezTo>
                    <a:pt x="6049" y="343"/>
                    <a:pt x="6291" y="454"/>
                    <a:pt x="6437" y="642"/>
                  </a:cubicBezTo>
                  <a:cubicBezTo>
                    <a:pt x="6747" y="1019"/>
                    <a:pt x="6800" y="1374"/>
                    <a:pt x="6844" y="1374"/>
                  </a:cubicBezTo>
                  <a:cubicBezTo>
                    <a:pt x="6846" y="1374"/>
                    <a:pt x="6847" y="1373"/>
                    <a:pt x="6848" y="1373"/>
                  </a:cubicBezTo>
                  <a:cubicBezTo>
                    <a:pt x="6894" y="1373"/>
                    <a:pt x="6894" y="1281"/>
                    <a:pt x="6871" y="1144"/>
                  </a:cubicBezTo>
                  <a:cubicBezTo>
                    <a:pt x="6871" y="985"/>
                    <a:pt x="6825" y="756"/>
                    <a:pt x="6666" y="505"/>
                  </a:cubicBezTo>
                  <a:cubicBezTo>
                    <a:pt x="6574" y="368"/>
                    <a:pt x="6437" y="231"/>
                    <a:pt x="6278" y="140"/>
                  </a:cubicBezTo>
                  <a:cubicBezTo>
                    <a:pt x="6095" y="49"/>
                    <a:pt x="5867" y="3"/>
                    <a:pt x="5639" y="3"/>
                  </a:cubicBezTo>
                  <a:cubicBezTo>
                    <a:pt x="5611" y="2"/>
                    <a:pt x="5583" y="1"/>
                    <a:pt x="5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5" name="Google Shape;2846;p41">
              <a:extLst>
                <a:ext uri="{FF2B5EF4-FFF2-40B4-BE49-F238E27FC236}">
                  <a16:creationId xmlns="" xmlns:a16="http://schemas.microsoft.com/office/drawing/2014/main" id="{9AE537C5-F1DA-7B9C-E5A2-D76300063689}"/>
                </a:ext>
              </a:extLst>
            </p:cNvPr>
            <p:cNvSpPr/>
            <p:nvPr/>
          </p:nvSpPr>
          <p:spPr>
            <a:xfrm>
              <a:off x="5933600" y="1703950"/>
              <a:ext cx="548850" cy="120625"/>
            </a:xfrm>
            <a:custGeom>
              <a:avLst/>
              <a:gdLst/>
              <a:ahLst/>
              <a:cxnLst/>
              <a:rect l="l" t="t" r="r" b="b"/>
              <a:pathLst>
                <a:path w="21954" h="4825" extrusionOk="0">
                  <a:moveTo>
                    <a:pt x="2717" y="1507"/>
                  </a:moveTo>
                  <a:cubicBezTo>
                    <a:pt x="2712" y="1507"/>
                    <a:pt x="2708" y="1507"/>
                    <a:pt x="2704" y="1507"/>
                  </a:cubicBezTo>
                  <a:lnTo>
                    <a:pt x="2704" y="1507"/>
                  </a:lnTo>
                  <a:cubicBezTo>
                    <a:pt x="2704" y="1507"/>
                    <a:pt x="2704" y="1507"/>
                    <a:pt x="2704" y="1507"/>
                  </a:cubicBezTo>
                  <a:close/>
                  <a:moveTo>
                    <a:pt x="2192" y="1549"/>
                  </a:moveTo>
                  <a:cubicBezTo>
                    <a:pt x="2194" y="1549"/>
                    <a:pt x="2190" y="1551"/>
                    <a:pt x="2182" y="1553"/>
                  </a:cubicBezTo>
                  <a:lnTo>
                    <a:pt x="2182" y="1553"/>
                  </a:lnTo>
                  <a:cubicBezTo>
                    <a:pt x="2180" y="1553"/>
                    <a:pt x="2177" y="1553"/>
                    <a:pt x="2174" y="1553"/>
                  </a:cubicBezTo>
                  <a:lnTo>
                    <a:pt x="2174" y="1553"/>
                  </a:lnTo>
                  <a:cubicBezTo>
                    <a:pt x="2184" y="1550"/>
                    <a:pt x="2190" y="1549"/>
                    <a:pt x="2192" y="1549"/>
                  </a:cubicBezTo>
                  <a:close/>
                  <a:moveTo>
                    <a:pt x="2156" y="1558"/>
                  </a:moveTo>
                  <a:lnTo>
                    <a:pt x="2156" y="1558"/>
                  </a:lnTo>
                  <a:cubicBezTo>
                    <a:pt x="2158" y="1558"/>
                    <a:pt x="2160" y="1559"/>
                    <a:pt x="2161" y="1559"/>
                  </a:cubicBezTo>
                  <a:lnTo>
                    <a:pt x="2161" y="1559"/>
                  </a:lnTo>
                  <a:cubicBezTo>
                    <a:pt x="2153" y="1561"/>
                    <a:pt x="2143" y="1563"/>
                    <a:pt x="2131" y="1566"/>
                  </a:cubicBezTo>
                  <a:lnTo>
                    <a:pt x="2131" y="1566"/>
                  </a:lnTo>
                  <a:cubicBezTo>
                    <a:pt x="2141" y="1563"/>
                    <a:pt x="2149" y="1560"/>
                    <a:pt x="2156" y="1558"/>
                  </a:cubicBezTo>
                  <a:close/>
                  <a:moveTo>
                    <a:pt x="2306" y="1"/>
                  </a:moveTo>
                  <a:cubicBezTo>
                    <a:pt x="1553" y="1"/>
                    <a:pt x="480" y="161"/>
                    <a:pt x="183" y="731"/>
                  </a:cubicBezTo>
                  <a:cubicBezTo>
                    <a:pt x="0" y="1096"/>
                    <a:pt x="92" y="1553"/>
                    <a:pt x="685" y="1690"/>
                  </a:cubicBezTo>
                  <a:cubicBezTo>
                    <a:pt x="857" y="1722"/>
                    <a:pt x="1035" y="1744"/>
                    <a:pt x="1215" y="1744"/>
                  </a:cubicBezTo>
                  <a:cubicBezTo>
                    <a:pt x="1416" y="1744"/>
                    <a:pt x="1621" y="1716"/>
                    <a:pt x="1826" y="1644"/>
                  </a:cubicBezTo>
                  <a:cubicBezTo>
                    <a:pt x="1918" y="1621"/>
                    <a:pt x="2009" y="1599"/>
                    <a:pt x="2100" y="1576"/>
                  </a:cubicBezTo>
                  <a:cubicBezTo>
                    <a:pt x="2101" y="1575"/>
                    <a:pt x="2102" y="1575"/>
                    <a:pt x="2103" y="1575"/>
                  </a:cubicBezTo>
                  <a:lnTo>
                    <a:pt x="2103" y="1575"/>
                  </a:lnTo>
                  <a:cubicBezTo>
                    <a:pt x="2142" y="1573"/>
                    <a:pt x="2208" y="1568"/>
                    <a:pt x="2238" y="1563"/>
                  </a:cubicBezTo>
                  <a:lnTo>
                    <a:pt x="2238" y="1563"/>
                  </a:lnTo>
                  <a:cubicBezTo>
                    <a:pt x="2239" y="1563"/>
                    <a:pt x="2241" y="1563"/>
                    <a:pt x="2243" y="1563"/>
                  </a:cubicBezTo>
                  <a:cubicBezTo>
                    <a:pt x="2326" y="1563"/>
                    <a:pt x="2412" y="1553"/>
                    <a:pt x="2488" y="1553"/>
                  </a:cubicBezTo>
                  <a:cubicBezTo>
                    <a:pt x="2547" y="1541"/>
                    <a:pt x="2597" y="1531"/>
                    <a:pt x="2638" y="1522"/>
                  </a:cubicBezTo>
                  <a:lnTo>
                    <a:pt x="2638" y="1522"/>
                  </a:lnTo>
                  <a:cubicBezTo>
                    <a:pt x="2647" y="1524"/>
                    <a:pt x="2658" y="1527"/>
                    <a:pt x="2671" y="1530"/>
                  </a:cubicBezTo>
                  <a:cubicBezTo>
                    <a:pt x="2701" y="1533"/>
                    <a:pt x="2732" y="1534"/>
                    <a:pt x="2762" y="1534"/>
                  </a:cubicBezTo>
                  <a:cubicBezTo>
                    <a:pt x="3235" y="1534"/>
                    <a:pt x="3695" y="1213"/>
                    <a:pt x="3652" y="891"/>
                  </a:cubicBezTo>
                  <a:cubicBezTo>
                    <a:pt x="3584" y="389"/>
                    <a:pt x="3059" y="24"/>
                    <a:pt x="2306" y="1"/>
                  </a:cubicBezTo>
                  <a:close/>
                  <a:moveTo>
                    <a:pt x="19507" y="2669"/>
                  </a:moveTo>
                  <a:cubicBezTo>
                    <a:pt x="19044" y="2669"/>
                    <a:pt x="18683" y="2867"/>
                    <a:pt x="18535" y="3196"/>
                  </a:cubicBezTo>
                  <a:cubicBezTo>
                    <a:pt x="18398" y="3516"/>
                    <a:pt x="18786" y="4018"/>
                    <a:pt x="19288" y="4109"/>
                  </a:cubicBezTo>
                  <a:cubicBezTo>
                    <a:pt x="19296" y="4109"/>
                    <a:pt x="19304" y="4109"/>
                    <a:pt x="19311" y="4109"/>
                  </a:cubicBezTo>
                  <a:lnTo>
                    <a:pt x="19311" y="4109"/>
                  </a:lnTo>
                  <a:cubicBezTo>
                    <a:pt x="19311" y="4109"/>
                    <a:pt x="19311" y="4109"/>
                    <a:pt x="19311" y="4109"/>
                  </a:cubicBezTo>
                  <a:cubicBezTo>
                    <a:pt x="19311" y="4109"/>
                    <a:pt x="19311" y="4109"/>
                    <a:pt x="19311" y="4109"/>
                  </a:cubicBezTo>
                  <a:lnTo>
                    <a:pt x="19311" y="4109"/>
                  </a:lnTo>
                  <a:cubicBezTo>
                    <a:pt x="19311" y="4109"/>
                    <a:pt x="19311" y="4109"/>
                    <a:pt x="19311" y="4109"/>
                  </a:cubicBezTo>
                  <a:lnTo>
                    <a:pt x="19311" y="4109"/>
                  </a:lnTo>
                  <a:cubicBezTo>
                    <a:pt x="19300" y="4104"/>
                    <a:pt x="19290" y="4098"/>
                    <a:pt x="19281" y="4093"/>
                  </a:cubicBezTo>
                  <a:lnTo>
                    <a:pt x="19281" y="4093"/>
                  </a:lnTo>
                  <a:cubicBezTo>
                    <a:pt x="19285" y="4094"/>
                    <a:pt x="19288" y="4094"/>
                    <a:pt x="19291" y="4095"/>
                  </a:cubicBezTo>
                  <a:lnTo>
                    <a:pt x="19291" y="4095"/>
                  </a:lnTo>
                  <a:cubicBezTo>
                    <a:pt x="19285" y="4092"/>
                    <a:pt x="19279" y="4090"/>
                    <a:pt x="19274" y="4089"/>
                  </a:cubicBezTo>
                  <a:lnTo>
                    <a:pt x="19274" y="4089"/>
                  </a:lnTo>
                  <a:cubicBezTo>
                    <a:pt x="19276" y="4090"/>
                    <a:pt x="19279" y="4092"/>
                    <a:pt x="19281" y="4093"/>
                  </a:cubicBezTo>
                  <a:lnTo>
                    <a:pt x="19281" y="4093"/>
                  </a:lnTo>
                  <a:cubicBezTo>
                    <a:pt x="19270" y="4091"/>
                    <a:pt x="19257" y="4089"/>
                    <a:pt x="19242" y="4086"/>
                  </a:cubicBezTo>
                  <a:cubicBezTo>
                    <a:pt x="19253" y="4086"/>
                    <a:pt x="19263" y="4086"/>
                    <a:pt x="19274" y="4089"/>
                  </a:cubicBezTo>
                  <a:lnTo>
                    <a:pt x="19274" y="4089"/>
                  </a:lnTo>
                  <a:cubicBezTo>
                    <a:pt x="19213" y="4055"/>
                    <a:pt x="19183" y="4038"/>
                    <a:pt x="19185" y="4038"/>
                  </a:cubicBezTo>
                  <a:lnTo>
                    <a:pt x="19185" y="4038"/>
                  </a:lnTo>
                  <a:cubicBezTo>
                    <a:pt x="19186" y="4038"/>
                    <a:pt x="19222" y="4057"/>
                    <a:pt x="19294" y="4095"/>
                  </a:cubicBezTo>
                  <a:lnTo>
                    <a:pt x="19294" y="4095"/>
                  </a:lnTo>
                  <a:cubicBezTo>
                    <a:pt x="19293" y="4095"/>
                    <a:pt x="19292" y="4095"/>
                    <a:pt x="19291" y="4095"/>
                  </a:cubicBezTo>
                  <a:lnTo>
                    <a:pt x="19291" y="4095"/>
                  </a:lnTo>
                  <a:cubicBezTo>
                    <a:pt x="19297" y="4098"/>
                    <a:pt x="19304" y="4103"/>
                    <a:pt x="19311" y="4109"/>
                  </a:cubicBezTo>
                  <a:lnTo>
                    <a:pt x="19311" y="4109"/>
                  </a:lnTo>
                  <a:cubicBezTo>
                    <a:pt x="19314" y="4109"/>
                    <a:pt x="19317" y="4109"/>
                    <a:pt x="19320" y="4109"/>
                  </a:cubicBezTo>
                  <a:lnTo>
                    <a:pt x="19320" y="4109"/>
                  </a:lnTo>
                  <a:cubicBezTo>
                    <a:pt x="19356" y="4128"/>
                    <a:pt x="19398" y="4151"/>
                    <a:pt x="19448" y="4178"/>
                  </a:cubicBezTo>
                  <a:cubicBezTo>
                    <a:pt x="19539" y="4214"/>
                    <a:pt x="19646" y="4251"/>
                    <a:pt x="19743" y="4276"/>
                  </a:cubicBezTo>
                  <a:lnTo>
                    <a:pt x="19743" y="4276"/>
                  </a:lnTo>
                  <a:cubicBezTo>
                    <a:pt x="19749" y="4278"/>
                    <a:pt x="19755" y="4280"/>
                    <a:pt x="19761" y="4282"/>
                  </a:cubicBezTo>
                  <a:lnTo>
                    <a:pt x="19761" y="4282"/>
                  </a:lnTo>
                  <a:cubicBezTo>
                    <a:pt x="19773" y="4290"/>
                    <a:pt x="19790" y="4301"/>
                    <a:pt x="19813" y="4315"/>
                  </a:cubicBezTo>
                  <a:cubicBezTo>
                    <a:pt x="19904" y="4360"/>
                    <a:pt x="19973" y="4406"/>
                    <a:pt x="20064" y="4474"/>
                  </a:cubicBezTo>
                  <a:cubicBezTo>
                    <a:pt x="20383" y="4703"/>
                    <a:pt x="20771" y="4794"/>
                    <a:pt x="21159" y="4817"/>
                  </a:cubicBezTo>
                  <a:cubicBezTo>
                    <a:pt x="21201" y="4822"/>
                    <a:pt x="21242" y="4824"/>
                    <a:pt x="21280" y="4824"/>
                  </a:cubicBezTo>
                  <a:cubicBezTo>
                    <a:pt x="21781" y="4824"/>
                    <a:pt x="21953" y="4423"/>
                    <a:pt x="21890" y="4041"/>
                  </a:cubicBezTo>
                  <a:cubicBezTo>
                    <a:pt x="21776" y="3425"/>
                    <a:pt x="20794" y="2968"/>
                    <a:pt x="20087" y="2763"/>
                  </a:cubicBezTo>
                  <a:cubicBezTo>
                    <a:pt x="19882" y="2699"/>
                    <a:pt x="19687" y="2669"/>
                    <a:pt x="19507" y="26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6" name="Google Shape;2847;p41">
              <a:extLst>
                <a:ext uri="{FF2B5EF4-FFF2-40B4-BE49-F238E27FC236}">
                  <a16:creationId xmlns="" xmlns:a16="http://schemas.microsoft.com/office/drawing/2014/main" id="{C47FCC4C-88B7-7CC5-E6BC-441223A125C8}"/>
                </a:ext>
              </a:extLst>
            </p:cNvPr>
            <p:cNvSpPr/>
            <p:nvPr/>
          </p:nvSpPr>
          <p:spPr>
            <a:xfrm>
              <a:off x="6000350" y="1721650"/>
              <a:ext cx="4025" cy="60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" y="23"/>
                  </a:moveTo>
                  <a:lnTo>
                    <a:pt x="1" y="23"/>
                  </a:lnTo>
                  <a:cubicBezTo>
                    <a:pt x="161" y="0"/>
                    <a:pt x="161" y="0"/>
                    <a:pt x="1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7" name="Google Shape;2848;p41">
              <a:extLst>
                <a:ext uri="{FF2B5EF4-FFF2-40B4-BE49-F238E27FC236}">
                  <a16:creationId xmlns="" xmlns:a16="http://schemas.microsoft.com/office/drawing/2014/main" id="{AD55DD94-B023-01F6-691D-C62230262273}"/>
                </a:ext>
              </a:extLst>
            </p:cNvPr>
            <p:cNvSpPr/>
            <p:nvPr/>
          </p:nvSpPr>
          <p:spPr>
            <a:xfrm>
              <a:off x="6413100" y="1785200"/>
              <a:ext cx="2700" cy="1525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0"/>
                    <a:pt x="34" y="24"/>
                    <a:pt x="108" y="60"/>
                  </a:cubicBezTo>
                  <a:cubicBezTo>
                    <a:pt x="44" y="18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8" name="Google Shape;2849;p41">
              <a:extLst>
                <a:ext uri="{FF2B5EF4-FFF2-40B4-BE49-F238E27FC236}">
                  <a16:creationId xmlns="" xmlns:a16="http://schemas.microsoft.com/office/drawing/2014/main" id="{550CB80F-3DA4-95F7-F269-41681CC6BE2A}"/>
                </a:ext>
              </a:extLst>
            </p:cNvPr>
            <p:cNvSpPr/>
            <p:nvPr/>
          </p:nvSpPr>
          <p:spPr>
            <a:xfrm>
              <a:off x="6427775" y="1791275"/>
              <a:ext cx="1150" cy="575"/>
            </a:xfrm>
            <a:custGeom>
              <a:avLst/>
              <a:gdLst/>
              <a:ahLst/>
              <a:cxnLst/>
              <a:rect l="l" t="t" r="r" b="b"/>
              <a:pathLst>
                <a:path w="46" h="23" extrusionOk="0">
                  <a:moveTo>
                    <a:pt x="0" y="0"/>
                  </a:moveTo>
                  <a:cubicBezTo>
                    <a:pt x="12" y="0"/>
                    <a:pt x="17" y="6"/>
                    <a:pt x="23" y="12"/>
                  </a:cubicBezTo>
                  <a:lnTo>
                    <a:pt x="23" y="12"/>
                  </a:lnTo>
                  <a:cubicBezTo>
                    <a:pt x="23" y="9"/>
                    <a:pt x="23" y="5"/>
                    <a:pt x="23" y="0"/>
                  </a:cubicBezTo>
                  <a:close/>
                  <a:moveTo>
                    <a:pt x="23" y="12"/>
                  </a:moveTo>
                  <a:cubicBezTo>
                    <a:pt x="24" y="23"/>
                    <a:pt x="28" y="23"/>
                    <a:pt x="46" y="23"/>
                  </a:cubicBezTo>
                  <a:cubicBezTo>
                    <a:pt x="34" y="23"/>
                    <a:pt x="29" y="17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9" name="Google Shape;2850;p41">
              <a:extLst>
                <a:ext uri="{FF2B5EF4-FFF2-40B4-BE49-F238E27FC236}">
                  <a16:creationId xmlns="" xmlns:a16="http://schemas.microsoft.com/office/drawing/2014/main" id="{0EFDAD99-F75B-FBB5-7166-72478B67B106}"/>
                </a:ext>
              </a:extLst>
            </p:cNvPr>
            <p:cNvSpPr/>
            <p:nvPr/>
          </p:nvSpPr>
          <p:spPr>
            <a:xfrm>
              <a:off x="5933600" y="1715950"/>
              <a:ext cx="92400" cy="31625"/>
            </a:xfrm>
            <a:custGeom>
              <a:avLst/>
              <a:gdLst/>
              <a:ahLst/>
              <a:cxnLst/>
              <a:rect l="l" t="t" r="r" b="b"/>
              <a:pathLst>
                <a:path w="3696" h="1265" extrusionOk="0">
                  <a:moveTo>
                    <a:pt x="3470" y="0"/>
                  </a:moveTo>
                  <a:cubicBezTo>
                    <a:pt x="3314" y="155"/>
                    <a:pt x="3077" y="261"/>
                    <a:pt x="2812" y="261"/>
                  </a:cubicBezTo>
                  <a:cubicBezTo>
                    <a:pt x="2766" y="261"/>
                    <a:pt x="2719" y="258"/>
                    <a:pt x="2671" y="251"/>
                  </a:cubicBezTo>
                  <a:lnTo>
                    <a:pt x="2625" y="251"/>
                  </a:lnTo>
                  <a:cubicBezTo>
                    <a:pt x="2602" y="274"/>
                    <a:pt x="2557" y="274"/>
                    <a:pt x="2488" y="274"/>
                  </a:cubicBezTo>
                  <a:cubicBezTo>
                    <a:pt x="2397" y="297"/>
                    <a:pt x="2283" y="297"/>
                    <a:pt x="2169" y="297"/>
                  </a:cubicBezTo>
                  <a:cubicBezTo>
                    <a:pt x="2351" y="297"/>
                    <a:pt x="2192" y="297"/>
                    <a:pt x="2100" y="320"/>
                  </a:cubicBezTo>
                  <a:cubicBezTo>
                    <a:pt x="2009" y="342"/>
                    <a:pt x="1918" y="365"/>
                    <a:pt x="1826" y="388"/>
                  </a:cubicBezTo>
                  <a:cubicBezTo>
                    <a:pt x="1621" y="460"/>
                    <a:pt x="1416" y="488"/>
                    <a:pt x="1215" y="488"/>
                  </a:cubicBezTo>
                  <a:cubicBezTo>
                    <a:pt x="1035" y="488"/>
                    <a:pt x="857" y="466"/>
                    <a:pt x="685" y="434"/>
                  </a:cubicBezTo>
                  <a:cubicBezTo>
                    <a:pt x="480" y="388"/>
                    <a:pt x="320" y="297"/>
                    <a:pt x="229" y="183"/>
                  </a:cubicBezTo>
                  <a:cubicBezTo>
                    <a:pt x="229" y="205"/>
                    <a:pt x="206" y="228"/>
                    <a:pt x="183" y="251"/>
                  </a:cubicBezTo>
                  <a:cubicBezTo>
                    <a:pt x="0" y="616"/>
                    <a:pt x="92" y="1073"/>
                    <a:pt x="685" y="1210"/>
                  </a:cubicBezTo>
                  <a:cubicBezTo>
                    <a:pt x="857" y="1242"/>
                    <a:pt x="1035" y="1264"/>
                    <a:pt x="1215" y="1264"/>
                  </a:cubicBezTo>
                  <a:cubicBezTo>
                    <a:pt x="1416" y="1264"/>
                    <a:pt x="1621" y="1236"/>
                    <a:pt x="1826" y="1164"/>
                  </a:cubicBezTo>
                  <a:cubicBezTo>
                    <a:pt x="1918" y="1141"/>
                    <a:pt x="2009" y="1119"/>
                    <a:pt x="2100" y="1096"/>
                  </a:cubicBezTo>
                  <a:cubicBezTo>
                    <a:pt x="2192" y="1096"/>
                    <a:pt x="2351" y="1073"/>
                    <a:pt x="2169" y="1073"/>
                  </a:cubicBezTo>
                  <a:lnTo>
                    <a:pt x="2488" y="1073"/>
                  </a:lnTo>
                  <a:cubicBezTo>
                    <a:pt x="2557" y="1050"/>
                    <a:pt x="2602" y="1050"/>
                    <a:pt x="2625" y="1027"/>
                  </a:cubicBezTo>
                  <a:cubicBezTo>
                    <a:pt x="2648" y="1027"/>
                    <a:pt x="2648" y="1050"/>
                    <a:pt x="2671" y="1050"/>
                  </a:cubicBezTo>
                  <a:cubicBezTo>
                    <a:pt x="2701" y="1053"/>
                    <a:pt x="2732" y="1054"/>
                    <a:pt x="2762" y="1054"/>
                  </a:cubicBezTo>
                  <a:cubicBezTo>
                    <a:pt x="3235" y="1054"/>
                    <a:pt x="3695" y="733"/>
                    <a:pt x="3652" y="411"/>
                  </a:cubicBezTo>
                  <a:cubicBezTo>
                    <a:pt x="3630" y="251"/>
                    <a:pt x="3561" y="114"/>
                    <a:pt x="3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0" name="Google Shape;2851;p41">
              <a:extLst>
                <a:ext uri="{FF2B5EF4-FFF2-40B4-BE49-F238E27FC236}">
                  <a16:creationId xmlns="" xmlns:a16="http://schemas.microsoft.com/office/drawing/2014/main" id="{2C5FCE4B-1D0F-F406-36B2-26E48EA90193}"/>
                </a:ext>
              </a:extLst>
            </p:cNvPr>
            <p:cNvSpPr/>
            <p:nvPr/>
          </p:nvSpPr>
          <p:spPr>
            <a:xfrm>
              <a:off x="5986675" y="1723350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46" y="1"/>
                    <a:pt x="46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1" name="Google Shape;2852;p41">
              <a:extLst>
                <a:ext uri="{FF2B5EF4-FFF2-40B4-BE49-F238E27FC236}">
                  <a16:creationId xmlns="" xmlns:a16="http://schemas.microsoft.com/office/drawing/2014/main" id="{0E3B1FCE-7437-5ECE-4682-2D0766198DCF}"/>
                </a:ext>
              </a:extLst>
            </p:cNvPr>
            <p:cNvSpPr/>
            <p:nvPr/>
          </p:nvSpPr>
          <p:spPr>
            <a:xfrm>
              <a:off x="6393525" y="1778700"/>
              <a:ext cx="88925" cy="45875"/>
            </a:xfrm>
            <a:custGeom>
              <a:avLst/>
              <a:gdLst/>
              <a:ahLst/>
              <a:cxnLst/>
              <a:rect l="l" t="t" r="r" b="b"/>
              <a:pathLst>
                <a:path w="3557" h="1835" extrusionOk="0">
                  <a:moveTo>
                    <a:pt x="1306" y="487"/>
                  </a:moveTo>
                  <a:cubicBezTo>
                    <a:pt x="1327" y="493"/>
                    <a:pt x="1348" y="499"/>
                    <a:pt x="1370" y="503"/>
                  </a:cubicBezTo>
                  <a:cubicBezTo>
                    <a:pt x="1340" y="495"/>
                    <a:pt x="1319" y="490"/>
                    <a:pt x="1306" y="487"/>
                  </a:cubicBezTo>
                  <a:close/>
                  <a:moveTo>
                    <a:pt x="1370" y="1294"/>
                  </a:moveTo>
                  <a:cubicBezTo>
                    <a:pt x="1370" y="1297"/>
                    <a:pt x="1370" y="1299"/>
                    <a:pt x="1370" y="1302"/>
                  </a:cubicBezTo>
                  <a:lnTo>
                    <a:pt x="1388" y="1302"/>
                  </a:lnTo>
                  <a:cubicBezTo>
                    <a:pt x="1382" y="1299"/>
                    <a:pt x="1376" y="1297"/>
                    <a:pt x="1370" y="1294"/>
                  </a:cubicBezTo>
                  <a:close/>
                  <a:moveTo>
                    <a:pt x="297" y="1"/>
                  </a:moveTo>
                  <a:cubicBezTo>
                    <a:pt x="229" y="69"/>
                    <a:pt x="183" y="138"/>
                    <a:pt x="138" y="206"/>
                  </a:cubicBezTo>
                  <a:cubicBezTo>
                    <a:pt x="1" y="526"/>
                    <a:pt x="389" y="1028"/>
                    <a:pt x="891" y="1119"/>
                  </a:cubicBezTo>
                  <a:lnTo>
                    <a:pt x="936" y="1119"/>
                  </a:lnTo>
                  <a:cubicBezTo>
                    <a:pt x="959" y="1142"/>
                    <a:pt x="1005" y="1165"/>
                    <a:pt x="1051" y="1188"/>
                  </a:cubicBezTo>
                  <a:cubicBezTo>
                    <a:pt x="1136" y="1222"/>
                    <a:pt x="1209" y="1243"/>
                    <a:pt x="1288" y="1261"/>
                  </a:cubicBezTo>
                  <a:lnTo>
                    <a:pt x="1288" y="1261"/>
                  </a:lnTo>
                  <a:cubicBezTo>
                    <a:pt x="1294" y="1265"/>
                    <a:pt x="1330" y="1278"/>
                    <a:pt x="1370" y="1294"/>
                  </a:cubicBezTo>
                  <a:lnTo>
                    <a:pt x="1370" y="1294"/>
                  </a:lnTo>
                  <a:cubicBezTo>
                    <a:pt x="1370" y="1279"/>
                    <a:pt x="1370" y="1279"/>
                    <a:pt x="1370" y="1279"/>
                  </a:cubicBezTo>
                  <a:cubicBezTo>
                    <a:pt x="1393" y="1302"/>
                    <a:pt x="1393" y="1302"/>
                    <a:pt x="1416" y="1302"/>
                  </a:cubicBezTo>
                  <a:lnTo>
                    <a:pt x="1388" y="1302"/>
                  </a:lnTo>
                  <a:cubicBezTo>
                    <a:pt x="1406" y="1309"/>
                    <a:pt x="1423" y="1317"/>
                    <a:pt x="1439" y="1325"/>
                  </a:cubicBezTo>
                  <a:cubicBezTo>
                    <a:pt x="1507" y="1370"/>
                    <a:pt x="1576" y="1416"/>
                    <a:pt x="1667" y="1484"/>
                  </a:cubicBezTo>
                  <a:cubicBezTo>
                    <a:pt x="1986" y="1713"/>
                    <a:pt x="2374" y="1804"/>
                    <a:pt x="2762" y="1827"/>
                  </a:cubicBezTo>
                  <a:cubicBezTo>
                    <a:pt x="2804" y="1832"/>
                    <a:pt x="2845" y="1834"/>
                    <a:pt x="2883" y="1834"/>
                  </a:cubicBezTo>
                  <a:cubicBezTo>
                    <a:pt x="3384" y="1834"/>
                    <a:pt x="3556" y="1433"/>
                    <a:pt x="3493" y="1051"/>
                  </a:cubicBezTo>
                  <a:cubicBezTo>
                    <a:pt x="3470" y="982"/>
                    <a:pt x="3447" y="891"/>
                    <a:pt x="3402" y="800"/>
                  </a:cubicBezTo>
                  <a:cubicBezTo>
                    <a:pt x="3299" y="964"/>
                    <a:pt x="3123" y="1054"/>
                    <a:pt x="2856" y="1054"/>
                  </a:cubicBezTo>
                  <a:cubicBezTo>
                    <a:pt x="2826" y="1054"/>
                    <a:pt x="2795" y="1053"/>
                    <a:pt x="2762" y="1051"/>
                  </a:cubicBezTo>
                  <a:cubicBezTo>
                    <a:pt x="2374" y="1028"/>
                    <a:pt x="1986" y="937"/>
                    <a:pt x="1667" y="708"/>
                  </a:cubicBezTo>
                  <a:cubicBezTo>
                    <a:pt x="1576" y="640"/>
                    <a:pt x="1507" y="594"/>
                    <a:pt x="1439" y="549"/>
                  </a:cubicBezTo>
                  <a:cubicBezTo>
                    <a:pt x="1374" y="516"/>
                    <a:pt x="1275" y="484"/>
                    <a:pt x="1287" y="484"/>
                  </a:cubicBezTo>
                  <a:cubicBezTo>
                    <a:pt x="1290" y="484"/>
                    <a:pt x="1296" y="485"/>
                    <a:pt x="1306" y="487"/>
                  </a:cubicBezTo>
                  <a:lnTo>
                    <a:pt x="1306" y="487"/>
                  </a:lnTo>
                  <a:cubicBezTo>
                    <a:pt x="1220" y="463"/>
                    <a:pt x="1143" y="430"/>
                    <a:pt x="1051" y="412"/>
                  </a:cubicBezTo>
                  <a:cubicBezTo>
                    <a:pt x="1005" y="366"/>
                    <a:pt x="959" y="366"/>
                    <a:pt x="936" y="343"/>
                  </a:cubicBezTo>
                  <a:cubicBezTo>
                    <a:pt x="914" y="343"/>
                    <a:pt x="914" y="343"/>
                    <a:pt x="891" y="320"/>
                  </a:cubicBezTo>
                  <a:cubicBezTo>
                    <a:pt x="663" y="275"/>
                    <a:pt x="434" y="16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2" name="Google Shape;2853;p41">
              <a:extLst>
                <a:ext uri="{FF2B5EF4-FFF2-40B4-BE49-F238E27FC236}">
                  <a16:creationId xmlns="" xmlns:a16="http://schemas.microsoft.com/office/drawing/2014/main" id="{1044BED5-4CCA-52DF-62BB-24F8316A97E6}"/>
                </a:ext>
              </a:extLst>
            </p:cNvPr>
            <p:cNvSpPr/>
            <p:nvPr/>
          </p:nvSpPr>
          <p:spPr>
            <a:xfrm>
              <a:off x="6042025" y="2049750"/>
              <a:ext cx="162650" cy="90775"/>
            </a:xfrm>
            <a:custGeom>
              <a:avLst/>
              <a:gdLst/>
              <a:ahLst/>
              <a:cxnLst/>
              <a:rect l="l" t="t" r="r" b="b"/>
              <a:pathLst>
                <a:path w="6506" h="3631" extrusionOk="0">
                  <a:moveTo>
                    <a:pt x="1005" y="1"/>
                  </a:moveTo>
                  <a:lnTo>
                    <a:pt x="1005" y="1"/>
                  </a:lnTo>
                  <a:cubicBezTo>
                    <a:pt x="0" y="252"/>
                    <a:pt x="1187" y="3630"/>
                    <a:pt x="2716" y="3630"/>
                  </a:cubicBezTo>
                  <a:cubicBezTo>
                    <a:pt x="4246" y="3630"/>
                    <a:pt x="6505" y="1530"/>
                    <a:pt x="6095" y="868"/>
                  </a:cubicBezTo>
                  <a:cubicBezTo>
                    <a:pt x="5961" y="665"/>
                    <a:pt x="5683" y="597"/>
                    <a:pt x="5328" y="597"/>
                  </a:cubicBezTo>
                  <a:cubicBezTo>
                    <a:pt x="4625" y="597"/>
                    <a:pt x="3617" y="862"/>
                    <a:pt x="2826" y="862"/>
                  </a:cubicBezTo>
                  <a:cubicBezTo>
                    <a:pt x="2716" y="862"/>
                    <a:pt x="2611" y="857"/>
                    <a:pt x="2511" y="845"/>
                  </a:cubicBezTo>
                  <a:cubicBezTo>
                    <a:pt x="1324" y="686"/>
                    <a:pt x="1005" y="1"/>
                    <a:pt x="10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3" name="Google Shape;2854;p41">
              <a:extLst>
                <a:ext uri="{FF2B5EF4-FFF2-40B4-BE49-F238E27FC236}">
                  <a16:creationId xmlns="" xmlns:a16="http://schemas.microsoft.com/office/drawing/2014/main" id="{604D2697-E011-C7E9-536E-E02808916423}"/>
                </a:ext>
              </a:extLst>
            </p:cNvPr>
            <p:cNvSpPr/>
            <p:nvPr/>
          </p:nvSpPr>
          <p:spPr>
            <a:xfrm>
              <a:off x="6052850" y="2017650"/>
              <a:ext cx="147825" cy="83025"/>
            </a:xfrm>
            <a:custGeom>
              <a:avLst/>
              <a:gdLst/>
              <a:ahLst/>
              <a:cxnLst/>
              <a:rect l="l" t="t" r="r" b="b"/>
              <a:pathLst>
                <a:path w="5913" h="3321" extrusionOk="0">
                  <a:moveTo>
                    <a:pt x="5125" y="1237"/>
                  </a:moveTo>
                  <a:cubicBezTo>
                    <a:pt x="5121" y="1237"/>
                    <a:pt x="5117" y="1238"/>
                    <a:pt x="5114" y="1239"/>
                  </a:cubicBezTo>
                  <a:cubicBezTo>
                    <a:pt x="5068" y="1285"/>
                    <a:pt x="5137" y="1559"/>
                    <a:pt x="5251" y="1787"/>
                  </a:cubicBezTo>
                  <a:cubicBezTo>
                    <a:pt x="5319" y="1901"/>
                    <a:pt x="5365" y="2038"/>
                    <a:pt x="5388" y="2107"/>
                  </a:cubicBezTo>
                  <a:cubicBezTo>
                    <a:pt x="5433" y="2198"/>
                    <a:pt x="5433" y="2244"/>
                    <a:pt x="5433" y="2244"/>
                  </a:cubicBezTo>
                  <a:cubicBezTo>
                    <a:pt x="5433" y="2244"/>
                    <a:pt x="5456" y="2289"/>
                    <a:pt x="5479" y="2358"/>
                  </a:cubicBezTo>
                  <a:cubicBezTo>
                    <a:pt x="5502" y="2426"/>
                    <a:pt x="5525" y="2517"/>
                    <a:pt x="5502" y="2632"/>
                  </a:cubicBezTo>
                  <a:cubicBezTo>
                    <a:pt x="5502" y="2860"/>
                    <a:pt x="5342" y="3088"/>
                    <a:pt x="5388" y="3134"/>
                  </a:cubicBezTo>
                  <a:cubicBezTo>
                    <a:pt x="5391" y="3135"/>
                    <a:pt x="5395" y="3136"/>
                    <a:pt x="5400" y="3136"/>
                  </a:cubicBezTo>
                  <a:cubicBezTo>
                    <a:pt x="5469" y="3136"/>
                    <a:pt x="5694" y="2998"/>
                    <a:pt x="5821" y="2723"/>
                  </a:cubicBezTo>
                  <a:cubicBezTo>
                    <a:pt x="5890" y="2586"/>
                    <a:pt x="5913" y="2403"/>
                    <a:pt x="5913" y="2289"/>
                  </a:cubicBezTo>
                  <a:cubicBezTo>
                    <a:pt x="5890" y="2221"/>
                    <a:pt x="5890" y="2175"/>
                    <a:pt x="5890" y="2129"/>
                  </a:cubicBezTo>
                  <a:cubicBezTo>
                    <a:pt x="5867" y="2107"/>
                    <a:pt x="5867" y="2084"/>
                    <a:pt x="5867" y="2084"/>
                  </a:cubicBezTo>
                  <a:cubicBezTo>
                    <a:pt x="5867" y="2084"/>
                    <a:pt x="5844" y="2015"/>
                    <a:pt x="5776" y="1924"/>
                  </a:cubicBezTo>
                  <a:cubicBezTo>
                    <a:pt x="5707" y="1810"/>
                    <a:pt x="5616" y="1719"/>
                    <a:pt x="5525" y="1604"/>
                  </a:cubicBezTo>
                  <a:cubicBezTo>
                    <a:pt x="5351" y="1431"/>
                    <a:pt x="5199" y="1237"/>
                    <a:pt x="5125" y="1237"/>
                  </a:cubicBezTo>
                  <a:close/>
                  <a:moveTo>
                    <a:pt x="3972" y="2449"/>
                  </a:moveTo>
                  <a:cubicBezTo>
                    <a:pt x="3767" y="2449"/>
                    <a:pt x="3584" y="2517"/>
                    <a:pt x="3584" y="2517"/>
                  </a:cubicBezTo>
                  <a:cubicBezTo>
                    <a:pt x="3584" y="2517"/>
                    <a:pt x="3402" y="2654"/>
                    <a:pt x="3288" y="2837"/>
                  </a:cubicBezTo>
                  <a:cubicBezTo>
                    <a:pt x="3196" y="2997"/>
                    <a:pt x="3174" y="3202"/>
                    <a:pt x="3242" y="3225"/>
                  </a:cubicBezTo>
                  <a:cubicBezTo>
                    <a:pt x="3246" y="3227"/>
                    <a:pt x="3249" y="3228"/>
                    <a:pt x="3254" y="3228"/>
                  </a:cubicBezTo>
                  <a:cubicBezTo>
                    <a:pt x="3305" y="3228"/>
                    <a:pt x="3412" y="3106"/>
                    <a:pt x="3539" y="3042"/>
                  </a:cubicBezTo>
                  <a:cubicBezTo>
                    <a:pt x="3653" y="2974"/>
                    <a:pt x="3790" y="2928"/>
                    <a:pt x="3790" y="2928"/>
                  </a:cubicBezTo>
                  <a:cubicBezTo>
                    <a:pt x="3790" y="2928"/>
                    <a:pt x="3904" y="2860"/>
                    <a:pt x="4041" y="2768"/>
                  </a:cubicBezTo>
                  <a:cubicBezTo>
                    <a:pt x="4178" y="2700"/>
                    <a:pt x="4338" y="2654"/>
                    <a:pt x="4338" y="2586"/>
                  </a:cubicBezTo>
                  <a:cubicBezTo>
                    <a:pt x="4338" y="2517"/>
                    <a:pt x="4155" y="2449"/>
                    <a:pt x="3972" y="2449"/>
                  </a:cubicBezTo>
                  <a:close/>
                  <a:moveTo>
                    <a:pt x="1742" y="1"/>
                  </a:moveTo>
                  <a:cubicBezTo>
                    <a:pt x="1650" y="1"/>
                    <a:pt x="1194" y="217"/>
                    <a:pt x="777" y="509"/>
                  </a:cubicBezTo>
                  <a:cubicBezTo>
                    <a:pt x="549" y="646"/>
                    <a:pt x="343" y="851"/>
                    <a:pt x="206" y="1057"/>
                  </a:cubicBezTo>
                  <a:cubicBezTo>
                    <a:pt x="138" y="1148"/>
                    <a:pt x="92" y="1239"/>
                    <a:pt x="69" y="1308"/>
                  </a:cubicBezTo>
                  <a:cubicBezTo>
                    <a:pt x="47" y="1376"/>
                    <a:pt x="24" y="1422"/>
                    <a:pt x="24" y="1422"/>
                  </a:cubicBezTo>
                  <a:cubicBezTo>
                    <a:pt x="24" y="1422"/>
                    <a:pt x="24" y="1467"/>
                    <a:pt x="24" y="1536"/>
                  </a:cubicBezTo>
                  <a:cubicBezTo>
                    <a:pt x="1" y="1604"/>
                    <a:pt x="24" y="1719"/>
                    <a:pt x="47" y="1833"/>
                  </a:cubicBezTo>
                  <a:cubicBezTo>
                    <a:pt x="92" y="2084"/>
                    <a:pt x="229" y="2358"/>
                    <a:pt x="389" y="2563"/>
                  </a:cubicBezTo>
                  <a:cubicBezTo>
                    <a:pt x="732" y="2992"/>
                    <a:pt x="1136" y="3320"/>
                    <a:pt x="1202" y="3320"/>
                  </a:cubicBezTo>
                  <a:cubicBezTo>
                    <a:pt x="1206" y="3320"/>
                    <a:pt x="1209" y="3319"/>
                    <a:pt x="1211" y="3316"/>
                  </a:cubicBezTo>
                  <a:cubicBezTo>
                    <a:pt x="1279" y="3271"/>
                    <a:pt x="914" y="2837"/>
                    <a:pt x="663" y="2403"/>
                  </a:cubicBezTo>
                  <a:cubicBezTo>
                    <a:pt x="549" y="2175"/>
                    <a:pt x="457" y="1947"/>
                    <a:pt x="457" y="1787"/>
                  </a:cubicBezTo>
                  <a:cubicBezTo>
                    <a:pt x="435" y="1604"/>
                    <a:pt x="480" y="1513"/>
                    <a:pt x="480" y="1513"/>
                  </a:cubicBezTo>
                  <a:cubicBezTo>
                    <a:pt x="480" y="1513"/>
                    <a:pt x="480" y="1490"/>
                    <a:pt x="503" y="1445"/>
                  </a:cubicBezTo>
                  <a:cubicBezTo>
                    <a:pt x="503" y="1422"/>
                    <a:pt x="526" y="1353"/>
                    <a:pt x="572" y="1285"/>
                  </a:cubicBezTo>
                  <a:cubicBezTo>
                    <a:pt x="640" y="1125"/>
                    <a:pt x="800" y="920"/>
                    <a:pt x="982" y="760"/>
                  </a:cubicBezTo>
                  <a:cubicBezTo>
                    <a:pt x="1370" y="395"/>
                    <a:pt x="1804" y="75"/>
                    <a:pt x="1758" y="7"/>
                  </a:cubicBezTo>
                  <a:cubicBezTo>
                    <a:pt x="1756" y="3"/>
                    <a:pt x="1751" y="1"/>
                    <a:pt x="1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4" name="Google Shape;2855;p41">
              <a:extLst>
                <a:ext uri="{FF2B5EF4-FFF2-40B4-BE49-F238E27FC236}">
                  <a16:creationId xmlns="" xmlns:a16="http://schemas.microsoft.com/office/drawing/2014/main" id="{0A5E235E-5D03-004B-57E1-ECAC55476FD2}"/>
                </a:ext>
              </a:extLst>
            </p:cNvPr>
            <p:cNvSpPr/>
            <p:nvPr/>
          </p:nvSpPr>
          <p:spPr>
            <a:xfrm>
              <a:off x="6290250" y="1927075"/>
              <a:ext cx="172925" cy="145525"/>
            </a:xfrm>
            <a:custGeom>
              <a:avLst/>
              <a:gdLst/>
              <a:ahLst/>
              <a:cxnLst/>
              <a:rect l="l" t="t" r="r" b="b"/>
              <a:pathLst>
                <a:path w="6917" h="5821" extrusionOk="0">
                  <a:moveTo>
                    <a:pt x="3356" y="0"/>
                  </a:moveTo>
                  <a:cubicBezTo>
                    <a:pt x="3173" y="23"/>
                    <a:pt x="2945" y="69"/>
                    <a:pt x="2716" y="115"/>
                  </a:cubicBezTo>
                  <a:cubicBezTo>
                    <a:pt x="2511" y="206"/>
                    <a:pt x="2283" y="297"/>
                    <a:pt x="2054" y="434"/>
                  </a:cubicBezTo>
                  <a:cubicBezTo>
                    <a:pt x="1872" y="594"/>
                    <a:pt x="1644" y="731"/>
                    <a:pt x="1461" y="936"/>
                  </a:cubicBezTo>
                  <a:cubicBezTo>
                    <a:pt x="1301" y="1142"/>
                    <a:pt x="1119" y="1324"/>
                    <a:pt x="982" y="1553"/>
                  </a:cubicBezTo>
                  <a:cubicBezTo>
                    <a:pt x="411" y="2420"/>
                    <a:pt x="206" y="3424"/>
                    <a:pt x="69" y="4155"/>
                  </a:cubicBezTo>
                  <a:cubicBezTo>
                    <a:pt x="0" y="4885"/>
                    <a:pt x="0" y="5364"/>
                    <a:pt x="91" y="5387"/>
                  </a:cubicBezTo>
                  <a:cubicBezTo>
                    <a:pt x="94" y="5388"/>
                    <a:pt x="97" y="5388"/>
                    <a:pt x="100" y="5388"/>
                  </a:cubicBezTo>
                  <a:cubicBezTo>
                    <a:pt x="215" y="5388"/>
                    <a:pt x="394" y="4960"/>
                    <a:pt x="616" y="4337"/>
                  </a:cubicBezTo>
                  <a:cubicBezTo>
                    <a:pt x="913" y="3721"/>
                    <a:pt x="1256" y="2899"/>
                    <a:pt x="1781" y="2329"/>
                  </a:cubicBezTo>
                  <a:cubicBezTo>
                    <a:pt x="2231" y="1819"/>
                    <a:pt x="2733" y="1579"/>
                    <a:pt x="3125" y="1579"/>
                  </a:cubicBezTo>
                  <a:cubicBezTo>
                    <a:pt x="3190" y="1579"/>
                    <a:pt x="3252" y="1585"/>
                    <a:pt x="3310" y="1598"/>
                  </a:cubicBezTo>
                  <a:cubicBezTo>
                    <a:pt x="3744" y="1667"/>
                    <a:pt x="3995" y="1849"/>
                    <a:pt x="3995" y="1849"/>
                  </a:cubicBezTo>
                  <a:cubicBezTo>
                    <a:pt x="3995" y="1845"/>
                    <a:pt x="3997" y="1843"/>
                    <a:pt x="4001" y="1843"/>
                  </a:cubicBezTo>
                  <a:cubicBezTo>
                    <a:pt x="4020" y="1843"/>
                    <a:pt x="4083" y="1884"/>
                    <a:pt x="4177" y="1941"/>
                  </a:cubicBezTo>
                  <a:cubicBezTo>
                    <a:pt x="4246" y="1986"/>
                    <a:pt x="4314" y="2032"/>
                    <a:pt x="4405" y="2078"/>
                  </a:cubicBezTo>
                  <a:cubicBezTo>
                    <a:pt x="4474" y="2123"/>
                    <a:pt x="4565" y="2214"/>
                    <a:pt x="4679" y="2306"/>
                  </a:cubicBezTo>
                  <a:cubicBezTo>
                    <a:pt x="4725" y="2351"/>
                    <a:pt x="4771" y="2397"/>
                    <a:pt x="4816" y="2443"/>
                  </a:cubicBezTo>
                  <a:cubicBezTo>
                    <a:pt x="4862" y="2488"/>
                    <a:pt x="4930" y="2557"/>
                    <a:pt x="4976" y="2625"/>
                  </a:cubicBezTo>
                  <a:cubicBezTo>
                    <a:pt x="5067" y="2739"/>
                    <a:pt x="5204" y="2854"/>
                    <a:pt x="5296" y="3013"/>
                  </a:cubicBezTo>
                  <a:cubicBezTo>
                    <a:pt x="5387" y="3173"/>
                    <a:pt x="5478" y="3356"/>
                    <a:pt x="5592" y="3516"/>
                  </a:cubicBezTo>
                  <a:lnTo>
                    <a:pt x="5729" y="3789"/>
                  </a:lnTo>
                  <a:cubicBezTo>
                    <a:pt x="5752" y="3835"/>
                    <a:pt x="5752" y="3858"/>
                    <a:pt x="5798" y="3949"/>
                  </a:cubicBezTo>
                  <a:lnTo>
                    <a:pt x="5889" y="4223"/>
                  </a:lnTo>
                  <a:cubicBezTo>
                    <a:pt x="6026" y="4565"/>
                    <a:pt x="6140" y="4908"/>
                    <a:pt x="6254" y="5227"/>
                  </a:cubicBezTo>
                  <a:cubicBezTo>
                    <a:pt x="6323" y="5433"/>
                    <a:pt x="6391" y="5661"/>
                    <a:pt x="6483" y="5821"/>
                  </a:cubicBezTo>
                  <a:cubicBezTo>
                    <a:pt x="6620" y="5615"/>
                    <a:pt x="6688" y="5250"/>
                    <a:pt x="6756" y="4999"/>
                  </a:cubicBezTo>
                  <a:cubicBezTo>
                    <a:pt x="6871" y="4588"/>
                    <a:pt x="6916" y="4155"/>
                    <a:pt x="6871" y="3744"/>
                  </a:cubicBezTo>
                  <a:cubicBezTo>
                    <a:pt x="6848" y="3584"/>
                    <a:pt x="6825" y="3447"/>
                    <a:pt x="6779" y="3310"/>
                  </a:cubicBezTo>
                  <a:cubicBezTo>
                    <a:pt x="6734" y="3196"/>
                    <a:pt x="6688" y="3082"/>
                    <a:pt x="6665" y="2991"/>
                  </a:cubicBezTo>
                  <a:cubicBezTo>
                    <a:pt x="6574" y="2762"/>
                    <a:pt x="6505" y="2557"/>
                    <a:pt x="6414" y="2329"/>
                  </a:cubicBezTo>
                  <a:cubicBezTo>
                    <a:pt x="6209" y="1918"/>
                    <a:pt x="5935" y="1461"/>
                    <a:pt x="5615" y="1119"/>
                  </a:cubicBezTo>
                  <a:cubicBezTo>
                    <a:pt x="5501" y="982"/>
                    <a:pt x="5387" y="845"/>
                    <a:pt x="5273" y="731"/>
                  </a:cubicBezTo>
                  <a:cubicBezTo>
                    <a:pt x="5136" y="640"/>
                    <a:pt x="5022" y="548"/>
                    <a:pt x="4953" y="480"/>
                  </a:cubicBezTo>
                  <a:cubicBezTo>
                    <a:pt x="4862" y="411"/>
                    <a:pt x="4771" y="343"/>
                    <a:pt x="4725" y="320"/>
                  </a:cubicBezTo>
                  <a:cubicBezTo>
                    <a:pt x="4679" y="274"/>
                    <a:pt x="4657" y="274"/>
                    <a:pt x="4657" y="274"/>
                  </a:cubicBezTo>
                  <a:cubicBezTo>
                    <a:pt x="4657" y="274"/>
                    <a:pt x="4520" y="229"/>
                    <a:pt x="4314" y="137"/>
                  </a:cubicBezTo>
                  <a:cubicBezTo>
                    <a:pt x="4109" y="46"/>
                    <a:pt x="3766" y="23"/>
                    <a:pt x="33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5" name="Google Shape;2856;p41">
              <a:extLst>
                <a:ext uri="{FF2B5EF4-FFF2-40B4-BE49-F238E27FC236}">
                  <a16:creationId xmlns="" xmlns:a16="http://schemas.microsoft.com/office/drawing/2014/main" id="{9112E92F-638C-F81D-BDA3-3667D16BBC39}"/>
                </a:ext>
              </a:extLst>
            </p:cNvPr>
            <p:cNvSpPr/>
            <p:nvPr/>
          </p:nvSpPr>
          <p:spPr>
            <a:xfrm>
              <a:off x="5888525" y="1862450"/>
              <a:ext cx="158075" cy="146250"/>
            </a:xfrm>
            <a:custGeom>
              <a:avLst/>
              <a:gdLst/>
              <a:ahLst/>
              <a:cxnLst/>
              <a:rect l="l" t="t" r="r" b="b"/>
              <a:pathLst>
                <a:path w="6323" h="5850" extrusionOk="0">
                  <a:moveTo>
                    <a:pt x="3471" y="0"/>
                  </a:moveTo>
                  <a:cubicBezTo>
                    <a:pt x="3429" y="0"/>
                    <a:pt x="3391" y="2"/>
                    <a:pt x="3356" y="6"/>
                  </a:cubicBezTo>
                  <a:cubicBezTo>
                    <a:pt x="3127" y="29"/>
                    <a:pt x="3013" y="52"/>
                    <a:pt x="3013" y="52"/>
                  </a:cubicBezTo>
                  <a:lnTo>
                    <a:pt x="2922" y="75"/>
                  </a:lnTo>
                  <a:cubicBezTo>
                    <a:pt x="2876" y="75"/>
                    <a:pt x="2808" y="120"/>
                    <a:pt x="2694" y="166"/>
                  </a:cubicBezTo>
                  <a:cubicBezTo>
                    <a:pt x="2602" y="189"/>
                    <a:pt x="2488" y="257"/>
                    <a:pt x="2351" y="303"/>
                  </a:cubicBezTo>
                  <a:cubicBezTo>
                    <a:pt x="2214" y="371"/>
                    <a:pt x="2077" y="485"/>
                    <a:pt x="1940" y="577"/>
                  </a:cubicBezTo>
                  <a:cubicBezTo>
                    <a:pt x="1872" y="622"/>
                    <a:pt x="1781" y="668"/>
                    <a:pt x="1712" y="737"/>
                  </a:cubicBezTo>
                  <a:cubicBezTo>
                    <a:pt x="1004" y="1216"/>
                    <a:pt x="365" y="2197"/>
                    <a:pt x="114" y="2996"/>
                  </a:cubicBezTo>
                  <a:cubicBezTo>
                    <a:pt x="23" y="3247"/>
                    <a:pt x="0" y="3544"/>
                    <a:pt x="0" y="3818"/>
                  </a:cubicBezTo>
                  <a:cubicBezTo>
                    <a:pt x="0" y="3932"/>
                    <a:pt x="46" y="4389"/>
                    <a:pt x="206" y="4411"/>
                  </a:cubicBezTo>
                  <a:cubicBezTo>
                    <a:pt x="208" y="4412"/>
                    <a:pt x="210" y="4412"/>
                    <a:pt x="212" y="4412"/>
                  </a:cubicBezTo>
                  <a:cubicBezTo>
                    <a:pt x="399" y="4412"/>
                    <a:pt x="869" y="3474"/>
                    <a:pt x="982" y="3339"/>
                  </a:cubicBezTo>
                  <a:lnTo>
                    <a:pt x="1141" y="3088"/>
                  </a:lnTo>
                  <a:cubicBezTo>
                    <a:pt x="1187" y="3042"/>
                    <a:pt x="1210" y="3019"/>
                    <a:pt x="1233" y="2973"/>
                  </a:cubicBezTo>
                  <a:lnTo>
                    <a:pt x="1415" y="2745"/>
                  </a:lnTo>
                  <a:cubicBezTo>
                    <a:pt x="1552" y="2631"/>
                    <a:pt x="1666" y="2517"/>
                    <a:pt x="1803" y="2380"/>
                  </a:cubicBezTo>
                  <a:cubicBezTo>
                    <a:pt x="2333" y="1892"/>
                    <a:pt x="2916" y="1566"/>
                    <a:pt x="3635" y="1566"/>
                  </a:cubicBezTo>
                  <a:cubicBezTo>
                    <a:pt x="3722" y="1566"/>
                    <a:pt x="3812" y="1571"/>
                    <a:pt x="3903" y="1581"/>
                  </a:cubicBezTo>
                  <a:cubicBezTo>
                    <a:pt x="4291" y="1627"/>
                    <a:pt x="4771" y="1992"/>
                    <a:pt x="5113" y="2631"/>
                  </a:cubicBezTo>
                  <a:cubicBezTo>
                    <a:pt x="5455" y="3293"/>
                    <a:pt x="5570" y="4138"/>
                    <a:pt x="5684" y="4754"/>
                  </a:cubicBezTo>
                  <a:cubicBezTo>
                    <a:pt x="5752" y="5393"/>
                    <a:pt x="5821" y="5849"/>
                    <a:pt x="5912" y="5849"/>
                  </a:cubicBezTo>
                  <a:cubicBezTo>
                    <a:pt x="6003" y="5849"/>
                    <a:pt x="6117" y="5416"/>
                    <a:pt x="6231" y="4731"/>
                  </a:cubicBezTo>
                  <a:cubicBezTo>
                    <a:pt x="6277" y="4046"/>
                    <a:pt x="6323" y="3088"/>
                    <a:pt x="6003" y="2129"/>
                  </a:cubicBezTo>
                  <a:cubicBezTo>
                    <a:pt x="5935" y="1901"/>
                    <a:pt x="5821" y="1672"/>
                    <a:pt x="5707" y="1444"/>
                  </a:cubicBezTo>
                  <a:cubicBezTo>
                    <a:pt x="5592" y="1239"/>
                    <a:pt x="5433" y="1033"/>
                    <a:pt x="5296" y="851"/>
                  </a:cubicBezTo>
                  <a:cubicBezTo>
                    <a:pt x="5136" y="668"/>
                    <a:pt x="4953" y="531"/>
                    <a:pt x="4771" y="394"/>
                  </a:cubicBezTo>
                  <a:cubicBezTo>
                    <a:pt x="4588" y="280"/>
                    <a:pt x="4405" y="212"/>
                    <a:pt x="4223" y="120"/>
                  </a:cubicBezTo>
                  <a:cubicBezTo>
                    <a:pt x="3939" y="45"/>
                    <a:pt x="3671" y="0"/>
                    <a:pt x="3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6" name="Google Shape;2857;p41">
              <a:extLst>
                <a:ext uri="{FF2B5EF4-FFF2-40B4-BE49-F238E27FC236}">
                  <a16:creationId xmlns="" xmlns:a16="http://schemas.microsoft.com/office/drawing/2014/main" id="{284E3508-ECFA-28AC-7913-32A78E198240}"/>
                </a:ext>
              </a:extLst>
            </p:cNvPr>
            <p:cNvSpPr/>
            <p:nvPr/>
          </p:nvSpPr>
          <p:spPr>
            <a:xfrm>
              <a:off x="6012925" y="2107925"/>
              <a:ext cx="217425" cy="98200"/>
            </a:xfrm>
            <a:custGeom>
              <a:avLst/>
              <a:gdLst/>
              <a:ahLst/>
              <a:cxnLst/>
              <a:rect l="l" t="t" r="r" b="b"/>
              <a:pathLst>
                <a:path w="8697" h="3928" extrusionOk="0">
                  <a:moveTo>
                    <a:pt x="1425" y="0"/>
                  </a:moveTo>
                  <a:cubicBezTo>
                    <a:pt x="1334" y="0"/>
                    <a:pt x="1203" y="214"/>
                    <a:pt x="1073" y="344"/>
                  </a:cubicBezTo>
                  <a:cubicBezTo>
                    <a:pt x="1004" y="436"/>
                    <a:pt x="913" y="481"/>
                    <a:pt x="867" y="504"/>
                  </a:cubicBezTo>
                  <a:cubicBezTo>
                    <a:pt x="822" y="527"/>
                    <a:pt x="799" y="527"/>
                    <a:pt x="799" y="527"/>
                  </a:cubicBezTo>
                  <a:cubicBezTo>
                    <a:pt x="799" y="527"/>
                    <a:pt x="731" y="618"/>
                    <a:pt x="525" y="641"/>
                  </a:cubicBezTo>
                  <a:cubicBezTo>
                    <a:pt x="497" y="645"/>
                    <a:pt x="467" y="646"/>
                    <a:pt x="436" y="646"/>
                  </a:cubicBezTo>
                  <a:cubicBezTo>
                    <a:pt x="340" y="646"/>
                    <a:pt x="237" y="633"/>
                    <a:pt x="160" y="633"/>
                  </a:cubicBezTo>
                  <a:cubicBezTo>
                    <a:pt x="104" y="633"/>
                    <a:pt x="62" y="640"/>
                    <a:pt x="46" y="664"/>
                  </a:cubicBezTo>
                  <a:cubicBezTo>
                    <a:pt x="0" y="732"/>
                    <a:pt x="160" y="961"/>
                    <a:pt x="434" y="1098"/>
                  </a:cubicBezTo>
                  <a:cubicBezTo>
                    <a:pt x="546" y="1135"/>
                    <a:pt x="688" y="1172"/>
                    <a:pt x="811" y="1172"/>
                  </a:cubicBezTo>
                  <a:cubicBezTo>
                    <a:pt x="838" y="1172"/>
                    <a:pt x="865" y="1170"/>
                    <a:pt x="890" y="1166"/>
                  </a:cubicBezTo>
                  <a:lnTo>
                    <a:pt x="913" y="1166"/>
                  </a:lnTo>
                  <a:cubicBezTo>
                    <a:pt x="936" y="1257"/>
                    <a:pt x="959" y="1394"/>
                    <a:pt x="1004" y="1508"/>
                  </a:cubicBezTo>
                  <a:cubicBezTo>
                    <a:pt x="1119" y="1965"/>
                    <a:pt x="1415" y="2513"/>
                    <a:pt x="1849" y="2946"/>
                  </a:cubicBezTo>
                  <a:cubicBezTo>
                    <a:pt x="2305" y="3403"/>
                    <a:pt x="2899" y="3700"/>
                    <a:pt x="3355" y="3814"/>
                  </a:cubicBezTo>
                  <a:cubicBezTo>
                    <a:pt x="3584" y="3882"/>
                    <a:pt x="3789" y="3882"/>
                    <a:pt x="3926" y="3905"/>
                  </a:cubicBezTo>
                  <a:cubicBezTo>
                    <a:pt x="4063" y="3928"/>
                    <a:pt x="4154" y="3928"/>
                    <a:pt x="4154" y="3928"/>
                  </a:cubicBezTo>
                  <a:lnTo>
                    <a:pt x="4200" y="3928"/>
                  </a:lnTo>
                  <a:cubicBezTo>
                    <a:pt x="4246" y="3928"/>
                    <a:pt x="4314" y="3905"/>
                    <a:pt x="4383" y="3905"/>
                  </a:cubicBezTo>
                  <a:cubicBezTo>
                    <a:pt x="4451" y="3882"/>
                    <a:pt x="4542" y="3882"/>
                    <a:pt x="4634" y="3859"/>
                  </a:cubicBezTo>
                  <a:cubicBezTo>
                    <a:pt x="4725" y="3837"/>
                    <a:pt x="4839" y="3814"/>
                    <a:pt x="4953" y="3768"/>
                  </a:cubicBezTo>
                  <a:cubicBezTo>
                    <a:pt x="5410" y="3631"/>
                    <a:pt x="5958" y="3312"/>
                    <a:pt x="6414" y="2901"/>
                  </a:cubicBezTo>
                  <a:cubicBezTo>
                    <a:pt x="7030" y="2330"/>
                    <a:pt x="7464" y="1645"/>
                    <a:pt x="7647" y="1235"/>
                  </a:cubicBezTo>
                  <a:cubicBezTo>
                    <a:pt x="7761" y="1326"/>
                    <a:pt x="7852" y="1372"/>
                    <a:pt x="7852" y="1372"/>
                  </a:cubicBezTo>
                  <a:cubicBezTo>
                    <a:pt x="7852" y="1372"/>
                    <a:pt x="7942" y="1396"/>
                    <a:pt x="8064" y="1396"/>
                  </a:cubicBezTo>
                  <a:cubicBezTo>
                    <a:pt x="8145" y="1396"/>
                    <a:pt x="8240" y="1385"/>
                    <a:pt x="8331" y="1349"/>
                  </a:cubicBezTo>
                  <a:cubicBezTo>
                    <a:pt x="8560" y="1257"/>
                    <a:pt x="8697" y="1075"/>
                    <a:pt x="8651" y="1006"/>
                  </a:cubicBezTo>
                  <a:cubicBezTo>
                    <a:pt x="8605" y="938"/>
                    <a:pt x="8423" y="938"/>
                    <a:pt x="8286" y="892"/>
                  </a:cubicBezTo>
                  <a:cubicBezTo>
                    <a:pt x="8217" y="847"/>
                    <a:pt x="8149" y="847"/>
                    <a:pt x="8126" y="801"/>
                  </a:cubicBezTo>
                  <a:cubicBezTo>
                    <a:pt x="8080" y="778"/>
                    <a:pt x="8057" y="778"/>
                    <a:pt x="8057" y="778"/>
                  </a:cubicBezTo>
                  <a:cubicBezTo>
                    <a:pt x="8057" y="778"/>
                    <a:pt x="8035" y="755"/>
                    <a:pt x="7989" y="755"/>
                  </a:cubicBezTo>
                  <a:cubicBezTo>
                    <a:pt x="7980" y="760"/>
                    <a:pt x="7971" y="762"/>
                    <a:pt x="7961" y="762"/>
                  </a:cubicBezTo>
                  <a:cubicBezTo>
                    <a:pt x="7924" y="762"/>
                    <a:pt x="7884" y="732"/>
                    <a:pt x="7829" y="732"/>
                  </a:cubicBezTo>
                  <a:cubicBezTo>
                    <a:pt x="7724" y="669"/>
                    <a:pt x="7618" y="547"/>
                    <a:pt x="7531" y="547"/>
                  </a:cubicBezTo>
                  <a:cubicBezTo>
                    <a:pt x="7524" y="547"/>
                    <a:pt x="7517" y="548"/>
                    <a:pt x="7510" y="550"/>
                  </a:cubicBezTo>
                  <a:cubicBezTo>
                    <a:pt x="7418" y="550"/>
                    <a:pt x="7373" y="778"/>
                    <a:pt x="7487" y="1006"/>
                  </a:cubicBezTo>
                  <a:cubicBezTo>
                    <a:pt x="7510" y="1052"/>
                    <a:pt x="7532" y="1098"/>
                    <a:pt x="7555" y="1120"/>
                  </a:cubicBezTo>
                  <a:cubicBezTo>
                    <a:pt x="7281" y="1440"/>
                    <a:pt x="6756" y="2056"/>
                    <a:pt x="6117" y="2536"/>
                  </a:cubicBezTo>
                  <a:cubicBezTo>
                    <a:pt x="5661" y="2878"/>
                    <a:pt x="5159" y="3106"/>
                    <a:pt x="4771" y="3198"/>
                  </a:cubicBezTo>
                  <a:cubicBezTo>
                    <a:pt x="4679" y="3220"/>
                    <a:pt x="4588" y="3243"/>
                    <a:pt x="4520" y="3243"/>
                  </a:cubicBezTo>
                  <a:cubicBezTo>
                    <a:pt x="4428" y="3266"/>
                    <a:pt x="4360" y="3266"/>
                    <a:pt x="4314" y="3266"/>
                  </a:cubicBezTo>
                  <a:cubicBezTo>
                    <a:pt x="4284" y="3266"/>
                    <a:pt x="4253" y="3276"/>
                    <a:pt x="4223" y="3276"/>
                  </a:cubicBezTo>
                  <a:cubicBezTo>
                    <a:pt x="4208" y="3276"/>
                    <a:pt x="4192" y="3274"/>
                    <a:pt x="4177" y="3266"/>
                  </a:cubicBezTo>
                  <a:lnTo>
                    <a:pt x="4131" y="3266"/>
                  </a:lnTo>
                  <a:cubicBezTo>
                    <a:pt x="4131" y="3266"/>
                    <a:pt x="4063" y="3266"/>
                    <a:pt x="3972" y="3289"/>
                  </a:cubicBezTo>
                  <a:cubicBezTo>
                    <a:pt x="3858" y="3266"/>
                    <a:pt x="3698" y="3266"/>
                    <a:pt x="3492" y="3220"/>
                  </a:cubicBezTo>
                  <a:cubicBezTo>
                    <a:pt x="3082" y="3175"/>
                    <a:pt x="2579" y="2946"/>
                    <a:pt x="2169" y="2604"/>
                  </a:cubicBezTo>
                  <a:cubicBezTo>
                    <a:pt x="1735" y="2285"/>
                    <a:pt x="1415" y="1805"/>
                    <a:pt x="1233" y="1417"/>
                  </a:cubicBezTo>
                  <a:cubicBezTo>
                    <a:pt x="1164" y="1303"/>
                    <a:pt x="1119" y="1212"/>
                    <a:pt x="1073" y="1098"/>
                  </a:cubicBezTo>
                  <a:lnTo>
                    <a:pt x="1119" y="1098"/>
                  </a:lnTo>
                  <a:cubicBezTo>
                    <a:pt x="1119" y="1098"/>
                    <a:pt x="1187" y="1052"/>
                    <a:pt x="1278" y="938"/>
                  </a:cubicBezTo>
                  <a:cubicBezTo>
                    <a:pt x="1370" y="847"/>
                    <a:pt x="1438" y="710"/>
                    <a:pt x="1484" y="573"/>
                  </a:cubicBezTo>
                  <a:cubicBezTo>
                    <a:pt x="1552" y="299"/>
                    <a:pt x="1529" y="25"/>
                    <a:pt x="1438" y="2"/>
                  </a:cubicBezTo>
                  <a:cubicBezTo>
                    <a:pt x="1434" y="1"/>
                    <a:pt x="1429" y="0"/>
                    <a:pt x="1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7" name="Google Shape;2858;p41">
              <a:extLst>
                <a:ext uri="{FF2B5EF4-FFF2-40B4-BE49-F238E27FC236}">
                  <a16:creationId xmlns="" xmlns:a16="http://schemas.microsoft.com/office/drawing/2014/main" id="{AD5FB75B-CDB0-5E9B-E92E-B18774D6E2A6}"/>
                </a:ext>
              </a:extLst>
            </p:cNvPr>
            <p:cNvSpPr/>
            <p:nvPr/>
          </p:nvSpPr>
          <p:spPr>
            <a:xfrm>
              <a:off x="6059700" y="2200375"/>
              <a:ext cx="58225" cy="31450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75" y="0"/>
                  </a:moveTo>
                  <a:cubicBezTo>
                    <a:pt x="73" y="0"/>
                    <a:pt x="71" y="1"/>
                    <a:pt x="69" y="2"/>
                  </a:cubicBezTo>
                  <a:cubicBezTo>
                    <a:pt x="1" y="2"/>
                    <a:pt x="92" y="367"/>
                    <a:pt x="320" y="664"/>
                  </a:cubicBezTo>
                  <a:cubicBezTo>
                    <a:pt x="457" y="778"/>
                    <a:pt x="571" y="938"/>
                    <a:pt x="708" y="1006"/>
                  </a:cubicBezTo>
                  <a:cubicBezTo>
                    <a:pt x="822" y="1075"/>
                    <a:pt x="891" y="1120"/>
                    <a:pt x="891" y="1120"/>
                  </a:cubicBezTo>
                  <a:cubicBezTo>
                    <a:pt x="891" y="1120"/>
                    <a:pt x="982" y="1143"/>
                    <a:pt x="1119" y="1189"/>
                  </a:cubicBezTo>
                  <a:cubicBezTo>
                    <a:pt x="1256" y="1234"/>
                    <a:pt x="1439" y="1234"/>
                    <a:pt x="1621" y="1257"/>
                  </a:cubicBezTo>
                  <a:cubicBezTo>
                    <a:pt x="1987" y="1234"/>
                    <a:pt x="2329" y="1075"/>
                    <a:pt x="2306" y="1029"/>
                  </a:cubicBezTo>
                  <a:cubicBezTo>
                    <a:pt x="2283" y="960"/>
                    <a:pt x="1964" y="1006"/>
                    <a:pt x="1644" y="938"/>
                  </a:cubicBezTo>
                  <a:cubicBezTo>
                    <a:pt x="1507" y="892"/>
                    <a:pt x="1347" y="869"/>
                    <a:pt x="1256" y="801"/>
                  </a:cubicBezTo>
                  <a:cubicBezTo>
                    <a:pt x="1142" y="755"/>
                    <a:pt x="1074" y="732"/>
                    <a:pt x="1074" y="732"/>
                  </a:cubicBezTo>
                  <a:cubicBezTo>
                    <a:pt x="1074" y="732"/>
                    <a:pt x="1005" y="709"/>
                    <a:pt x="891" y="664"/>
                  </a:cubicBezTo>
                  <a:cubicBezTo>
                    <a:pt x="800" y="618"/>
                    <a:pt x="686" y="527"/>
                    <a:pt x="549" y="435"/>
                  </a:cubicBezTo>
                  <a:cubicBezTo>
                    <a:pt x="307" y="260"/>
                    <a:pt x="129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8" name="Google Shape;2859;p41">
              <a:extLst>
                <a:ext uri="{FF2B5EF4-FFF2-40B4-BE49-F238E27FC236}">
                  <a16:creationId xmlns="" xmlns:a16="http://schemas.microsoft.com/office/drawing/2014/main" id="{59DC9411-9A94-712E-8816-5B1AA09667C8}"/>
                </a:ext>
              </a:extLst>
            </p:cNvPr>
            <p:cNvSpPr/>
            <p:nvPr/>
          </p:nvSpPr>
          <p:spPr>
            <a:xfrm>
              <a:off x="6489875" y="1748450"/>
              <a:ext cx="297425" cy="333400"/>
            </a:xfrm>
            <a:custGeom>
              <a:avLst/>
              <a:gdLst/>
              <a:ahLst/>
              <a:cxnLst/>
              <a:rect l="l" t="t" r="r" b="b"/>
              <a:pathLst>
                <a:path w="11897" h="13336" extrusionOk="0">
                  <a:moveTo>
                    <a:pt x="2030" y="1"/>
                  </a:moveTo>
                  <a:cubicBezTo>
                    <a:pt x="1738" y="1"/>
                    <a:pt x="1" y="3370"/>
                    <a:pt x="2903" y="5456"/>
                  </a:cubicBezTo>
                  <a:cubicBezTo>
                    <a:pt x="2903" y="5456"/>
                    <a:pt x="666" y="8241"/>
                    <a:pt x="4318" y="10044"/>
                  </a:cubicBezTo>
                  <a:cubicBezTo>
                    <a:pt x="4318" y="10044"/>
                    <a:pt x="2826" y="13335"/>
                    <a:pt x="5048" y="13335"/>
                  </a:cubicBezTo>
                  <a:cubicBezTo>
                    <a:pt x="5092" y="13335"/>
                    <a:pt x="5138" y="13334"/>
                    <a:pt x="5185" y="13331"/>
                  </a:cubicBezTo>
                  <a:cubicBezTo>
                    <a:pt x="7605" y="13217"/>
                    <a:pt x="11896" y="8561"/>
                    <a:pt x="11896" y="8561"/>
                  </a:cubicBezTo>
                  <a:cubicBezTo>
                    <a:pt x="11896" y="8561"/>
                    <a:pt x="11668" y="8241"/>
                    <a:pt x="11280" y="7762"/>
                  </a:cubicBezTo>
                  <a:cubicBezTo>
                    <a:pt x="10686" y="8081"/>
                    <a:pt x="10321" y="8424"/>
                    <a:pt x="10321" y="8424"/>
                  </a:cubicBezTo>
                  <a:cubicBezTo>
                    <a:pt x="10321" y="8424"/>
                    <a:pt x="10549" y="7990"/>
                    <a:pt x="10846" y="7237"/>
                  </a:cubicBezTo>
                  <a:cubicBezTo>
                    <a:pt x="8974" y="4954"/>
                    <a:pt x="4934" y="412"/>
                    <a:pt x="2036" y="1"/>
                  </a:cubicBezTo>
                  <a:cubicBezTo>
                    <a:pt x="2034" y="1"/>
                    <a:pt x="2032" y="1"/>
                    <a:pt x="20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9" name="Google Shape;2860;p41">
              <a:extLst>
                <a:ext uri="{FF2B5EF4-FFF2-40B4-BE49-F238E27FC236}">
                  <a16:creationId xmlns="" xmlns:a16="http://schemas.microsoft.com/office/drawing/2014/main" id="{A41BA5F2-0777-47EE-22B9-810202898F10}"/>
                </a:ext>
              </a:extLst>
            </p:cNvPr>
            <p:cNvSpPr/>
            <p:nvPr/>
          </p:nvSpPr>
          <p:spPr>
            <a:xfrm>
              <a:off x="5777825" y="1580125"/>
              <a:ext cx="150100" cy="294750"/>
            </a:xfrm>
            <a:custGeom>
              <a:avLst/>
              <a:gdLst/>
              <a:ahLst/>
              <a:cxnLst/>
              <a:rect l="l" t="t" r="r" b="b"/>
              <a:pathLst>
                <a:path w="6004" h="11790" extrusionOk="0">
                  <a:moveTo>
                    <a:pt x="6003" y="1"/>
                  </a:moveTo>
                  <a:lnTo>
                    <a:pt x="6003" y="1"/>
                  </a:lnTo>
                  <a:cubicBezTo>
                    <a:pt x="6003" y="1"/>
                    <a:pt x="3333" y="366"/>
                    <a:pt x="3287" y="1233"/>
                  </a:cubicBezTo>
                  <a:cubicBezTo>
                    <a:pt x="3264" y="1439"/>
                    <a:pt x="799" y="2420"/>
                    <a:pt x="1301" y="4269"/>
                  </a:cubicBezTo>
                  <a:cubicBezTo>
                    <a:pt x="1803" y="6141"/>
                    <a:pt x="2671" y="6255"/>
                    <a:pt x="2671" y="6255"/>
                  </a:cubicBezTo>
                  <a:cubicBezTo>
                    <a:pt x="2671" y="6255"/>
                    <a:pt x="0" y="7122"/>
                    <a:pt x="1050" y="8560"/>
                  </a:cubicBezTo>
                  <a:cubicBezTo>
                    <a:pt x="1844" y="9630"/>
                    <a:pt x="2468" y="9761"/>
                    <a:pt x="2725" y="9761"/>
                  </a:cubicBezTo>
                  <a:cubicBezTo>
                    <a:pt x="2808" y="9761"/>
                    <a:pt x="2853" y="9747"/>
                    <a:pt x="2853" y="9747"/>
                  </a:cubicBezTo>
                  <a:lnTo>
                    <a:pt x="2853" y="9747"/>
                  </a:lnTo>
                  <a:cubicBezTo>
                    <a:pt x="2853" y="9747"/>
                    <a:pt x="2559" y="11789"/>
                    <a:pt x="3425" y="11789"/>
                  </a:cubicBezTo>
                  <a:cubicBezTo>
                    <a:pt x="3461" y="11789"/>
                    <a:pt x="3498" y="11786"/>
                    <a:pt x="3538" y="11778"/>
                  </a:cubicBezTo>
                  <a:cubicBezTo>
                    <a:pt x="4519" y="11596"/>
                    <a:pt x="4519" y="6460"/>
                    <a:pt x="4702" y="5205"/>
                  </a:cubicBezTo>
                  <a:cubicBezTo>
                    <a:pt x="4885" y="3972"/>
                    <a:pt x="6003" y="1"/>
                    <a:pt x="6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0" name="Google Shape;2861;p41">
              <a:extLst>
                <a:ext uri="{FF2B5EF4-FFF2-40B4-BE49-F238E27FC236}">
                  <a16:creationId xmlns="" xmlns:a16="http://schemas.microsoft.com/office/drawing/2014/main" id="{33EAA83F-3513-0F55-8E1F-23267DAE9BF6}"/>
                </a:ext>
              </a:extLst>
            </p:cNvPr>
            <p:cNvSpPr/>
            <p:nvPr/>
          </p:nvSpPr>
          <p:spPr>
            <a:xfrm>
              <a:off x="5793800" y="1580125"/>
              <a:ext cx="134125" cy="294750"/>
            </a:xfrm>
            <a:custGeom>
              <a:avLst/>
              <a:gdLst/>
              <a:ahLst/>
              <a:cxnLst/>
              <a:rect l="l" t="t" r="r" b="b"/>
              <a:pathLst>
                <a:path w="5365" h="11790" extrusionOk="0">
                  <a:moveTo>
                    <a:pt x="5364" y="1"/>
                  </a:moveTo>
                  <a:lnTo>
                    <a:pt x="5364" y="1"/>
                  </a:lnTo>
                  <a:cubicBezTo>
                    <a:pt x="5364" y="1"/>
                    <a:pt x="2694" y="366"/>
                    <a:pt x="2648" y="1233"/>
                  </a:cubicBezTo>
                  <a:cubicBezTo>
                    <a:pt x="2648" y="1256"/>
                    <a:pt x="2602" y="1302"/>
                    <a:pt x="2557" y="1325"/>
                  </a:cubicBezTo>
                  <a:cubicBezTo>
                    <a:pt x="3401" y="2215"/>
                    <a:pt x="4200" y="3516"/>
                    <a:pt x="2831" y="4474"/>
                  </a:cubicBezTo>
                  <a:cubicBezTo>
                    <a:pt x="2580" y="4650"/>
                    <a:pt x="2358" y="4726"/>
                    <a:pt x="2158" y="4726"/>
                  </a:cubicBezTo>
                  <a:cubicBezTo>
                    <a:pt x="1499" y="4726"/>
                    <a:pt x="1086" y="3900"/>
                    <a:pt x="753" y="3059"/>
                  </a:cubicBezTo>
                  <a:cubicBezTo>
                    <a:pt x="594" y="3424"/>
                    <a:pt x="525" y="3812"/>
                    <a:pt x="662" y="4269"/>
                  </a:cubicBezTo>
                  <a:cubicBezTo>
                    <a:pt x="1164" y="6141"/>
                    <a:pt x="2032" y="6255"/>
                    <a:pt x="2032" y="6255"/>
                  </a:cubicBezTo>
                  <a:cubicBezTo>
                    <a:pt x="2032" y="6255"/>
                    <a:pt x="1735" y="6346"/>
                    <a:pt x="1415" y="6529"/>
                  </a:cubicBezTo>
                  <a:cubicBezTo>
                    <a:pt x="2260" y="7396"/>
                    <a:pt x="2922" y="8126"/>
                    <a:pt x="2579" y="8629"/>
                  </a:cubicBezTo>
                  <a:cubicBezTo>
                    <a:pt x="2481" y="8767"/>
                    <a:pt x="2361" y="8828"/>
                    <a:pt x="2228" y="8828"/>
                  </a:cubicBezTo>
                  <a:cubicBezTo>
                    <a:pt x="1744" y="8828"/>
                    <a:pt x="1070" y="8026"/>
                    <a:pt x="480" y="7168"/>
                  </a:cubicBezTo>
                  <a:cubicBezTo>
                    <a:pt x="160" y="7533"/>
                    <a:pt x="0" y="8012"/>
                    <a:pt x="411" y="8560"/>
                  </a:cubicBezTo>
                  <a:cubicBezTo>
                    <a:pt x="1205" y="9630"/>
                    <a:pt x="1829" y="9761"/>
                    <a:pt x="2086" y="9761"/>
                  </a:cubicBezTo>
                  <a:cubicBezTo>
                    <a:pt x="2169" y="9761"/>
                    <a:pt x="2214" y="9747"/>
                    <a:pt x="2214" y="9747"/>
                  </a:cubicBezTo>
                  <a:lnTo>
                    <a:pt x="2214" y="9747"/>
                  </a:lnTo>
                  <a:cubicBezTo>
                    <a:pt x="2214" y="9747"/>
                    <a:pt x="2169" y="9998"/>
                    <a:pt x="2169" y="10341"/>
                  </a:cubicBezTo>
                  <a:cubicBezTo>
                    <a:pt x="2625" y="10409"/>
                    <a:pt x="2967" y="10523"/>
                    <a:pt x="3013" y="10797"/>
                  </a:cubicBezTo>
                  <a:cubicBezTo>
                    <a:pt x="3090" y="11126"/>
                    <a:pt x="2824" y="11241"/>
                    <a:pt x="2449" y="11241"/>
                  </a:cubicBezTo>
                  <a:cubicBezTo>
                    <a:pt x="2382" y="11241"/>
                    <a:pt x="2310" y="11238"/>
                    <a:pt x="2237" y="11231"/>
                  </a:cubicBezTo>
                  <a:lnTo>
                    <a:pt x="2237" y="11231"/>
                  </a:lnTo>
                  <a:cubicBezTo>
                    <a:pt x="2318" y="11555"/>
                    <a:pt x="2490" y="11790"/>
                    <a:pt x="2783" y="11790"/>
                  </a:cubicBezTo>
                  <a:cubicBezTo>
                    <a:pt x="2820" y="11790"/>
                    <a:pt x="2858" y="11786"/>
                    <a:pt x="2899" y="11778"/>
                  </a:cubicBezTo>
                  <a:cubicBezTo>
                    <a:pt x="3880" y="11596"/>
                    <a:pt x="3880" y="6460"/>
                    <a:pt x="4063" y="5205"/>
                  </a:cubicBezTo>
                  <a:cubicBezTo>
                    <a:pt x="4246" y="3972"/>
                    <a:pt x="5364" y="1"/>
                    <a:pt x="536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1" name="Google Shape;2862;p41">
              <a:extLst>
                <a:ext uri="{FF2B5EF4-FFF2-40B4-BE49-F238E27FC236}">
                  <a16:creationId xmlns="" xmlns:a16="http://schemas.microsoft.com/office/drawing/2014/main" id="{1922E40C-5B6E-E1E5-2898-F3F5393A596E}"/>
                </a:ext>
              </a:extLst>
            </p:cNvPr>
            <p:cNvSpPr/>
            <p:nvPr/>
          </p:nvSpPr>
          <p:spPr>
            <a:xfrm>
              <a:off x="6508700" y="1727350"/>
              <a:ext cx="297425" cy="333375"/>
            </a:xfrm>
            <a:custGeom>
              <a:avLst/>
              <a:gdLst/>
              <a:ahLst/>
              <a:cxnLst/>
              <a:rect l="l" t="t" r="r" b="b"/>
              <a:pathLst>
                <a:path w="11897" h="13335" extrusionOk="0">
                  <a:moveTo>
                    <a:pt x="2007" y="0"/>
                  </a:moveTo>
                  <a:cubicBezTo>
                    <a:pt x="1716" y="0"/>
                    <a:pt x="1" y="3370"/>
                    <a:pt x="2903" y="5456"/>
                  </a:cubicBezTo>
                  <a:cubicBezTo>
                    <a:pt x="2903" y="5456"/>
                    <a:pt x="666" y="8263"/>
                    <a:pt x="4318" y="10044"/>
                  </a:cubicBezTo>
                  <a:cubicBezTo>
                    <a:pt x="4318" y="10044"/>
                    <a:pt x="2826" y="13335"/>
                    <a:pt x="5048" y="13335"/>
                  </a:cubicBezTo>
                  <a:cubicBezTo>
                    <a:pt x="5092" y="13335"/>
                    <a:pt x="5138" y="13333"/>
                    <a:pt x="5186" y="13331"/>
                  </a:cubicBezTo>
                  <a:cubicBezTo>
                    <a:pt x="7605" y="13216"/>
                    <a:pt x="11896" y="8560"/>
                    <a:pt x="11896" y="8560"/>
                  </a:cubicBezTo>
                  <a:cubicBezTo>
                    <a:pt x="11896" y="8560"/>
                    <a:pt x="5939" y="571"/>
                    <a:pt x="2013" y="1"/>
                  </a:cubicBezTo>
                  <a:cubicBezTo>
                    <a:pt x="2011" y="0"/>
                    <a:pt x="2009" y="0"/>
                    <a:pt x="2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2" name="Google Shape;2863;p41">
              <a:extLst>
                <a:ext uri="{FF2B5EF4-FFF2-40B4-BE49-F238E27FC236}">
                  <a16:creationId xmlns="" xmlns:a16="http://schemas.microsoft.com/office/drawing/2014/main" id="{7222E4E2-04E5-2F59-489C-50422B7ACFA1}"/>
                </a:ext>
              </a:extLst>
            </p:cNvPr>
            <p:cNvSpPr/>
            <p:nvPr/>
          </p:nvSpPr>
          <p:spPr>
            <a:xfrm>
              <a:off x="6541325" y="1758725"/>
              <a:ext cx="264800" cy="301325"/>
            </a:xfrm>
            <a:custGeom>
              <a:avLst/>
              <a:gdLst/>
              <a:ahLst/>
              <a:cxnLst/>
              <a:rect l="l" t="t" r="r" b="b"/>
              <a:pathLst>
                <a:path w="10592" h="12053" extrusionOk="0">
                  <a:moveTo>
                    <a:pt x="3447" y="1"/>
                  </a:moveTo>
                  <a:lnTo>
                    <a:pt x="3447" y="1"/>
                  </a:lnTo>
                  <a:cubicBezTo>
                    <a:pt x="3515" y="868"/>
                    <a:pt x="3310" y="1804"/>
                    <a:pt x="2511" y="2603"/>
                  </a:cubicBezTo>
                  <a:cubicBezTo>
                    <a:pt x="2129" y="2970"/>
                    <a:pt x="1779" y="3122"/>
                    <a:pt x="1464" y="3122"/>
                  </a:cubicBezTo>
                  <a:cubicBezTo>
                    <a:pt x="840" y="3122"/>
                    <a:pt x="349" y="2525"/>
                    <a:pt x="0" y="1827"/>
                  </a:cubicBezTo>
                  <a:lnTo>
                    <a:pt x="0" y="1827"/>
                  </a:lnTo>
                  <a:cubicBezTo>
                    <a:pt x="160" y="2649"/>
                    <a:pt x="617" y="3493"/>
                    <a:pt x="1598" y="4201"/>
                  </a:cubicBezTo>
                  <a:cubicBezTo>
                    <a:pt x="1598" y="4201"/>
                    <a:pt x="1461" y="4383"/>
                    <a:pt x="1301" y="4657"/>
                  </a:cubicBezTo>
                  <a:cubicBezTo>
                    <a:pt x="2876" y="5433"/>
                    <a:pt x="4771" y="6666"/>
                    <a:pt x="4018" y="7921"/>
                  </a:cubicBezTo>
                  <a:cubicBezTo>
                    <a:pt x="3811" y="8265"/>
                    <a:pt x="3559" y="8409"/>
                    <a:pt x="3281" y="8409"/>
                  </a:cubicBezTo>
                  <a:cubicBezTo>
                    <a:pt x="2545" y="8409"/>
                    <a:pt x="1632" y="7399"/>
                    <a:pt x="936" y="6438"/>
                  </a:cubicBezTo>
                  <a:lnTo>
                    <a:pt x="936" y="6438"/>
                  </a:lnTo>
                  <a:cubicBezTo>
                    <a:pt x="1050" y="7237"/>
                    <a:pt x="1575" y="8081"/>
                    <a:pt x="3013" y="8789"/>
                  </a:cubicBezTo>
                  <a:cubicBezTo>
                    <a:pt x="3013" y="8789"/>
                    <a:pt x="2785" y="9291"/>
                    <a:pt x="2648" y="9884"/>
                  </a:cubicBezTo>
                  <a:cubicBezTo>
                    <a:pt x="3995" y="10021"/>
                    <a:pt x="5364" y="10044"/>
                    <a:pt x="4931" y="10774"/>
                  </a:cubicBezTo>
                  <a:cubicBezTo>
                    <a:pt x="4711" y="11165"/>
                    <a:pt x="4301" y="11301"/>
                    <a:pt x="3829" y="11301"/>
                  </a:cubicBezTo>
                  <a:cubicBezTo>
                    <a:pt x="3418" y="11301"/>
                    <a:pt x="2958" y="11199"/>
                    <a:pt x="2534" y="11071"/>
                  </a:cubicBezTo>
                  <a:lnTo>
                    <a:pt x="2534" y="11071"/>
                  </a:lnTo>
                  <a:cubicBezTo>
                    <a:pt x="2557" y="11117"/>
                    <a:pt x="2557" y="11163"/>
                    <a:pt x="2557" y="11208"/>
                  </a:cubicBezTo>
                  <a:lnTo>
                    <a:pt x="4200" y="12053"/>
                  </a:lnTo>
                  <a:cubicBezTo>
                    <a:pt x="6665" y="11573"/>
                    <a:pt x="10591" y="7305"/>
                    <a:pt x="10591" y="7305"/>
                  </a:cubicBezTo>
                  <a:cubicBezTo>
                    <a:pt x="10591" y="7305"/>
                    <a:pt x="6916" y="2398"/>
                    <a:pt x="34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3" name="Google Shape;2864;p41">
              <a:extLst>
                <a:ext uri="{FF2B5EF4-FFF2-40B4-BE49-F238E27FC236}">
                  <a16:creationId xmlns="" xmlns:a16="http://schemas.microsoft.com/office/drawing/2014/main" id="{405DF973-0C84-EF94-D7FE-6A8D4EE60257}"/>
                </a:ext>
              </a:extLst>
            </p:cNvPr>
            <p:cNvSpPr/>
            <p:nvPr/>
          </p:nvSpPr>
          <p:spPr>
            <a:xfrm>
              <a:off x="5910775" y="1364875"/>
              <a:ext cx="961525" cy="601600"/>
            </a:xfrm>
            <a:custGeom>
              <a:avLst/>
              <a:gdLst/>
              <a:ahLst/>
              <a:cxnLst/>
              <a:rect l="l" t="t" r="r" b="b"/>
              <a:pathLst>
                <a:path w="38461" h="24064" extrusionOk="0">
                  <a:moveTo>
                    <a:pt x="17296" y="0"/>
                  </a:moveTo>
                  <a:cubicBezTo>
                    <a:pt x="14845" y="0"/>
                    <a:pt x="12044" y="378"/>
                    <a:pt x="8948" y="1398"/>
                  </a:cubicBezTo>
                  <a:cubicBezTo>
                    <a:pt x="3515" y="3178"/>
                    <a:pt x="1164" y="6671"/>
                    <a:pt x="0" y="10505"/>
                  </a:cubicBezTo>
                  <a:cubicBezTo>
                    <a:pt x="1073" y="10267"/>
                    <a:pt x="2565" y="10063"/>
                    <a:pt x="4521" y="10063"/>
                  </a:cubicBezTo>
                  <a:cubicBezTo>
                    <a:pt x="7060" y="10063"/>
                    <a:pt x="10382" y="10407"/>
                    <a:pt x="14586" y="11464"/>
                  </a:cubicBezTo>
                  <a:cubicBezTo>
                    <a:pt x="23990" y="13838"/>
                    <a:pt x="32435" y="21050"/>
                    <a:pt x="35425" y="24063"/>
                  </a:cubicBezTo>
                  <a:cubicBezTo>
                    <a:pt x="37480" y="20799"/>
                    <a:pt x="38461" y="9798"/>
                    <a:pt x="28418" y="3064"/>
                  </a:cubicBezTo>
                  <a:cubicBezTo>
                    <a:pt x="28418" y="3064"/>
                    <a:pt x="24279" y="0"/>
                    <a:pt x="1729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4" name="Google Shape;2865;p41">
              <a:extLst>
                <a:ext uri="{FF2B5EF4-FFF2-40B4-BE49-F238E27FC236}">
                  <a16:creationId xmlns="" xmlns:a16="http://schemas.microsoft.com/office/drawing/2014/main" id="{C4E7E31C-E245-F863-CE77-B72A2BD87A15}"/>
                </a:ext>
              </a:extLst>
            </p:cNvPr>
            <p:cNvSpPr/>
            <p:nvPr/>
          </p:nvSpPr>
          <p:spPr>
            <a:xfrm>
              <a:off x="5840050" y="1218650"/>
              <a:ext cx="1201175" cy="733550"/>
            </a:xfrm>
            <a:custGeom>
              <a:avLst/>
              <a:gdLst/>
              <a:ahLst/>
              <a:cxnLst/>
              <a:rect l="l" t="t" r="r" b="b"/>
              <a:pathLst>
                <a:path w="48047" h="29342" extrusionOk="0">
                  <a:moveTo>
                    <a:pt x="17834" y="1"/>
                  </a:moveTo>
                  <a:cubicBezTo>
                    <a:pt x="8313" y="1"/>
                    <a:pt x="0" y="5086"/>
                    <a:pt x="844" y="15943"/>
                  </a:cubicBezTo>
                  <a:cubicBezTo>
                    <a:pt x="844" y="15943"/>
                    <a:pt x="2860" y="14787"/>
                    <a:pt x="7517" y="14787"/>
                  </a:cubicBezTo>
                  <a:cubicBezTo>
                    <a:pt x="10058" y="14787"/>
                    <a:pt x="13384" y="15131"/>
                    <a:pt x="17597" y="16194"/>
                  </a:cubicBezTo>
                  <a:cubicBezTo>
                    <a:pt x="30380" y="19413"/>
                    <a:pt x="38574" y="29342"/>
                    <a:pt x="38574" y="29342"/>
                  </a:cubicBezTo>
                  <a:cubicBezTo>
                    <a:pt x="38574" y="29342"/>
                    <a:pt x="48046" y="19230"/>
                    <a:pt x="38140" y="8502"/>
                  </a:cubicBezTo>
                  <a:cubicBezTo>
                    <a:pt x="32997" y="2935"/>
                    <a:pt x="25067" y="1"/>
                    <a:pt x="17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5" name="Google Shape;2866;p41">
              <a:extLst>
                <a:ext uri="{FF2B5EF4-FFF2-40B4-BE49-F238E27FC236}">
                  <a16:creationId xmlns="" xmlns:a16="http://schemas.microsoft.com/office/drawing/2014/main" id="{D2F9B8B5-B993-AC0B-85EB-D289A92F268A}"/>
                </a:ext>
              </a:extLst>
            </p:cNvPr>
            <p:cNvSpPr/>
            <p:nvPr/>
          </p:nvSpPr>
          <p:spPr>
            <a:xfrm>
              <a:off x="5856550" y="1220050"/>
              <a:ext cx="1109925" cy="732150"/>
            </a:xfrm>
            <a:custGeom>
              <a:avLst/>
              <a:gdLst/>
              <a:ahLst/>
              <a:cxnLst/>
              <a:rect l="l" t="t" r="r" b="b"/>
              <a:pathLst>
                <a:path w="44397" h="29286" extrusionOk="0">
                  <a:moveTo>
                    <a:pt x="18832" y="1"/>
                  </a:moveTo>
                  <a:cubicBezTo>
                    <a:pt x="14815" y="800"/>
                    <a:pt x="9359" y="3037"/>
                    <a:pt x="7442" y="4908"/>
                  </a:cubicBezTo>
                  <a:cubicBezTo>
                    <a:pt x="5023" y="7259"/>
                    <a:pt x="3493" y="10181"/>
                    <a:pt x="1553" y="10181"/>
                  </a:cubicBezTo>
                  <a:cubicBezTo>
                    <a:pt x="1211" y="10181"/>
                    <a:pt x="982" y="9976"/>
                    <a:pt x="846" y="9656"/>
                  </a:cubicBezTo>
                  <a:cubicBezTo>
                    <a:pt x="252" y="11482"/>
                    <a:pt x="1" y="13536"/>
                    <a:pt x="184" y="15887"/>
                  </a:cubicBezTo>
                  <a:cubicBezTo>
                    <a:pt x="184" y="15887"/>
                    <a:pt x="2200" y="14731"/>
                    <a:pt x="6857" y="14731"/>
                  </a:cubicBezTo>
                  <a:cubicBezTo>
                    <a:pt x="9398" y="14731"/>
                    <a:pt x="12724" y="15075"/>
                    <a:pt x="16937" y="16138"/>
                  </a:cubicBezTo>
                  <a:cubicBezTo>
                    <a:pt x="29720" y="19357"/>
                    <a:pt x="37914" y="29286"/>
                    <a:pt x="37914" y="29286"/>
                  </a:cubicBezTo>
                  <a:cubicBezTo>
                    <a:pt x="37914" y="29286"/>
                    <a:pt x="44396" y="22370"/>
                    <a:pt x="41018" y="13902"/>
                  </a:cubicBezTo>
                  <a:lnTo>
                    <a:pt x="41018" y="13902"/>
                  </a:lnTo>
                  <a:cubicBezTo>
                    <a:pt x="40842" y="16978"/>
                    <a:pt x="40117" y="20308"/>
                    <a:pt x="37639" y="20308"/>
                  </a:cubicBezTo>
                  <a:cubicBezTo>
                    <a:pt x="37543" y="20308"/>
                    <a:pt x="37445" y="20303"/>
                    <a:pt x="37343" y="20293"/>
                  </a:cubicBezTo>
                  <a:cubicBezTo>
                    <a:pt x="32459" y="19790"/>
                    <a:pt x="35745" y="13468"/>
                    <a:pt x="34878" y="9816"/>
                  </a:cubicBezTo>
                  <a:cubicBezTo>
                    <a:pt x="34444" y="7990"/>
                    <a:pt x="33326" y="5890"/>
                    <a:pt x="32322" y="4224"/>
                  </a:cubicBezTo>
                  <a:cubicBezTo>
                    <a:pt x="31272" y="3584"/>
                    <a:pt x="30199" y="3014"/>
                    <a:pt x="29058" y="2512"/>
                  </a:cubicBezTo>
                  <a:lnTo>
                    <a:pt x="29058" y="2512"/>
                  </a:lnTo>
                  <a:cubicBezTo>
                    <a:pt x="29605" y="4863"/>
                    <a:pt x="30473" y="9610"/>
                    <a:pt x="29605" y="12418"/>
                  </a:cubicBezTo>
                  <a:cubicBezTo>
                    <a:pt x="29291" y="13435"/>
                    <a:pt x="28074" y="13859"/>
                    <a:pt x="26399" y="13859"/>
                  </a:cubicBezTo>
                  <a:cubicBezTo>
                    <a:pt x="21758" y="13859"/>
                    <a:pt x="13599" y="10599"/>
                    <a:pt x="11368" y="7647"/>
                  </a:cubicBezTo>
                  <a:cubicBezTo>
                    <a:pt x="8926" y="4406"/>
                    <a:pt x="17029" y="1256"/>
                    <a:pt x="20338" y="115"/>
                  </a:cubicBezTo>
                  <a:cubicBezTo>
                    <a:pt x="19836" y="69"/>
                    <a:pt x="19334" y="24"/>
                    <a:pt x="18832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6" name="Google Shape;2867;p41">
              <a:extLst>
                <a:ext uri="{FF2B5EF4-FFF2-40B4-BE49-F238E27FC236}">
                  <a16:creationId xmlns="" xmlns:a16="http://schemas.microsoft.com/office/drawing/2014/main" id="{7BD63D88-3DD2-C3F4-1247-A4437D047ED5}"/>
                </a:ext>
              </a:extLst>
            </p:cNvPr>
            <p:cNvSpPr/>
            <p:nvPr/>
          </p:nvSpPr>
          <p:spPr>
            <a:xfrm>
              <a:off x="5972975" y="1401950"/>
              <a:ext cx="403450" cy="264825"/>
            </a:xfrm>
            <a:custGeom>
              <a:avLst/>
              <a:gdLst/>
              <a:ahLst/>
              <a:cxnLst/>
              <a:rect l="l" t="t" r="r" b="b"/>
              <a:pathLst>
                <a:path w="16138" h="10593" extrusionOk="0">
                  <a:moveTo>
                    <a:pt x="10607" y="1"/>
                  </a:moveTo>
                  <a:cubicBezTo>
                    <a:pt x="8522" y="1"/>
                    <a:pt x="7578" y="1855"/>
                    <a:pt x="7578" y="1855"/>
                  </a:cubicBezTo>
                  <a:cubicBezTo>
                    <a:pt x="7578" y="1855"/>
                    <a:pt x="6310" y="987"/>
                    <a:pt x="4601" y="987"/>
                  </a:cubicBezTo>
                  <a:cubicBezTo>
                    <a:pt x="4075" y="987"/>
                    <a:pt x="3507" y="1070"/>
                    <a:pt x="2922" y="1284"/>
                  </a:cubicBezTo>
                  <a:cubicBezTo>
                    <a:pt x="434" y="2220"/>
                    <a:pt x="0" y="5256"/>
                    <a:pt x="1301" y="6877"/>
                  </a:cubicBezTo>
                  <a:cubicBezTo>
                    <a:pt x="1801" y="7499"/>
                    <a:pt x="2740" y="7690"/>
                    <a:pt x="3709" y="7690"/>
                  </a:cubicBezTo>
                  <a:cubicBezTo>
                    <a:pt x="5264" y="7690"/>
                    <a:pt x="6893" y="7196"/>
                    <a:pt x="6894" y="7196"/>
                  </a:cubicBezTo>
                  <a:lnTo>
                    <a:pt x="6894" y="7196"/>
                  </a:lnTo>
                  <a:cubicBezTo>
                    <a:pt x="6893" y="7196"/>
                    <a:pt x="5889" y="7972"/>
                    <a:pt x="6894" y="8611"/>
                  </a:cubicBezTo>
                  <a:cubicBezTo>
                    <a:pt x="7104" y="8753"/>
                    <a:pt x="7300" y="8805"/>
                    <a:pt x="7475" y="8805"/>
                  </a:cubicBezTo>
                  <a:cubicBezTo>
                    <a:pt x="7947" y="8805"/>
                    <a:pt x="8263" y="8429"/>
                    <a:pt x="8263" y="8429"/>
                  </a:cubicBezTo>
                  <a:cubicBezTo>
                    <a:pt x="8263" y="8429"/>
                    <a:pt x="8776" y="10593"/>
                    <a:pt x="10701" y="10593"/>
                  </a:cubicBezTo>
                  <a:cubicBezTo>
                    <a:pt x="10887" y="10593"/>
                    <a:pt x="11086" y="10573"/>
                    <a:pt x="11299" y="10529"/>
                  </a:cubicBezTo>
                  <a:cubicBezTo>
                    <a:pt x="13718" y="10049"/>
                    <a:pt x="14015" y="7995"/>
                    <a:pt x="14015" y="7995"/>
                  </a:cubicBezTo>
                  <a:cubicBezTo>
                    <a:pt x="14015" y="7995"/>
                    <a:pt x="16138" y="7927"/>
                    <a:pt x="15955" y="6009"/>
                  </a:cubicBezTo>
                  <a:cubicBezTo>
                    <a:pt x="15955" y="6009"/>
                    <a:pt x="14700" y="1056"/>
                    <a:pt x="11801" y="189"/>
                  </a:cubicBezTo>
                  <a:cubicBezTo>
                    <a:pt x="11368" y="57"/>
                    <a:pt x="10970" y="1"/>
                    <a:pt x="10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7" name="Google Shape;2868;p41">
              <a:extLst>
                <a:ext uri="{FF2B5EF4-FFF2-40B4-BE49-F238E27FC236}">
                  <a16:creationId xmlns="" xmlns:a16="http://schemas.microsoft.com/office/drawing/2014/main" id="{4845B6A2-383D-FF4F-2826-ADD66E0D8A76}"/>
                </a:ext>
              </a:extLst>
            </p:cNvPr>
            <p:cNvSpPr/>
            <p:nvPr/>
          </p:nvSpPr>
          <p:spPr>
            <a:xfrm>
              <a:off x="6266850" y="1492825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69"/>
                  </a:moveTo>
                  <a:cubicBezTo>
                    <a:pt x="0" y="46"/>
                    <a:pt x="0" y="0"/>
                    <a:pt x="0" y="0"/>
                  </a:cubicBezTo>
                  <a:cubicBezTo>
                    <a:pt x="0" y="0"/>
                    <a:pt x="0" y="46"/>
                    <a:pt x="0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8" name="Google Shape;2869;p41">
              <a:extLst>
                <a:ext uri="{FF2B5EF4-FFF2-40B4-BE49-F238E27FC236}">
                  <a16:creationId xmlns="" xmlns:a16="http://schemas.microsoft.com/office/drawing/2014/main" id="{62BCD0A3-BD83-1DA6-98A1-B92D672EF0EF}"/>
                </a:ext>
              </a:extLst>
            </p:cNvPr>
            <p:cNvSpPr/>
            <p:nvPr/>
          </p:nvSpPr>
          <p:spPr>
            <a:xfrm>
              <a:off x="5981525" y="1423200"/>
              <a:ext cx="394900" cy="243575"/>
            </a:xfrm>
            <a:custGeom>
              <a:avLst/>
              <a:gdLst/>
              <a:ahLst/>
              <a:cxnLst/>
              <a:rect l="l" t="t" r="r" b="b"/>
              <a:pathLst>
                <a:path w="15796" h="9743" extrusionOk="0">
                  <a:moveTo>
                    <a:pt x="12692" y="1"/>
                  </a:moveTo>
                  <a:lnTo>
                    <a:pt x="12692" y="1"/>
                  </a:lnTo>
                  <a:cubicBezTo>
                    <a:pt x="12943" y="1507"/>
                    <a:pt x="13102" y="3516"/>
                    <a:pt x="12349" y="3972"/>
                  </a:cubicBezTo>
                  <a:cubicBezTo>
                    <a:pt x="12153" y="4094"/>
                    <a:pt x="11995" y="4144"/>
                    <a:pt x="11870" y="4144"/>
                  </a:cubicBezTo>
                  <a:cubicBezTo>
                    <a:pt x="11308" y="4144"/>
                    <a:pt x="11376" y="3134"/>
                    <a:pt x="11413" y="2854"/>
                  </a:cubicBezTo>
                  <a:lnTo>
                    <a:pt x="11413" y="2854"/>
                  </a:lnTo>
                  <a:cubicBezTo>
                    <a:pt x="11368" y="3082"/>
                    <a:pt x="11162" y="3813"/>
                    <a:pt x="9953" y="3927"/>
                  </a:cubicBezTo>
                  <a:cubicBezTo>
                    <a:pt x="9896" y="3932"/>
                    <a:pt x="9841" y="3935"/>
                    <a:pt x="9788" y="3935"/>
                  </a:cubicBezTo>
                  <a:cubicBezTo>
                    <a:pt x="8502" y="3935"/>
                    <a:pt x="8355" y="2397"/>
                    <a:pt x="8355" y="2397"/>
                  </a:cubicBezTo>
                  <a:cubicBezTo>
                    <a:pt x="8355" y="2397"/>
                    <a:pt x="6924" y="4167"/>
                    <a:pt x="3960" y="4167"/>
                  </a:cubicBezTo>
                  <a:cubicBezTo>
                    <a:pt x="3660" y="4167"/>
                    <a:pt x="3345" y="4149"/>
                    <a:pt x="3014" y="4109"/>
                  </a:cubicBezTo>
                  <a:cubicBezTo>
                    <a:pt x="1347" y="3904"/>
                    <a:pt x="959" y="2763"/>
                    <a:pt x="959" y="1644"/>
                  </a:cubicBezTo>
                  <a:cubicBezTo>
                    <a:pt x="1" y="2968"/>
                    <a:pt x="24" y="4862"/>
                    <a:pt x="959" y="6027"/>
                  </a:cubicBezTo>
                  <a:cubicBezTo>
                    <a:pt x="1459" y="6649"/>
                    <a:pt x="2398" y="6840"/>
                    <a:pt x="3367" y="6840"/>
                  </a:cubicBezTo>
                  <a:cubicBezTo>
                    <a:pt x="4922" y="6840"/>
                    <a:pt x="6551" y="6346"/>
                    <a:pt x="6552" y="6346"/>
                  </a:cubicBezTo>
                  <a:lnTo>
                    <a:pt x="6552" y="6346"/>
                  </a:lnTo>
                  <a:cubicBezTo>
                    <a:pt x="6551" y="6346"/>
                    <a:pt x="5547" y="7122"/>
                    <a:pt x="6552" y="7761"/>
                  </a:cubicBezTo>
                  <a:cubicBezTo>
                    <a:pt x="6762" y="7903"/>
                    <a:pt x="6958" y="7955"/>
                    <a:pt x="7133" y="7955"/>
                  </a:cubicBezTo>
                  <a:cubicBezTo>
                    <a:pt x="7605" y="7955"/>
                    <a:pt x="7921" y="7579"/>
                    <a:pt x="7921" y="7579"/>
                  </a:cubicBezTo>
                  <a:cubicBezTo>
                    <a:pt x="7921" y="7579"/>
                    <a:pt x="8434" y="9743"/>
                    <a:pt x="10359" y="9743"/>
                  </a:cubicBezTo>
                  <a:cubicBezTo>
                    <a:pt x="10545" y="9743"/>
                    <a:pt x="10744" y="9723"/>
                    <a:pt x="10957" y="9679"/>
                  </a:cubicBezTo>
                  <a:cubicBezTo>
                    <a:pt x="13376" y="9199"/>
                    <a:pt x="13673" y="7145"/>
                    <a:pt x="13673" y="7145"/>
                  </a:cubicBezTo>
                  <a:cubicBezTo>
                    <a:pt x="13673" y="7145"/>
                    <a:pt x="15796" y="7077"/>
                    <a:pt x="15613" y="5159"/>
                  </a:cubicBezTo>
                  <a:cubicBezTo>
                    <a:pt x="15613" y="5159"/>
                    <a:pt x="14723" y="1644"/>
                    <a:pt x="1269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9" name="Google Shape;2870;p41">
              <a:extLst>
                <a:ext uri="{FF2B5EF4-FFF2-40B4-BE49-F238E27FC236}">
                  <a16:creationId xmlns="" xmlns:a16="http://schemas.microsoft.com/office/drawing/2014/main" id="{46F487B6-5B5D-02F3-CAFB-A5C897945A0A}"/>
                </a:ext>
              </a:extLst>
            </p:cNvPr>
            <p:cNvSpPr/>
            <p:nvPr/>
          </p:nvSpPr>
          <p:spPr>
            <a:xfrm>
              <a:off x="6189250" y="1463250"/>
              <a:ext cx="108425" cy="71250"/>
            </a:xfrm>
            <a:custGeom>
              <a:avLst/>
              <a:gdLst/>
              <a:ahLst/>
              <a:cxnLst/>
              <a:rect l="l" t="t" r="r" b="b"/>
              <a:pathLst>
                <a:path w="4337" h="2850" extrusionOk="0">
                  <a:moveTo>
                    <a:pt x="875" y="1"/>
                  </a:moveTo>
                  <a:cubicBezTo>
                    <a:pt x="776" y="1"/>
                    <a:pt x="596" y="38"/>
                    <a:pt x="388" y="202"/>
                  </a:cubicBezTo>
                  <a:cubicBezTo>
                    <a:pt x="228" y="339"/>
                    <a:pt x="91" y="544"/>
                    <a:pt x="46" y="795"/>
                  </a:cubicBezTo>
                  <a:cubicBezTo>
                    <a:pt x="0" y="1046"/>
                    <a:pt x="46" y="1298"/>
                    <a:pt x="114" y="1549"/>
                  </a:cubicBezTo>
                  <a:cubicBezTo>
                    <a:pt x="251" y="2051"/>
                    <a:pt x="616" y="2462"/>
                    <a:pt x="982" y="2667"/>
                  </a:cubicBezTo>
                  <a:cubicBezTo>
                    <a:pt x="1141" y="2781"/>
                    <a:pt x="1324" y="2804"/>
                    <a:pt x="1438" y="2850"/>
                  </a:cubicBezTo>
                  <a:lnTo>
                    <a:pt x="1826" y="2850"/>
                  </a:lnTo>
                  <a:cubicBezTo>
                    <a:pt x="1872" y="2827"/>
                    <a:pt x="1940" y="2804"/>
                    <a:pt x="2032" y="2781"/>
                  </a:cubicBezTo>
                  <a:cubicBezTo>
                    <a:pt x="2100" y="2758"/>
                    <a:pt x="2191" y="2736"/>
                    <a:pt x="2260" y="2690"/>
                  </a:cubicBezTo>
                  <a:cubicBezTo>
                    <a:pt x="2442" y="2599"/>
                    <a:pt x="2602" y="2462"/>
                    <a:pt x="2762" y="2279"/>
                  </a:cubicBezTo>
                  <a:cubicBezTo>
                    <a:pt x="2808" y="2233"/>
                    <a:pt x="2785" y="2256"/>
                    <a:pt x="2808" y="2233"/>
                  </a:cubicBezTo>
                  <a:cubicBezTo>
                    <a:pt x="2808" y="2211"/>
                    <a:pt x="2830" y="2188"/>
                    <a:pt x="2853" y="2165"/>
                  </a:cubicBezTo>
                  <a:lnTo>
                    <a:pt x="2876" y="2142"/>
                  </a:lnTo>
                  <a:cubicBezTo>
                    <a:pt x="2876" y="2119"/>
                    <a:pt x="2876" y="2119"/>
                    <a:pt x="2876" y="2119"/>
                  </a:cubicBezTo>
                  <a:cubicBezTo>
                    <a:pt x="2876" y="2142"/>
                    <a:pt x="2899" y="2142"/>
                    <a:pt x="2899" y="2165"/>
                  </a:cubicBezTo>
                  <a:cubicBezTo>
                    <a:pt x="2899" y="2165"/>
                    <a:pt x="2899" y="2165"/>
                    <a:pt x="2922" y="2188"/>
                  </a:cubicBezTo>
                  <a:lnTo>
                    <a:pt x="2945" y="2233"/>
                  </a:lnTo>
                  <a:cubicBezTo>
                    <a:pt x="3036" y="2347"/>
                    <a:pt x="3173" y="2416"/>
                    <a:pt x="3310" y="2484"/>
                  </a:cubicBezTo>
                  <a:cubicBezTo>
                    <a:pt x="3395" y="2506"/>
                    <a:pt x="3479" y="2516"/>
                    <a:pt x="3561" y="2516"/>
                  </a:cubicBezTo>
                  <a:cubicBezTo>
                    <a:pt x="3745" y="2516"/>
                    <a:pt x="3914" y="2465"/>
                    <a:pt x="4040" y="2370"/>
                  </a:cubicBezTo>
                  <a:cubicBezTo>
                    <a:pt x="4223" y="2233"/>
                    <a:pt x="4291" y="2074"/>
                    <a:pt x="4314" y="1959"/>
                  </a:cubicBezTo>
                  <a:cubicBezTo>
                    <a:pt x="4337" y="1822"/>
                    <a:pt x="4337" y="1754"/>
                    <a:pt x="4314" y="1754"/>
                  </a:cubicBezTo>
                  <a:cubicBezTo>
                    <a:pt x="4313" y="1753"/>
                    <a:pt x="4311" y="1753"/>
                    <a:pt x="4309" y="1753"/>
                  </a:cubicBezTo>
                  <a:cubicBezTo>
                    <a:pt x="4265" y="1753"/>
                    <a:pt x="4213" y="2055"/>
                    <a:pt x="3926" y="2188"/>
                  </a:cubicBezTo>
                  <a:cubicBezTo>
                    <a:pt x="3858" y="2222"/>
                    <a:pt x="3772" y="2239"/>
                    <a:pt x="3684" y="2239"/>
                  </a:cubicBezTo>
                  <a:cubicBezTo>
                    <a:pt x="3595" y="2239"/>
                    <a:pt x="3504" y="2222"/>
                    <a:pt x="3424" y="2188"/>
                  </a:cubicBezTo>
                  <a:cubicBezTo>
                    <a:pt x="3355" y="2142"/>
                    <a:pt x="3264" y="2096"/>
                    <a:pt x="3218" y="2005"/>
                  </a:cubicBezTo>
                  <a:cubicBezTo>
                    <a:pt x="3218" y="2008"/>
                    <a:pt x="3218" y="2009"/>
                    <a:pt x="3218" y="2009"/>
                  </a:cubicBezTo>
                  <a:cubicBezTo>
                    <a:pt x="3214" y="2009"/>
                    <a:pt x="3193" y="1929"/>
                    <a:pt x="3173" y="1868"/>
                  </a:cubicBezTo>
                  <a:cubicBezTo>
                    <a:pt x="3173" y="1822"/>
                    <a:pt x="3150" y="1777"/>
                    <a:pt x="3150" y="1686"/>
                  </a:cubicBezTo>
                  <a:lnTo>
                    <a:pt x="3104" y="1183"/>
                  </a:lnTo>
                  <a:lnTo>
                    <a:pt x="3036" y="1252"/>
                  </a:lnTo>
                  <a:lnTo>
                    <a:pt x="2945" y="1366"/>
                  </a:lnTo>
                  <a:cubicBezTo>
                    <a:pt x="2899" y="1434"/>
                    <a:pt x="2830" y="1503"/>
                    <a:pt x="2785" y="1594"/>
                  </a:cubicBezTo>
                  <a:cubicBezTo>
                    <a:pt x="2716" y="1663"/>
                    <a:pt x="2648" y="1731"/>
                    <a:pt x="2602" y="1800"/>
                  </a:cubicBezTo>
                  <a:lnTo>
                    <a:pt x="2511" y="1891"/>
                  </a:lnTo>
                  <a:cubicBezTo>
                    <a:pt x="2488" y="1937"/>
                    <a:pt x="2465" y="1959"/>
                    <a:pt x="2442" y="1982"/>
                  </a:cubicBezTo>
                  <a:cubicBezTo>
                    <a:pt x="2305" y="2096"/>
                    <a:pt x="2169" y="2188"/>
                    <a:pt x="2054" y="2233"/>
                  </a:cubicBezTo>
                  <a:cubicBezTo>
                    <a:pt x="1904" y="2316"/>
                    <a:pt x="1786" y="2332"/>
                    <a:pt x="1716" y="2332"/>
                  </a:cubicBezTo>
                  <a:cubicBezTo>
                    <a:pt x="1669" y="2332"/>
                    <a:pt x="1644" y="2325"/>
                    <a:pt x="1644" y="2325"/>
                  </a:cubicBezTo>
                  <a:lnTo>
                    <a:pt x="1529" y="2325"/>
                  </a:lnTo>
                  <a:cubicBezTo>
                    <a:pt x="1438" y="2325"/>
                    <a:pt x="1324" y="2302"/>
                    <a:pt x="1210" y="2233"/>
                  </a:cubicBezTo>
                  <a:cubicBezTo>
                    <a:pt x="936" y="2119"/>
                    <a:pt x="616" y="1822"/>
                    <a:pt x="457" y="1412"/>
                  </a:cubicBezTo>
                  <a:cubicBezTo>
                    <a:pt x="274" y="1046"/>
                    <a:pt x="320" y="590"/>
                    <a:pt x="525" y="362"/>
                  </a:cubicBezTo>
                  <a:cubicBezTo>
                    <a:pt x="731" y="111"/>
                    <a:pt x="982" y="65"/>
                    <a:pt x="959" y="19"/>
                  </a:cubicBezTo>
                  <a:cubicBezTo>
                    <a:pt x="959" y="11"/>
                    <a:pt x="928" y="1"/>
                    <a:pt x="87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0" name="Google Shape;2871;p41">
              <a:extLst>
                <a:ext uri="{FF2B5EF4-FFF2-40B4-BE49-F238E27FC236}">
                  <a16:creationId xmlns="" xmlns:a16="http://schemas.microsoft.com/office/drawing/2014/main" id="{51219CC0-8416-E670-F965-496F5B44E117}"/>
                </a:ext>
              </a:extLst>
            </p:cNvPr>
            <p:cNvSpPr/>
            <p:nvPr/>
          </p:nvSpPr>
          <p:spPr>
            <a:xfrm>
              <a:off x="6605225" y="1305625"/>
              <a:ext cx="98175" cy="472050"/>
            </a:xfrm>
            <a:custGeom>
              <a:avLst/>
              <a:gdLst/>
              <a:ahLst/>
              <a:cxnLst/>
              <a:rect l="l" t="t" r="r" b="b"/>
              <a:pathLst>
                <a:path w="3927" h="18882" extrusionOk="0">
                  <a:moveTo>
                    <a:pt x="25" y="1"/>
                  </a:moveTo>
                  <a:cubicBezTo>
                    <a:pt x="25" y="1"/>
                    <a:pt x="24" y="1"/>
                    <a:pt x="24" y="2"/>
                  </a:cubicBezTo>
                  <a:cubicBezTo>
                    <a:pt x="1" y="25"/>
                    <a:pt x="298" y="572"/>
                    <a:pt x="708" y="1417"/>
                  </a:cubicBezTo>
                  <a:cubicBezTo>
                    <a:pt x="1119" y="2261"/>
                    <a:pt x="1621" y="3403"/>
                    <a:pt x="2032" y="4590"/>
                  </a:cubicBezTo>
                  <a:cubicBezTo>
                    <a:pt x="2466" y="5754"/>
                    <a:pt x="2785" y="6963"/>
                    <a:pt x="2968" y="7876"/>
                  </a:cubicBezTo>
                  <a:cubicBezTo>
                    <a:pt x="3059" y="8333"/>
                    <a:pt x="3128" y="8721"/>
                    <a:pt x="3173" y="8972"/>
                  </a:cubicBezTo>
                  <a:cubicBezTo>
                    <a:pt x="3219" y="9246"/>
                    <a:pt x="3242" y="9406"/>
                    <a:pt x="3242" y="9406"/>
                  </a:cubicBezTo>
                  <a:cubicBezTo>
                    <a:pt x="3242" y="9406"/>
                    <a:pt x="3265" y="9565"/>
                    <a:pt x="3310" y="9817"/>
                  </a:cubicBezTo>
                  <a:cubicBezTo>
                    <a:pt x="3333" y="10090"/>
                    <a:pt x="3379" y="10479"/>
                    <a:pt x="3425" y="10935"/>
                  </a:cubicBezTo>
                  <a:cubicBezTo>
                    <a:pt x="3447" y="11414"/>
                    <a:pt x="3470" y="11939"/>
                    <a:pt x="3447" y="12533"/>
                  </a:cubicBezTo>
                  <a:cubicBezTo>
                    <a:pt x="3425" y="13103"/>
                    <a:pt x="3379" y="13720"/>
                    <a:pt x="3265" y="14336"/>
                  </a:cubicBezTo>
                  <a:cubicBezTo>
                    <a:pt x="3151" y="14952"/>
                    <a:pt x="2991" y="15546"/>
                    <a:pt x="2808" y="16094"/>
                  </a:cubicBezTo>
                  <a:cubicBezTo>
                    <a:pt x="2603" y="16641"/>
                    <a:pt x="2375" y="17143"/>
                    <a:pt x="2146" y="17554"/>
                  </a:cubicBezTo>
                  <a:cubicBezTo>
                    <a:pt x="1690" y="18376"/>
                    <a:pt x="1279" y="18855"/>
                    <a:pt x="1325" y="18878"/>
                  </a:cubicBezTo>
                  <a:cubicBezTo>
                    <a:pt x="1327" y="18880"/>
                    <a:pt x="1329" y="18881"/>
                    <a:pt x="1332" y="18881"/>
                  </a:cubicBezTo>
                  <a:cubicBezTo>
                    <a:pt x="1367" y="18881"/>
                    <a:pt x="1477" y="18770"/>
                    <a:pt x="1644" y="18581"/>
                  </a:cubicBezTo>
                  <a:cubicBezTo>
                    <a:pt x="1735" y="18467"/>
                    <a:pt x="1827" y="18353"/>
                    <a:pt x="1941" y="18193"/>
                  </a:cubicBezTo>
                  <a:cubicBezTo>
                    <a:pt x="2078" y="18034"/>
                    <a:pt x="2192" y="17851"/>
                    <a:pt x="2329" y="17646"/>
                  </a:cubicBezTo>
                  <a:cubicBezTo>
                    <a:pt x="2580" y="17258"/>
                    <a:pt x="2831" y="16755"/>
                    <a:pt x="3082" y="16208"/>
                  </a:cubicBezTo>
                  <a:cubicBezTo>
                    <a:pt x="3310" y="15660"/>
                    <a:pt x="3493" y="15044"/>
                    <a:pt x="3630" y="14404"/>
                  </a:cubicBezTo>
                  <a:cubicBezTo>
                    <a:pt x="3767" y="13788"/>
                    <a:pt x="3835" y="13149"/>
                    <a:pt x="3881" y="12556"/>
                  </a:cubicBezTo>
                  <a:cubicBezTo>
                    <a:pt x="3927" y="11962"/>
                    <a:pt x="3927" y="11392"/>
                    <a:pt x="3904" y="10912"/>
                  </a:cubicBezTo>
                  <a:cubicBezTo>
                    <a:pt x="3881" y="10433"/>
                    <a:pt x="3835" y="10045"/>
                    <a:pt x="3813" y="9771"/>
                  </a:cubicBezTo>
                  <a:cubicBezTo>
                    <a:pt x="3767" y="9474"/>
                    <a:pt x="3767" y="9314"/>
                    <a:pt x="3767" y="9314"/>
                  </a:cubicBezTo>
                  <a:cubicBezTo>
                    <a:pt x="3767" y="9314"/>
                    <a:pt x="3721" y="9177"/>
                    <a:pt x="3676" y="8904"/>
                  </a:cubicBezTo>
                  <a:cubicBezTo>
                    <a:pt x="3630" y="8630"/>
                    <a:pt x="3562" y="8242"/>
                    <a:pt x="3447" y="7762"/>
                  </a:cubicBezTo>
                  <a:cubicBezTo>
                    <a:pt x="3219" y="6849"/>
                    <a:pt x="2854" y="5617"/>
                    <a:pt x="2375" y="4453"/>
                  </a:cubicBezTo>
                  <a:cubicBezTo>
                    <a:pt x="1918" y="3266"/>
                    <a:pt x="1347" y="2147"/>
                    <a:pt x="891" y="1326"/>
                  </a:cubicBezTo>
                  <a:cubicBezTo>
                    <a:pt x="422" y="521"/>
                    <a:pt x="62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1" name="Google Shape;2872;p41">
              <a:extLst>
                <a:ext uri="{FF2B5EF4-FFF2-40B4-BE49-F238E27FC236}">
                  <a16:creationId xmlns="" xmlns:a16="http://schemas.microsoft.com/office/drawing/2014/main" id="{666C5815-E54C-F19E-B28F-3CAB137F36B1}"/>
                </a:ext>
              </a:extLst>
            </p:cNvPr>
            <p:cNvSpPr/>
            <p:nvPr/>
          </p:nvSpPr>
          <p:spPr>
            <a:xfrm>
              <a:off x="6681700" y="1340400"/>
              <a:ext cx="219150" cy="602675"/>
            </a:xfrm>
            <a:custGeom>
              <a:avLst/>
              <a:gdLst/>
              <a:ahLst/>
              <a:cxnLst/>
              <a:rect l="l" t="t" r="r" b="b"/>
              <a:pathLst>
                <a:path w="8766" h="24107" extrusionOk="0">
                  <a:moveTo>
                    <a:pt x="50" y="0"/>
                  </a:moveTo>
                  <a:cubicBezTo>
                    <a:pt x="47" y="0"/>
                    <a:pt x="46" y="1"/>
                    <a:pt x="46" y="3"/>
                  </a:cubicBezTo>
                  <a:cubicBezTo>
                    <a:pt x="0" y="49"/>
                    <a:pt x="731" y="551"/>
                    <a:pt x="1689" y="1418"/>
                  </a:cubicBezTo>
                  <a:cubicBezTo>
                    <a:pt x="2648" y="2286"/>
                    <a:pt x="3858" y="3541"/>
                    <a:pt x="4885" y="4910"/>
                  </a:cubicBezTo>
                  <a:cubicBezTo>
                    <a:pt x="5935" y="6280"/>
                    <a:pt x="6802" y="7786"/>
                    <a:pt x="7304" y="8951"/>
                  </a:cubicBezTo>
                  <a:cubicBezTo>
                    <a:pt x="7419" y="9247"/>
                    <a:pt x="7533" y="9521"/>
                    <a:pt x="7601" y="9772"/>
                  </a:cubicBezTo>
                  <a:cubicBezTo>
                    <a:pt x="7692" y="10023"/>
                    <a:pt x="7784" y="10229"/>
                    <a:pt x="7829" y="10411"/>
                  </a:cubicBezTo>
                  <a:cubicBezTo>
                    <a:pt x="7921" y="10777"/>
                    <a:pt x="7966" y="10982"/>
                    <a:pt x="7966" y="10982"/>
                  </a:cubicBezTo>
                  <a:cubicBezTo>
                    <a:pt x="7966" y="10982"/>
                    <a:pt x="7989" y="11028"/>
                    <a:pt x="8012" y="11119"/>
                  </a:cubicBezTo>
                  <a:cubicBezTo>
                    <a:pt x="8035" y="11210"/>
                    <a:pt x="8058" y="11370"/>
                    <a:pt x="8081" y="11553"/>
                  </a:cubicBezTo>
                  <a:cubicBezTo>
                    <a:pt x="8149" y="11895"/>
                    <a:pt x="8217" y="12420"/>
                    <a:pt x="8263" y="13059"/>
                  </a:cubicBezTo>
                  <a:cubicBezTo>
                    <a:pt x="8286" y="13698"/>
                    <a:pt x="8240" y="14451"/>
                    <a:pt x="8149" y="15250"/>
                  </a:cubicBezTo>
                  <a:cubicBezTo>
                    <a:pt x="8058" y="16049"/>
                    <a:pt x="7875" y="16871"/>
                    <a:pt x="7647" y="17693"/>
                  </a:cubicBezTo>
                  <a:cubicBezTo>
                    <a:pt x="7168" y="19359"/>
                    <a:pt x="6483" y="20934"/>
                    <a:pt x="5935" y="22121"/>
                  </a:cubicBezTo>
                  <a:cubicBezTo>
                    <a:pt x="5661" y="22714"/>
                    <a:pt x="5433" y="23194"/>
                    <a:pt x="5273" y="23559"/>
                  </a:cubicBezTo>
                  <a:cubicBezTo>
                    <a:pt x="5136" y="23901"/>
                    <a:pt x="5045" y="24107"/>
                    <a:pt x="5068" y="24107"/>
                  </a:cubicBezTo>
                  <a:cubicBezTo>
                    <a:pt x="5068" y="24107"/>
                    <a:pt x="5182" y="23924"/>
                    <a:pt x="5387" y="23604"/>
                  </a:cubicBezTo>
                  <a:cubicBezTo>
                    <a:pt x="5570" y="23262"/>
                    <a:pt x="5821" y="22783"/>
                    <a:pt x="6118" y="22212"/>
                  </a:cubicBezTo>
                  <a:cubicBezTo>
                    <a:pt x="6711" y="21048"/>
                    <a:pt x="7464" y="19473"/>
                    <a:pt x="7989" y="17807"/>
                  </a:cubicBezTo>
                  <a:cubicBezTo>
                    <a:pt x="8263" y="16985"/>
                    <a:pt x="8469" y="16118"/>
                    <a:pt x="8583" y="15296"/>
                  </a:cubicBezTo>
                  <a:cubicBezTo>
                    <a:pt x="8697" y="14497"/>
                    <a:pt x="8765" y="13721"/>
                    <a:pt x="8742" y="13059"/>
                  </a:cubicBezTo>
                  <a:cubicBezTo>
                    <a:pt x="8720" y="12397"/>
                    <a:pt x="8674" y="11849"/>
                    <a:pt x="8583" y="11461"/>
                  </a:cubicBezTo>
                  <a:cubicBezTo>
                    <a:pt x="8560" y="11256"/>
                    <a:pt x="8537" y="11119"/>
                    <a:pt x="8514" y="11005"/>
                  </a:cubicBezTo>
                  <a:cubicBezTo>
                    <a:pt x="8491" y="10914"/>
                    <a:pt x="8469" y="10845"/>
                    <a:pt x="8469" y="10845"/>
                  </a:cubicBezTo>
                  <a:cubicBezTo>
                    <a:pt x="8469" y="10845"/>
                    <a:pt x="8423" y="10640"/>
                    <a:pt x="8309" y="10274"/>
                  </a:cubicBezTo>
                  <a:cubicBezTo>
                    <a:pt x="8263" y="10069"/>
                    <a:pt x="8172" y="9864"/>
                    <a:pt x="8081" y="9612"/>
                  </a:cubicBezTo>
                  <a:cubicBezTo>
                    <a:pt x="7989" y="9339"/>
                    <a:pt x="7875" y="9065"/>
                    <a:pt x="7738" y="8768"/>
                  </a:cubicBezTo>
                  <a:cubicBezTo>
                    <a:pt x="7464" y="8152"/>
                    <a:pt x="7099" y="7490"/>
                    <a:pt x="6665" y="6782"/>
                  </a:cubicBezTo>
                  <a:cubicBezTo>
                    <a:pt x="6232" y="6075"/>
                    <a:pt x="5730" y="5367"/>
                    <a:pt x="5182" y="4682"/>
                  </a:cubicBezTo>
                  <a:cubicBezTo>
                    <a:pt x="4086" y="3313"/>
                    <a:pt x="2831" y="2080"/>
                    <a:pt x="1804" y="1258"/>
                  </a:cubicBezTo>
                  <a:cubicBezTo>
                    <a:pt x="1575" y="1053"/>
                    <a:pt x="1324" y="870"/>
                    <a:pt x="1119" y="711"/>
                  </a:cubicBezTo>
                  <a:cubicBezTo>
                    <a:pt x="891" y="551"/>
                    <a:pt x="708" y="414"/>
                    <a:pt x="548" y="300"/>
                  </a:cubicBezTo>
                  <a:cubicBezTo>
                    <a:pt x="256" y="112"/>
                    <a:pt x="78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2" name="Google Shape;2873;p41">
              <a:extLst>
                <a:ext uri="{FF2B5EF4-FFF2-40B4-BE49-F238E27FC236}">
                  <a16:creationId xmlns="" xmlns:a16="http://schemas.microsoft.com/office/drawing/2014/main" id="{1F23006D-0FCA-85D8-CAE2-2496F9A8BD7B}"/>
                </a:ext>
              </a:extLst>
            </p:cNvPr>
            <p:cNvSpPr/>
            <p:nvPr/>
          </p:nvSpPr>
          <p:spPr>
            <a:xfrm>
              <a:off x="5967825" y="1228625"/>
              <a:ext cx="402325" cy="286475"/>
            </a:xfrm>
            <a:custGeom>
              <a:avLst/>
              <a:gdLst/>
              <a:ahLst/>
              <a:cxnLst/>
              <a:rect l="l" t="t" r="r" b="b"/>
              <a:pathLst>
                <a:path w="16093" h="11459" extrusionOk="0">
                  <a:moveTo>
                    <a:pt x="15111" y="0"/>
                  </a:moveTo>
                  <a:cubicBezTo>
                    <a:pt x="14906" y="23"/>
                    <a:pt x="14678" y="23"/>
                    <a:pt x="14426" y="46"/>
                  </a:cubicBezTo>
                  <a:cubicBezTo>
                    <a:pt x="13445" y="160"/>
                    <a:pt x="12144" y="411"/>
                    <a:pt x="10866" y="799"/>
                  </a:cubicBezTo>
                  <a:cubicBezTo>
                    <a:pt x="9610" y="1210"/>
                    <a:pt x="8355" y="1667"/>
                    <a:pt x="7442" y="2100"/>
                  </a:cubicBezTo>
                  <a:cubicBezTo>
                    <a:pt x="6985" y="2306"/>
                    <a:pt x="6620" y="2534"/>
                    <a:pt x="6369" y="2648"/>
                  </a:cubicBezTo>
                  <a:cubicBezTo>
                    <a:pt x="6118" y="2808"/>
                    <a:pt x="5981" y="2899"/>
                    <a:pt x="5981" y="2899"/>
                  </a:cubicBezTo>
                  <a:cubicBezTo>
                    <a:pt x="5981" y="2899"/>
                    <a:pt x="5821" y="2990"/>
                    <a:pt x="5593" y="3173"/>
                  </a:cubicBezTo>
                  <a:cubicBezTo>
                    <a:pt x="5365" y="3356"/>
                    <a:pt x="5045" y="3630"/>
                    <a:pt x="4680" y="3972"/>
                  </a:cubicBezTo>
                  <a:cubicBezTo>
                    <a:pt x="4315" y="4337"/>
                    <a:pt x="3927" y="4748"/>
                    <a:pt x="3516" y="5227"/>
                  </a:cubicBezTo>
                  <a:cubicBezTo>
                    <a:pt x="3105" y="5684"/>
                    <a:pt x="2671" y="6186"/>
                    <a:pt x="2261" y="6711"/>
                  </a:cubicBezTo>
                  <a:cubicBezTo>
                    <a:pt x="1439" y="7761"/>
                    <a:pt x="754" y="8902"/>
                    <a:pt x="412" y="9838"/>
                  </a:cubicBezTo>
                  <a:cubicBezTo>
                    <a:pt x="252" y="10317"/>
                    <a:pt x="115" y="10705"/>
                    <a:pt x="69" y="11002"/>
                  </a:cubicBezTo>
                  <a:cubicBezTo>
                    <a:pt x="24" y="11276"/>
                    <a:pt x="1" y="11459"/>
                    <a:pt x="24" y="11459"/>
                  </a:cubicBezTo>
                  <a:cubicBezTo>
                    <a:pt x="69" y="11459"/>
                    <a:pt x="206" y="10819"/>
                    <a:pt x="594" y="9929"/>
                  </a:cubicBezTo>
                  <a:cubicBezTo>
                    <a:pt x="982" y="9039"/>
                    <a:pt x="1713" y="7943"/>
                    <a:pt x="2557" y="6939"/>
                  </a:cubicBezTo>
                  <a:cubicBezTo>
                    <a:pt x="2968" y="6437"/>
                    <a:pt x="3425" y="5958"/>
                    <a:pt x="3836" y="5524"/>
                  </a:cubicBezTo>
                  <a:cubicBezTo>
                    <a:pt x="4246" y="5068"/>
                    <a:pt x="4657" y="4657"/>
                    <a:pt x="5022" y="4337"/>
                  </a:cubicBezTo>
                  <a:cubicBezTo>
                    <a:pt x="5365" y="3995"/>
                    <a:pt x="5684" y="3744"/>
                    <a:pt x="5913" y="3584"/>
                  </a:cubicBezTo>
                  <a:cubicBezTo>
                    <a:pt x="6118" y="3424"/>
                    <a:pt x="6255" y="3333"/>
                    <a:pt x="6255" y="3333"/>
                  </a:cubicBezTo>
                  <a:cubicBezTo>
                    <a:pt x="6255" y="3333"/>
                    <a:pt x="6392" y="3241"/>
                    <a:pt x="6620" y="3105"/>
                  </a:cubicBezTo>
                  <a:cubicBezTo>
                    <a:pt x="6871" y="2968"/>
                    <a:pt x="7214" y="2762"/>
                    <a:pt x="7670" y="2534"/>
                  </a:cubicBezTo>
                  <a:cubicBezTo>
                    <a:pt x="8538" y="2100"/>
                    <a:pt x="9747" y="1598"/>
                    <a:pt x="10980" y="1164"/>
                  </a:cubicBezTo>
                  <a:cubicBezTo>
                    <a:pt x="12212" y="731"/>
                    <a:pt x="13491" y="411"/>
                    <a:pt x="14472" y="251"/>
                  </a:cubicBezTo>
                  <a:cubicBezTo>
                    <a:pt x="15431" y="92"/>
                    <a:pt x="16093" y="92"/>
                    <a:pt x="16093" y="46"/>
                  </a:cubicBezTo>
                  <a:cubicBezTo>
                    <a:pt x="16093" y="23"/>
                    <a:pt x="15933" y="0"/>
                    <a:pt x="15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3" name="Google Shape;2874;p41">
              <a:extLst>
                <a:ext uri="{FF2B5EF4-FFF2-40B4-BE49-F238E27FC236}">
                  <a16:creationId xmlns="" xmlns:a16="http://schemas.microsoft.com/office/drawing/2014/main" id="{D19093CA-C55B-6138-8BCB-18D9A8213213}"/>
                </a:ext>
              </a:extLst>
            </p:cNvPr>
            <p:cNvSpPr/>
            <p:nvPr/>
          </p:nvSpPr>
          <p:spPr>
            <a:xfrm>
              <a:off x="5857700" y="1212325"/>
              <a:ext cx="487925" cy="406625"/>
            </a:xfrm>
            <a:custGeom>
              <a:avLst/>
              <a:gdLst/>
              <a:ahLst/>
              <a:cxnLst/>
              <a:rect l="l" t="t" r="r" b="b"/>
              <a:pathLst>
                <a:path w="19517" h="16265" extrusionOk="0">
                  <a:moveTo>
                    <a:pt x="19397" y="1"/>
                  </a:moveTo>
                  <a:cubicBezTo>
                    <a:pt x="19129" y="1"/>
                    <a:pt x="18323" y="68"/>
                    <a:pt x="17234" y="104"/>
                  </a:cubicBezTo>
                  <a:cubicBezTo>
                    <a:pt x="15864" y="127"/>
                    <a:pt x="14038" y="241"/>
                    <a:pt x="12235" y="607"/>
                  </a:cubicBezTo>
                  <a:cubicBezTo>
                    <a:pt x="11778" y="698"/>
                    <a:pt x="11322" y="789"/>
                    <a:pt x="10888" y="903"/>
                  </a:cubicBezTo>
                  <a:cubicBezTo>
                    <a:pt x="10455" y="1040"/>
                    <a:pt x="10021" y="1177"/>
                    <a:pt x="9610" y="1291"/>
                  </a:cubicBezTo>
                  <a:cubicBezTo>
                    <a:pt x="8811" y="1611"/>
                    <a:pt x="8035" y="1862"/>
                    <a:pt x="7442" y="2204"/>
                  </a:cubicBezTo>
                  <a:cubicBezTo>
                    <a:pt x="7122" y="2364"/>
                    <a:pt x="6848" y="2501"/>
                    <a:pt x="6597" y="2638"/>
                  </a:cubicBezTo>
                  <a:cubicBezTo>
                    <a:pt x="6369" y="2798"/>
                    <a:pt x="6141" y="2935"/>
                    <a:pt x="5981" y="3026"/>
                  </a:cubicBezTo>
                  <a:cubicBezTo>
                    <a:pt x="5638" y="3254"/>
                    <a:pt x="5433" y="3369"/>
                    <a:pt x="5433" y="3369"/>
                  </a:cubicBezTo>
                  <a:cubicBezTo>
                    <a:pt x="5433" y="3369"/>
                    <a:pt x="5387" y="3414"/>
                    <a:pt x="5296" y="3460"/>
                  </a:cubicBezTo>
                  <a:cubicBezTo>
                    <a:pt x="5228" y="3528"/>
                    <a:pt x="5091" y="3642"/>
                    <a:pt x="4931" y="3757"/>
                  </a:cubicBezTo>
                  <a:cubicBezTo>
                    <a:pt x="4794" y="3893"/>
                    <a:pt x="4589" y="4053"/>
                    <a:pt x="4383" y="4213"/>
                  </a:cubicBezTo>
                  <a:cubicBezTo>
                    <a:pt x="4269" y="4304"/>
                    <a:pt x="4155" y="4396"/>
                    <a:pt x="4041" y="4510"/>
                  </a:cubicBezTo>
                  <a:cubicBezTo>
                    <a:pt x="3904" y="4601"/>
                    <a:pt x="3790" y="4738"/>
                    <a:pt x="3675" y="4852"/>
                  </a:cubicBezTo>
                  <a:cubicBezTo>
                    <a:pt x="2648" y="5834"/>
                    <a:pt x="1644" y="7409"/>
                    <a:pt x="959" y="9120"/>
                  </a:cubicBezTo>
                  <a:cubicBezTo>
                    <a:pt x="640" y="9965"/>
                    <a:pt x="366" y="10855"/>
                    <a:pt x="206" y="11700"/>
                  </a:cubicBezTo>
                  <a:cubicBezTo>
                    <a:pt x="46" y="12544"/>
                    <a:pt x="1" y="13366"/>
                    <a:pt x="23" y="14051"/>
                  </a:cubicBezTo>
                  <a:cubicBezTo>
                    <a:pt x="46" y="14393"/>
                    <a:pt x="92" y="14713"/>
                    <a:pt x="138" y="14987"/>
                  </a:cubicBezTo>
                  <a:cubicBezTo>
                    <a:pt x="206" y="15260"/>
                    <a:pt x="252" y="15489"/>
                    <a:pt x="320" y="15694"/>
                  </a:cubicBezTo>
                  <a:cubicBezTo>
                    <a:pt x="457" y="16059"/>
                    <a:pt x="548" y="16265"/>
                    <a:pt x="571" y="16265"/>
                  </a:cubicBezTo>
                  <a:cubicBezTo>
                    <a:pt x="594" y="16265"/>
                    <a:pt x="526" y="16037"/>
                    <a:pt x="411" y="15648"/>
                  </a:cubicBezTo>
                  <a:cubicBezTo>
                    <a:pt x="366" y="15466"/>
                    <a:pt x="343" y="15238"/>
                    <a:pt x="297" y="14964"/>
                  </a:cubicBezTo>
                  <a:cubicBezTo>
                    <a:pt x="252" y="14690"/>
                    <a:pt x="252" y="14370"/>
                    <a:pt x="229" y="14051"/>
                  </a:cubicBezTo>
                  <a:cubicBezTo>
                    <a:pt x="229" y="13366"/>
                    <a:pt x="320" y="12590"/>
                    <a:pt x="480" y="11768"/>
                  </a:cubicBezTo>
                  <a:cubicBezTo>
                    <a:pt x="685" y="10946"/>
                    <a:pt x="959" y="10079"/>
                    <a:pt x="1302" y="9257"/>
                  </a:cubicBezTo>
                  <a:cubicBezTo>
                    <a:pt x="2009" y="7614"/>
                    <a:pt x="3036" y="6085"/>
                    <a:pt x="3995" y="5195"/>
                  </a:cubicBezTo>
                  <a:cubicBezTo>
                    <a:pt x="4132" y="5080"/>
                    <a:pt x="4246" y="4966"/>
                    <a:pt x="4360" y="4875"/>
                  </a:cubicBezTo>
                  <a:cubicBezTo>
                    <a:pt x="4474" y="4784"/>
                    <a:pt x="4589" y="4692"/>
                    <a:pt x="4703" y="4601"/>
                  </a:cubicBezTo>
                  <a:cubicBezTo>
                    <a:pt x="4908" y="4441"/>
                    <a:pt x="5091" y="4282"/>
                    <a:pt x="5250" y="4167"/>
                  </a:cubicBezTo>
                  <a:cubicBezTo>
                    <a:pt x="5410" y="4053"/>
                    <a:pt x="5524" y="3962"/>
                    <a:pt x="5616" y="3893"/>
                  </a:cubicBezTo>
                  <a:cubicBezTo>
                    <a:pt x="5707" y="3825"/>
                    <a:pt x="5753" y="3802"/>
                    <a:pt x="5753" y="3802"/>
                  </a:cubicBezTo>
                  <a:cubicBezTo>
                    <a:pt x="5753" y="3802"/>
                    <a:pt x="5935" y="3688"/>
                    <a:pt x="6255" y="3460"/>
                  </a:cubicBezTo>
                  <a:cubicBezTo>
                    <a:pt x="6415" y="3369"/>
                    <a:pt x="6620" y="3232"/>
                    <a:pt x="6848" y="3072"/>
                  </a:cubicBezTo>
                  <a:cubicBezTo>
                    <a:pt x="7076" y="2935"/>
                    <a:pt x="7373" y="2798"/>
                    <a:pt x="7670" y="2638"/>
                  </a:cubicBezTo>
                  <a:cubicBezTo>
                    <a:pt x="8241" y="2296"/>
                    <a:pt x="8971" y="2022"/>
                    <a:pt x="9770" y="1702"/>
                  </a:cubicBezTo>
                  <a:cubicBezTo>
                    <a:pt x="10158" y="1565"/>
                    <a:pt x="10569" y="1428"/>
                    <a:pt x="11002" y="1291"/>
                  </a:cubicBezTo>
                  <a:cubicBezTo>
                    <a:pt x="11413" y="1154"/>
                    <a:pt x="11870" y="1086"/>
                    <a:pt x="12303" y="972"/>
                  </a:cubicBezTo>
                  <a:cubicBezTo>
                    <a:pt x="14061" y="561"/>
                    <a:pt x="15887" y="401"/>
                    <a:pt x="17234" y="310"/>
                  </a:cubicBezTo>
                  <a:cubicBezTo>
                    <a:pt x="17918" y="264"/>
                    <a:pt x="18489" y="173"/>
                    <a:pt x="18877" y="127"/>
                  </a:cubicBezTo>
                  <a:cubicBezTo>
                    <a:pt x="19288" y="59"/>
                    <a:pt x="19516" y="36"/>
                    <a:pt x="19493" y="13"/>
                  </a:cubicBezTo>
                  <a:cubicBezTo>
                    <a:pt x="19493" y="4"/>
                    <a:pt x="19460" y="1"/>
                    <a:pt x="19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19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" grpId="0" build="p"/>
      <p:bldP spid="4" grpId="0" animBg="1"/>
      <p:bldP spid="47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="" xmlns:a16="http://schemas.microsoft.com/office/drawing/2014/main" id="{C78440CC-C4ED-061E-BE2B-8D4242291050}"/>
              </a:ext>
            </a:extLst>
          </p:cNvPr>
          <p:cNvGrpSpPr/>
          <p:nvPr/>
        </p:nvGrpSpPr>
        <p:grpSpPr>
          <a:xfrm>
            <a:off x="1702509" y="382552"/>
            <a:ext cx="9155549" cy="987346"/>
            <a:chOff x="1497330" y="254611"/>
            <a:chExt cx="14811318" cy="1257610"/>
          </a:xfrm>
        </p:grpSpPr>
        <p:sp>
          <p:nvSpPr>
            <p:cNvPr id="5" name="TextBox 8">
              <a:extLst>
                <a:ext uri="{FF2B5EF4-FFF2-40B4-BE49-F238E27FC236}">
                  <a16:creationId xmlns="" xmlns:a16="http://schemas.microsoft.com/office/drawing/2014/main" id="{409572D5-2A3E-4CA9-907E-53556DB3E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3525" y="254611"/>
              <a:ext cx="14505123" cy="62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quát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sz="3200" dirty="0">
                <a:solidFill>
                  <a:schemeClr val="bg2">
                    <a:lumMod val="75000"/>
                  </a:schemeClr>
                </a:solidFill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="" xmlns:a16="http://schemas.microsoft.com/office/drawing/2014/main" id="{650CC70A-07B3-BB35-717A-A250DCA144C3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Google Shape;4475;p36">
            <a:extLst>
              <a:ext uri="{FF2B5EF4-FFF2-40B4-BE49-F238E27FC236}">
                <a16:creationId xmlns="" xmlns:a16="http://schemas.microsoft.com/office/drawing/2014/main" id="{696EAB0F-4B10-4C84-C39A-E30B07E31ED3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8" name="Google Shape;4476;p36">
              <a:extLst>
                <a:ext uri="{FF2B5EF4-FFF2-40B4-BE49-F238E27FC236}">
                  <a16:creationId xmlns="" xmlns:a16="http://schemas.microsoft.com/office/drawing/2014/main" id="{232024A3-6585-6775-57E5-3602ADA76BA9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Google Shape;4477;p36">
              <a:extLst>
                <a:ext uri="{FF2B5EF4-FFF2-40B4-BE49-F238E27FC236}">
                  <a16:creationId xmlns="" xmlns:a16="http://schemas.microsoft.com/office/drawing/2014/main" id="{A0111DF1-66F3-6A58-AA6C-DF0535F2F4B5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Google Shape;4478;p36">
              <a:extLst>
                <a:ext uri="{FF2B5EF4-FFF2-40B4-BE49-F238E27FC236}">
                  <a16:creationId xmlns="" xmlns:a16="http://schemas.microsoft.com/office/drawing/2014/main" id="{3D24D42F-5713-C934-AF5D-B5CFBF60E77C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Google Shape;4479;p36">
              <a:extLst>
                <a:ext uri="{FF2B5EF4-FFF2-40B4-BE49-F238E27FC236}">
                  <a16:creationId xmlns="" xmlns:a16="http://schemas.microsoft.com/office/drawing/2014/main" id="{82781E29-C13A-6C77-0C75-587681AA6F5D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4480;p36">
              <a:extLst>
                <a:ext uri="{FF2B5EF4-FFF2-40B4-BE49-F238E27FC236}">
                  <a16:creationId xmlns="" xmlns:a16="http://schemas.microsoft.com/office/drawing/2014/main" id="{77BFBE4C-E763-13A9-CDE3-67EDE8A3C81C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4481;p36">
              <a:extLst>
                <a:ext uri="{FF2B5EF4-FFF2-40B4-BE49-F238E27FC236}">
                  <a16:creationId xmlns="" xmlns:a16="http://schemas.microsoft.com/office/drawing/2014/main" id="{046668C7-3AD0-EA28-A7E9-4612B0EF3237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4482;p36">
              <a:extLst>
                <a:ext uri="{FF2B5EF4-FFF2-40B4-BE49-F238E27FC236}">
                  <a16:creationId xmlns="" xmlns:a16="http://schemas.microsoft.com/office/drawing/2014/main" id="{47198095-D5C8-06E4-7713-DA206BB697D9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4483;p36">
              <a:extLst>
                <a:ext uri="{FF2B5EF4-FFF2-40B4-BE49-F238E27FC236}">
                  <a16:creationId xmlns="" xmlns:a16="http://schemas.microsoft.com/office/drawing/2014/main" id="{6068108B-F46F-DD39-FA14-BE875CE92473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4484;p36">
              <a:extLst>
                <a:ext uri="{FF2B5EF4-FFF2-40B4-BE49-F238E27FC236}">
                  <a16:creationId xmlns="" xmlns:a16="http://schemas.microsoft.com/office/drawing/2014/main" id="{C77D37FA-F7E1-D4DD-ABC2-9E81A629817A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Google Shape;4485;p36">
              <a:extLst>
                <a:ext uri="{FF2B5EF4-FFF2-40B4-BE49-F238E27FC236}">
                  <a16:creationId xmlns="" xmlns:a16="http://schemas.microsoft.com/office/drawing/2014/main" id="{C2BF6148-0E12-F47A-CB56-95FA11FE4B8A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4486;p36">
              <a:extLst>
                <a:ext uri="{FF2B5EF4-FFF2-40B4-BE49-F238E27FC236}">
                  <a16:creationId xmlns="" xmlns:a16="http://schemas.microsoft.com/office/drawing/2014/main" id="{7052746E-5762-37A3-7139-15338C767AD8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4487;p36">
              <a:extLst>
                <a:ext uri="{FF2B5EF4-FFF2-40B4-BE49-F238E27FC236}">
                  <a16:creationId xmlns="" xmlns:a16="http://schemas.microsoft.com/office/drawing/2014/main" id="{93CE6A2C-E863-8A8B-DBB3-63359214B40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4488;p36">
              <a:extLst>
                <a:ext uri="{FF2B5EF4-FFF2-40B4-BE49-F238E27FC236}">
                  <a16:creationId xmlns="" xmlns:a16="http://schemas.microsoft.com/office/drawing/2014/main" id="{52EFB6AB-2D57-CDC8-6F4C-A0182877BB84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4489;p36">
              <a:extLst>
                <a:ext uri="{FF2B5EF4-FFF2-40B4-BE49-F238E27FC236}">
                  <a16:creationId xmlns="" xmlns:a16="http://schemas.microsoft.com/office/drawing/2014/main" id="{828DF586-0096-38B7-5846-485FE9A6B273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4490;p36">
              <a:extLst>
                <a:ext uri="{FF2B5EF4-FFF2-40B4-BE49-F238E27FC236}">
                  <a16:creationId xmlns="" xmlns:a16="http://schemas.microsoft.com/office/drawing/2014/main" id="{BB7507D8-10E4-C399-8A87-3A5809819A0C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4491;p36">
              <a:extLst>
                <a:ext uri="{FF2B5EF4-FFF2-40B4-BE49-F238E27FC236}">
                  <a16:creationId xmlns="" xmlns:a16="http://schemas.microsoft.com/office/drawing/2014/main" id="{BAD9259A-8A70-8291-ADD0-03DCAD59E77E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4492;p36">
              <a:extLst>
                <a:ext uri="{FF2B5EF4-FFF2-40B4-BE49-F238E27FC236}">
                  <a16:creationId xmlns="" xmlns:a16="http://schemas.microsoft.com/office/drawing/2014/main" id="{7DD2313B-7E6B-2EDD-774B-9B9884BF7FA4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4493;p36">
              <a:extLst>
                <a:ext uri="{FF2B5EF4-FFF2-40B4-BE49-F238E27FC236}">
                  <a16:creationId xmlns="" xmlns:a16="http://schemas.microsoft.com/office/drawing/2014/main" id="{C8A7E1DD-B831-909A-EB42-0D6CA054FC12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4494;p36">
              <a:extLst>
                <a:ext uri="{FF2B5EF4-FFF2-40B4-BE49-F238E27FC236}">
                  <a16:creationId xmlns="" xmlns:a16="http://schemas.microsoft.com/office/drawing/2014/main" id="{893C485F-F0D3-91F4-A2D2-E7C5A333D6C8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4495;p36">
              <a:extLst>
                <a:ext uri="{FF2B5EF4-FFF2-40B4-BE49-F238E27FC236}">
                  <a16:creationId xmlns="" xmlns:a16="http://schemas.microsoft.com/office/drawing/2014/main" id="{515B1CDA-E450-4F50-0618-4CA9406AD657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4496;p36">
              <a:extLst>
                <a:ext uri="{FF2B5EF4-FFF2-40B4-BE49-F238E27FC236}">
                  <a16:creationId xmlns="" xmlns:a16="http://schemas.microsoft.com/office/drawing/2014/main" id="{3324D6FA-A63D-9904-D33A-AD5431BF4D1C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4497;p36">
              <a:extLst>
                <a:ext uri="{FF2B5EF4-FFF2-40B4-BE49-F238E27FC236}">
                  <a16:creationId xmlns="" xmlns:a16="http://schemas.microsoft.com/office/drawing/2014/main" id="{90627B56-AA7A-0057-A30E-DBB3665C0EC5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4498;p36">
              <a:extLst>
                <a:ext uri="{FF2B5EF4-FFF2-40B4-BE49-F238E27FC236}">
                  <a16:creationId xmlns="" xmlns:a16="http://schemas.microsoft.com/office/drawing/2014/main" id="{2CDE2F18-71A9-2B0E-E870-4A8A7C58F820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4499;p36">
              <a:extLst>
                <a:ext uri="{FF2B5EF4-FFF2-40B4-BE49-F238E27FC236}">
                  <a16:creationId xmlns="" xmlns:a16="http://schemas.microsoft.com/office/drawing/2014/main" id="{E2916169-8628-0E19-9A3C-1625DFE75F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4500;p36">
              <a:extLst>
                <a:ext uri="{FF2B5EF4-FFF2-40B4-BE49-F238E27FC236}">
                  <a16:creationId xmlns="" xmlns:a16="http://schemas.microsoft.com/office/drawing/2014/main" id="{C312C686-8805-207A-9067-1DF6CCB6C160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4501;p36">
              <a:extLst>
                <a:ext uri="{FF2B5EF4-FFF2-40B4-BE49-F238E27FC236}">
                  <a16:creationId xmlns="" xmlns:a16="http://schemas.microsoft.com/office/drawing/2014/main" id="{5DB4FD24-B5D0-E6DB-8D49-8A178985F982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4502;p36">
              <a:extLst>
                <a:ext uri="{FF2B5EF4-FFF2-40B4-BE49-F238E27FC236}">
                  <a16:creationId xmlns="" xmlns:a16="http://schemas.microsoft.com/office/drawing/2014/main" id="{0EACBB78-EAB8-97D5-2D5E-7BC5C209C05C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4503;p36">
              <a:extLst>
                <a:ext uri="{FF2B5EF4-FFF2-40B4-BE49-F238E27FC236}">
                  <a16:creationId xmlns="" xmlns:a16="http://schemas.microsoft.com/office/drawing/2014/main" id="{33DFCF83-5C21-4889-5257-4F806426ADB0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4504;p36">
              <a:extLst>
                <a:ext uri="{FF2B5EF4-FFF2-40B4-BE49-F238E27FC236}">
                  <a16:creationId xmlns="" xmlns:a16="http://schemas.microsoft.com/office/drawing/2014/main" id="{40BF2B8E-41AA-148C-4260-1722D05F8F58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4505;p36">
              <a:extLst>
                <a:ext uri="{FF2B5EF4-FFF2-40B4-BE49-F238E27FC236}">
                  <a16:creationId xmlns="" xmlns:a16="http://schemas.microsoft.com/office/drawing/2014/main" id="{1928644E-FF5C-9CD1-FBF8-B3AF79004250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4506;p36">
              <a:extLst>
                <a:ext uri="{FF2B5EF4-FFF2-40B4-BE49-F238E27FC236}">
                  <a16:creationId xmlns="" xmlns:a16="http://schemas.microsoft.com/office/drawing/2014/main" id="{AC3A9E81-150D-AA84-342E-C409F189C05A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4507;p36">
              <a:extLst>
                <a:ext uri="{FF2B5EF4-FFF2-40B4-BE49-F238E27FC236}">
                  <a16:creationId xmlns="" xmlns:a16="http://schemas.microsoft.com/office/drawing/2014/main" id="{3ED1BF24-1469-49DB-4745-29B64597431E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4508;p36">
              <a:extLst>
                <a:ext uri="{FF2B5EF4-FFF2-40B4-BE49-F238E27FC236}">
                  <a16:creationId xmlns="" xmlns:a16="http://schemas.microsoft.com/office/drawing/2014/main" id="{08CC22A8-FED9-7509-0CAD-2A6CE0C22980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4509;p36">
              <a:extLst>
                <a:ext uri="{FF2B5EF4-FFF2-40B4-BE49-F238E27FC236}">
                  <a16:creationId xmlns="" xmlns:a16="http://schemas.microsoft.com/office/drawing/2014/main" id="{F37EB1AD-59A2-797E-847E-1701EE01A543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4510;p36">
              <a:extLst>
                <a:ext uri="{FF2B5EF4-FFF2-40B4-BE49-F238E27FC236}">
                  <a16:creationId xmlns="" xmlns:a16="http://schemas.microsoft.com/office/drawing/2014/main" id="{74A34B0C-C5F6-AAA2-B520-C195AC38948D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4511;p36">
              <a:extLst>
                <a:ext uri="{FF2B5EF4-FFF2-40B4-BE49-F238E27FC236}">
                  <a16:creationId xmlns="" xmlns:a16="http://schemas.microsoft.com/office/drawing/2014/main" id="{8F67E338-C5AF-9A19-013C-38C3E4C0829B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4512;p36">
              <a:extLst>
                <a:ext uri="{FF2B5EF4-FFF2-40B4-BE49-F238E27FC236}">
                  <a16:creationId xmlns="" xmlns:a16="http://schemas.microsoft.com/office/drawing/2014/main" id="{BA5E677F-B01F-B1D1-A8B4-87E0911BEE4F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4513;p36">
              <a:extLst>
                <a:ext uri="{FF2B5EF4-FFF2-40B4-BE49-F238E27FC236}">
                  <a16:creationId xmlns="" xmlns:a16="http://schemas.microsoft.com/office/drawing/2014/main" id="{ADC558CB-D890-E92A-41E6-80F1FDEF5244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4514;p36">
              <a:extLst>
                <a:ext uri="{FF2B5EF4-FFF2-40B4-BE49-F238E27FC236}">
                  <a16:creationId xmlns="" xmlns:a16="http://schemas.microsoft.com/office/drawing/2014/main" id="{90D55D8E-0CBB-035A-2C11-CA2608B0CEC7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4515;p36">
              <a:extLst>
                <a:ext uri="{FF2B5EF4-FFF2-40B4-BE49-F238E27FC236}">
                  <a16:creationId xmlns="" xmlns:a16="http://schemas.microsoft.com/office/drawing/2014/main" id="{6A8F3732-83AB-EB7F-C189-04B5A6EC000A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4516;p36">
              <a:extLst>
                <a:ext uri="{FF2B5EF4-FFF2-40B4-BE49-F238E27FC236}">
                  <a16:creationId xmlns="" xmlns:a16="http://schemas.microsoft.com/office/drawing/2014/main" id="{3458BE56-2868-2213-F260-BEA47702B14E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4517;p36">
              <a:extLst>
                <a:ext uri="{FF2B5EF4-FFF2-40B4-BE49-F238E27FC236}">
                  <a16:creationId xmlns="" xmlns:a16="http://schemas.microsoft.com/office/drawing/2014/main" id="{F2CF36F7-4639-830C-99E9-42D07A2D24FB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4518;p36">
              <a:extLst>
                <a:ext uri="{FF2B5EF4-FFF2-40B4-BE49-F238E27FC236}">
                  <a16:creationId xmlns="" xmlns:a16="http://schemas.microsoft.com/office/drawing/2014/main" id="{6DF76BA8-AAEA-00FA-E3A5-70A2156F4F4C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4519;p36">
              <a:extLst>
                <a:ext uri="{FF2B5EF4-FFF2-40B4-BE49-F238E27FC236}">
                  <a16:creationId xmlns="" xmlns:a16="http://schemas.microsoft.com/office/drawing/2014/main" id="{892AECC4-D1F4-74D0-3A43-AA7A298F399D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4520;p36">
              <a:extLst>
                <a:ext uri="{FF2B5EF4-FFF2-40B4-BE49-F238E27FC236}">
                  <a16:creationId xmlns="" xmlns:a16="http://schemas.microsoft.com/office/drawing/2014/main" id="{91BB82F0-1CE8-11D6-4CC6-0CBF640A49A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4521;p36">
              <a:extLst>
                <a:ext uri="{FF2B5EF4-FFF2-40B4-BE49-F238E27FC236}">
                  <a16:creationId xmlns="" xmlns:a16="http://schemas.microsoft.com/office/drawing/2014/main" id="{CA23F8AE-2176-E223-0FEB-FD132D642F32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4522;p36">
              <a:extLst>
                <a:ext uri="{FF2B5EF4-FFF2-40B4-BE49-F238E27FC236}">
                  <a16:creationId xmlns="" xmlns:a16="http://schemas.microsoft.com/office/drawing/2014/main" id="{80B36148-5FD8-D10E-4422-6F3ADC320979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4523;p36">
              <a:extLst>
                <a:ext uri="{FF2B5EF4-FFF2-40B4-BE49-F238E27FC236}">
                  <a16:creationId xmlns="" xmlns:a16="http://schemas.microsoft.com/office/drawing/2014/main" id="{9CF3D0DE-5757-48DD-651C-297D54B5B5AE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4524;p36">
              <a:extLst>
                <a:ext uri="{FF2B5EF4-FFF2-40B4-BE49-F238E27FC236}">
                  <a16:creationId xmlns="" xmlns:a16="http://schemas.microsoft.com/office/drawing/2014/main" id="{96CF4462-4EB8-6D10-8027-4CC346D9D36D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4525;p36">
              <a:extLst>
                <a:ext uri="{FF2B5EF4-FFF2-40B4-BE49-F238E27FC236}">
                  <a16:creationId xmlns="" xmlns:a16="http://schemas.microsoft.com/office/drawing/2014/main" id="{66161382-5DAD-3570-D1ED-1D572785DCC5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4526;p36">
              <a:extLst>
                <a:ext uri="{FF2B5EF4-FFF2-40B4-BE49-F238E27FC236}">
                  <a16:creationId xmlns="" xmlns:a16="http://schemas.microsoft.com/office/drawing/2014/main" id="{67A4173D-6089-D065-2C9E-4E5609D4CD6D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4527;p36">
              <a:extLst>
                <a:ext uri="{FF2B5EF4-FFF2-40B4-BE49-F238E27FC236}">
                  <a16:creationId xmlns="" xmlns:a16="http://schemas.microsoft.com/office/drawing/2014/main" id="{E8097BC2-FCB7-C5DD-E40D-32FC3032C2C5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4528;p36">
              <a:extLst>
                <a:ext uri="{FF2B5EF4-FFF2-40B4-BE49-F238E27FC236}">
                  <a16:creationId xmlns="" xmlns:a16="http://schemas.microsoft.com/office/drawing/2014/main" id="{65869F1A-20CE-14DF-6418-C94CE8838447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4529;p36">
              <a:extLst>
                <a:ext uri="{FF2B5EF4-FFF2-40B4-BE49-F238E27FC236}">
                  <a16:creationId xmlns="" xmlns:a16="http://schemas.microsoft.com/office/drawing/2014/main" id="{ABCC3541-C64C-B56D-E0D9-4D760FD5C5F2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4530;p36">
              <a:extLst>
                <a:ext uri="{FF2B5EF4-FFF2-40B4-BE49-F238E27FC236}">
                  <a16:creationId xmlns="" xmlns:a16="http://schemas.microsoft.com/office/drawing/2014/main" id="{58F5E3D9-0249-0AFC-3022-529353B0FF5D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Google Shape;4531;p36">
              <a:extLst>
                <a:ext uri="{FF2B5EF4-FFF2-40B4-BE49-F238E27FC236}">
                  <a16:creationId xmlns="" xmlns:a16="http://schemas.microsoft.com/office/drawing/2014/main" id="{53914CB5-861A-9567-97C7-0582A2BFEB5A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2" name="Google Shape;4532;p36">
              <a:extLst>
                <a:ext uri="{FF2B5EF4-FFF2-40B4-BE49-F238E27FC236}">
                  <a16:creationId xmlns="" xmlns:a16="http://schemas.microsoft.com/office/drawing/2014/main" id="{9388D8D9-F75C-7C0C-2245-DBF8F6CA81C8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3" name="Google Shape;4533;p36">
              <a:extLst>
                <a:ext uri="{FF2B5EF4-FFF2-40B4-BE49-F238E27FC236}">
                  <a16:creationId xmlns="" xmlns:a16="http://schemas.microsoft.com/office/drawing/2014/main" id="{A2BD9560-199A-17DB-495B-E5FCF9FB61D2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4" name="Google Shape;4534;p36">
              <a:extLst>
                <a:ext uri="{FF2B5EF4-FFF2-40B4-BE49-F238E27FC236}">
                  <a16:creationId xmlns="" xmlns:a16="http://schemas.microsoft.com/office/drawing/2014/main" id="{62EDA596-69B6-2CFC-C682-119E7D5B0092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5" name="Google Shape;4535;p36">
              <a:extLst>
                <a:ext uri="{FF2B5EF4-FFF2-40B4-BE49-F238E27FC236}">
                  <a16:creationId xmlns="" xmlns:a16="http://schemas.microsoft.com/office/drawing/2014/main" id="{E576E835-1048-D46C-0B28-B84210445DF3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6" name="Google Shape;4536;p36">
              <a:extLst>
                <a:ext uri="{FF2B5EF4-FFF2-40B4-BE49-F238E27FC236}">
                  <a16:creationId xmlns="" xmlns:a16="http://schemas.microsoft.com/office/drawing/2014/main" id="{E9AC3C83-7F84-4866-DD2A-6129D8D406F7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" name="图片 4">
            <a:extLst>
              <a:ext uri="{FF2B5EF4-FFF2-40B4-BE49-F238E27FC236}">
                <a16:creationId xmlns="" xmlns:a16="http://schemas.microsoft.com/office/drawing/2014/main" id="{C50FDE24-A07D-2C8B-7911-652805D42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1242512" y="3425893"/>
            <a:ext cx="4907813" cy="3066777"/>
          </a:xfrm>
          <a:prstGeom prst="rect">
            <a:avLst/>
          </a:prstGeom>
        </p:spPr>
      </p:pic>
      <p:pic>
        <p:nvPicPr>
          <p:cNvPr id="3" name="图片 16">
            <a:extLst>
              <a:ext uri="{FF2B5EF4-FFF2-40B4-BE49-F238E27FC236}">
                <a16:creationId xmlns="" xmlns:a16="http://schemas.microsoft.com/office/drawing/2014/main" id="{1B927CD8-91D1-5E44-641A-68FDE23A9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173" y="626407"/>
            <a:ext cx="5417160" cy="36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" name="文本框 13">
            <a:extLst>
              <a:ext uri="{FF2B5EF4-FFF2-40B4-BE49-F238E27FC236}">
                <a16:creationId xmlns="" xmlns:a16="http://schemas.microsoft.com/office/drawing/2014/main" id="{C3EEBA65-FCFC-D523-D387-D6107F9833EF}"/>
              </a:ext>
            </a:extLst>
          </p:cNvPr>
          <p:cNvSpPr txBox="1"/>
          <p:nvPr/>
        </p:nvSpPr>
        <p:spPr>
          <a:xfrm>
            <a:off x="7118807" y="1563467"/>
            <a:ext cx="3301100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i="1" dirty="0">
                <a:latin typeface="+mj-lt"/>
              </a:rPr>
              <a:t>Nêu một </a:t>
            </a:r>
            <a:r>
              <a:rPr lang="vi-VN" sz="2400" i="1" dirty="0" smtClean="0">
                <a:latin typeface="+mj-lt"/>
              </a:rPr>
              <a:t>số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i="1" dirty="0">
                <a:latin typeface="+mj-lt"/>
              </a:rPr>
              <a:t> của thơ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2760608" y="1217383"/>
            <a:ext cx="5927680" cy="5307961"/>
          </a:xfrm>
          <a:prstGeom prst="ellipse">
            <a:avLst/>
          </a:prstGeom>
          <a:solidFill>
            <a:srgbClr val="D1DCDE"/>
          </a:solidFill>
          <a:ln>
            <a:noFill/>
          </a:ln>
          <a:effectLst>
            <a:softEdge rad="38100"/>
          </a:effectLst>
          <a:scene3d>
            <a:camera prst="orthographicFront"/>
            <a:lightRig rig="contrasting" dir="t"/>
          </a:scene3d>
          <a:sp3d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 rot="16200000">
            <a:off x="5166627" y="-1745114"/>
            <a:ext cx="1538883" cy="56944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vi-VN" altLang="ko-KR" sz="8800" i="1" dirty="0">
                <a:solidFill>
                  <a:schemeClr val="accent6">
                    <a:lumMod val="50000"/>
                  </a:schemeClr>
                </a:solidFill>
              </a:rPr>
              <a:t>Thank you</a:t>
            </a:r>
            <a:endParaRPr lang="en-US" altLang="ko-KR" sz="8800" b="1" i="1" dirty="0">
              <a:solidFill>
                <a:schemeClr val="accent6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2276872"/>
            <a:ext cx="3783488" cy="4581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0" y="598031"/>
            <a:ext cx="950896" cy="7353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2050" y="725209"/>
            <a:ext cx="3711769" cy="2166153"/>
          </a:xfrm>
          <a:prstGeom prst="rect">
            <a:avLst/>
          </a:prstGeom>
        </p:spPr>
      </p:pic>
      <p:pic>
        <p:nvPicPr>
          <p:cNvPr id="2050" name="Picture 2" descr="Top 8 vẽ tranh gia đình đẹp nhất 2022">
            <a:extLst>
              <a:ext uri="{FF2B5EF4-FFF2-40B4-BE49-F238E27FC236}">
                <a16:creationId xmlns="" xmlns:a16="http://schemas.microsoft.com/office/drawing/2014/main" id="{C1D084F5-8032-596F-7C7A-EAD4A1150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484784"/>
            <a:ext cx="5832648" cy="48245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5" name="Google Shape;4305;p53"/>
          <p:cNvGrpSpPr/>
          <p:nvPr/>
        </p:nvGrpSpPr>
        <p:grpSpPr>
          <a:xfrm flipH="1">
            <a:off x="682318" y="-720170"/>
            <a:ext cx="10558868" cy="3825033"/>
            <a:chOff x="713088" y="-540128"/>
            <a:chExt cx="7919151" cy="2868775"/>
          </a:xfrm>
        </p:grpSpPr>
        <p:grpSp>
          <p:nvGrpSpPr>
            <p:cNvPr id="4306" name="Google Shape;4306;p53"/>
            <p:cNvGrpSpPr/>
            <p:nvPr/>
          </p:nvGrpSpPr>
          <p:grpSpPr>
            <a:xfrm rot="1952464">
              <a:off x="5680324" y="-300764"/>
              <a:ext cx="842019" cy="1773637"/>
              <a:chOff x="4458800" y="2953350"/>
              <a:chExt cx="842025" cy="1773650"/>
            </a:xfrm>
          </p:grpSpPr>
          <p:sp>
            <p:nvSpPr>
              <p:cNvPr id="4307" name="Google Shape;4307;p53"/>
              <p:cNvSpPr/>
              <p:nvPr/>
            </p:nvSpPr>
            <p:spPr>
              <a:xfrm>
                <a:off x="4458800" y="4410300"/>
                <a:ext cx="37490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14996" h="12667" extrusionOk="0">
                    <a:moveTo>
                      <a:pt x="2697" y="0"/>
                    </a:moveTo>
                    <a:lnTo>
                      <a:pt x="1810" y="2278"/>
                    </a:lnTo>
                    <a:cubicBezTo>
                      <a:pt x="0" y="6928"/>
                      <a:pt x="2408" y="11535"/>
                      <a:pt x="5595" y="12479"/>
                    </a:cubicBezTo>
                    <a:cubicBezTo>
                      <a:pt x="6026" y="12607"/>
                      <a:pt x="6467" y="12667"/>
                      <a:pt x="6911" y="12667"/>
                    </a:cubicBezTo>
                    <a:cubicBezTo>
                      <a:pt x="9977" y="12667"/>
                      <a:pt x="13155" y="9816"/>
                      <a:pt x="14087" y="7151"/>
                    </a:cubicBezTo>
                    <a:cubicBezTo>
                      <a:pt x="14101" y="7108"/>
                      <a:pt x="14116" y="7065"/>
                      <a:pt x="14123" y="7029"/>
                    </a:cubicBezTo>
                    <a:lnTo>
                      <a:pt x="14995" y="4809"/>
                    </a:lnTo>
                    <a:lnTo>
                      <a:pt x="2697" y="0"/>
                    </a:lnTo>
                    <a:close/>
                  </a:path>
                </a:pathLst>
              </a:custGeom>
              <a:solidFill>
                <a:srgbClr val="EF88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08" name="Google Shape;4308;p53"/>
              <p:cNvSpPr/>
              <p:nvPr/>
            </p:nvSpPr>
            <p:spPr>
              <a:xfrm>
                <a:off x="4458800" y="2953350"/>
                <a:ext cx="842025" cy="1773625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70945" extrusionOk="0">
                    <a:moveTo>
                      <a:pt x="31821" y="1"/>
                    </a:moveTo>
                    <a:cubicBezTo>
                      <a:pt x="31374" y="1"/>
                      <a:pt x="30920" y="174"/>
                      <a:pt x="30567" y="563"/>
                    </a:cubicBezTo>
                    <a:cubicBezTo>
                      <a:pt x="28317" y="2992"/>
                      <a:pt x="26068" y="5429"/>
                      <a:pt x="23819" y="7866"/>
                    </a:cubicBezTo>
                    <a:cubicBezTo>
                      <a:pt x="22218" y="9596"/>
                      <a:pt x="20957" y="11614"/>
                      <a:pt x="20099" y="13813"/>
                    </a:cubicBezTo>
                    <a:lnTo>
                      <a:pt x="1810" y="60556"/>
                    </a:lnTo>
                    <a:cubicBezTo>
                      <a:pt x="0" y="65206"/>
                      <a:pt x="2408" y="69813"/>
                      <a:pt x="5595" y="70757"/>
                    </a:cubicBezTo>
                    <a:cubicBezTo>
                      <a:pt x="6026" y="70885"/>
                      <a:pt x="6467" y="70945"/>
                      <a:pt x="6911" y="70945"/>
                    </a:cubicBezTo>
                    <a:cubicBezTo>
                      <a:pt x="9977" y="70945"/>
                      <a:pt x="13155" y="68094"/>
                      <a:pt x="14087" y="65429"/>
                    </a:cubicBezTo>
                    <a:cubicBezTo>
                      <a:pt x="14101" y="65386"/>
                      <a:pt x="14116" y="65343"/>
                      <a:pt x="14123" y="65307"/>
                    </a:cubicBezTo>
                    <a:lnTo>
                      <a:pt x="32318" y="18816"/>
                    </a:lnTo>
                    <a:cubicBezTo>
                      <a:pt x="33227" y="16495"/>
                      <a:pt x="33681" y="14015"/>
                      <a:pt x="33659" y="11521"/>
                    </a:cubicBezTo>
                    <a:cubicBezTo>
                      <a:pt x="33623" y="8255"/>
                      <a:pt x="33594" y="4982"/>
                      <a:pt x="33565" y="1716"/>
                    </a:cubicBezTo>
                    <a:cubicBezTo>
                      <a:pt x="33551" y="678"/>
                      <a:pt x="32700" y="1"/>
                      <a:pt x="3182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09" name="Google Shape;4309;p53"/>
              <p:cNvSpPr/>
              <p:nvPr/>
            </p:nvSpPr>
            <p:spPr>
              <a:xfrm>
                <a:off x="4616550" y="4604650"/>
                <a:ext cx="11422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00" extrusionOk="0">
                    <a:moveTo>
                      <a:pt x="2407" y="1"/>
                    </a:moveTo>
                    <a:cubicBezTo>
                      <a:pt x="1221" y="1"/>
                      <a:pt x="0" y="642"/>
                      <a:pt x="27" y="1165"/>
                    </a:cubicBezTo>
                    <a:cubicBezTo>
                      <a:pt x="54" y="1665"/>
                      <a:pt x="1218" y="2099"/>
                      <a:pt x="2242" y="2099"/>
                    </a:cubicBezTo>
                    <a:cubicBezTo>
                      <a:pt x="2297" y="2099"/>
                      <a:pt x="2352" y="2098"/>
                      <a:pt x="2406" y="2095"/>
                    </a:cubicBezTo>
                    <a:cubicBezTo>
                      <a:pt x="3379" y="2045"/>
                      <a:pt x="4569" y="1547"/>
                      <a:pt x="4562" y="1021"/>
                    </a:cubicBezTo>
                    <a:cubicBezTo>
                      <a:pt x="4554" y="524"/>
                      <a:pt x="3516" y="77"/>
                      <a:pt x="2673" y="12"/>
                    </a:cubicBezTo>
                    <a:cubicBezTo>
                      <a:pt x="2585" y="4"/>
                      <a:pt x="2496" y="1"/>
                      <a:pt x="240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0" name="Google Shape;4310;p53"/>
              <p:cNvSpPr/>
              <p:nvPr/>
            </p:nvSpPr>
            <p:spPr>
              <a:xfrm>
                <a:off x="4526200" y="3240450"/>
                <a:ext cx="760925" cy="1290075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51603" extrusionOk="0">
                    <a:moveTo>
                      <a:pt x="18506" y="1"/>
                    </a:moveTo>
                    <a:cubicBezTo>
                      <a:pt x="18081" y="750"/>
                      <a:pt x="17713" y="1529"/>
                      <a:pt x="17403" y="2329"/>
                    </a:cubicBezTo>
                    <a:lnTo>
                      <a:pt x="1" y="46794"/>
                    </a:lnTo>
                    <a:lnTo>
                      <a:pt x="12299" y="51603"/>
                    </a:lnTo>
                    <a:lnTo>
                      <a:pt x="29622" y="7332"/>
                    </a:lnTo>
                    <a:cubicBezTo>
                      <a:pt x="29954" y="6481"/>
                      <a:pt x="30221" y="5609"/>
                      <a:pt x="30437" y="4722"/>
                    </a:cubicBezTo>
                    <a:lnTo>
                      <a:pt x="30437" y="4722"/>
                    </a:lnTo>
                    <a:cubicBezTo>
                      <a:pt x="30241" y="4764"/>
                      <a:pt x="30043" y="4784"/>
                      <a:pt x="29845" y="4784"/>
                    </a:cubicBezTo>
                    <a:cubicBezTo>
                      <a:pt x="29453" y="4784"/>
                      <a:pt x="29064" y="4703"/>
                      <a:pt x="28700" y="4535"/>
                    </a:cubicBezTo>
                    <a:cubicBezTo>
                      <a:pt x="27380" y="3937"/>
                      <a:pt x="27106" y="2560"/>
                      <a:pt x="27085" y="2437"/>
                    </a:cubicBezTo>
                    <a:cubicBezTo>
                      <a:pt x="26999" y="2506"/>
                      <a:pt x="26280" y="3022"/>
                      <a:pt x="25310" y="3022"/>
                    </a:cubicBezTo>
                    <a:cubicBezTo>
                      <a:pt x="25056" y="3022"/>
                      <a:pt x="24785" y="2987"/>
                      <a:pt x="24504" y="2899"/>
                    </a:cubicBezTo>
                    <a:cubicBezTo>
                      <a:pt x="23502" y="2581"/>
                      <a:pt x="22745" y="1716"/>
                      <a:pt x="22543" y="664"/>
                    </a:cubicBezTo>
                    <a:cubicBezTo>
                      <a:pt x="22033" y="1049"/>
                      <a:pt x="21420" y="1250"/>
                      <a:pt x="20804" y="1250"/>
                    </a:cubicBezTo>
                    <a:cubicBezTo>
                      <a:pt x="20418" y="1250"/>
                      <a:pt x="20031" y="1171"/>
                      <a:pt x="19667" y="1010"/>
                    </a:cubicBezTo>
                    <a:cubicBezTo>
                      <a:pt x="19112" y="758"/>
                      <a:pt x="18751" y="375"/>
                      <a:pt x="18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1" name="Google Shape;4311;p53"/>
              <p:cNvSpPr/>
              <p:nvPr/>
            </p:nvSpPr>
            <p:spPr>
              <a:xfrm>
                <a:off x="4622075" y="3257025"/>
                <a:ext cx="581250" cy="1239800"/>
              </a:xfrm>
              <a:custGeom>
                <a:avLst/>
                <a:gdLst/>
                <a:ahLst/>
                <a:cxnLst/>
                <a:rect l="l" t="t" r="r" b="b"/>
                <a:pathLst>
                  <a:path w="23250" h="49592" extrusionOk="0">
                    <a:moveTo>
                      <a:pt x="18708" y="1"/>
                    </a:moveTo>
                    <a:lnTo>
                      <a:pt x="1" y="47811"/>
                    </a:lnTo>
                    <a:lnTo>
                      <a:pt x="4542" y="49591"/>
                    </a:lnTo>
                    <a:cubicBezTo>
                      <a:pt x="10778" y="33652"/>
                      <a:pt x="17014" y="17713"/>
                      <a:pt x="23250" y="1774"/>
                    </a:cubicBezTo>
                    <a:lnTo>
                      <a:pt x="23250" y="1774"/>
                    </a:lnTo>
                    <a:cubicBezTo>
                      <a:pt x="23164" y="1843"/>
                      <a:pt x="22445" y="2359"/>
                      <a:pt x="21475" y="2359"/>
                    </a:cubicBezTo>
                    <a:cubicBezTo>
                      <a:pt x="21221" y="2359"/>
                      <a:pt x="20950" y="2324"/>
                      <a:pt x="20669" y="2236"/>
                    </a:cubicBezTo>
                    <a:cubicBezTo>
                      <a:pt x="19667" y="1918"/>
                      <a:pt x="18910" y="1053"/>
                      <a:pt x="1870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2" name="Google Shape;4312;p53"/>
              <p:cNvSpPr/>
              <p:nvPr/>
            </p:nvSpPr>
            <p:spPr>
              <a:xfrm>
                <a:off x="5181500" y="2953350"/>
                <a:ext cx="1170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171" extrusionOk="0">
                    <a:moveTo>
                      <a:pt x="2913" y="1"/>
                    </a:moveTo>
                    <a:cubicBezTo>
                      <a:pt x="2466" y="1"/>
                      <a:pt x="2012" y="174"/>
                      <a:pt x="1659" y="563"/>
                    </a:cubicBezTo>
                    <a:cubicBezTo>
                      <a:pt x="1103" y="1154"/>
                      <a:pt x="556" y="1752"/>
                      <a:pt x="0" y="2351"/>
                    </a:cubicBezTo>
                    <a:cubicBezTo>
                      <a:pt x="519" y="3007"/>
                      <a:pt x="1385" y="3540"/>
                      <a:pt x="2055" y="3800"/>
                    </a:cubicBezTo>
                    <a:cubicBezTo>
                      <a:pt x="2251" y="3878"/>
                      <a:pt x="3046" y="4171"/>
                      <a:pt x="3923" y="4171"/>
                    </a:cubicBezTo>
                    <a:cubicBezTo>
                      <a:pt x="4172" y="4171"/>
                      <a:pt x="4428" y="4147"/>
                      <a:pt x="4679" y="4088"/>
                    </a:cubicBezTo>
                    <a:cubicBezTo>
                      <a:pt x="4672" y="3295"/>
                      <a:pt x="4665" y="2509"/>
                      <a:pt x="4657" y="1716"/>
                    </a:cubicBezTo>
                    <a:cubicBezTo>
                      <a:pt x="4643" y="678"/>
                      <a:pt x="3792" y="1"/>
                      <a:pt x="2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3" name="Google Shape;4313;p53"/>
              <p:cNvSpPr/>
              <p:nvPr/>
            </p:nvSpPr>
            <p:spPr>
              <a:xfrm>
                <a:off x="5075875" y="3076750"/>
                <a:ext cx="145850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6195" extrusionOk="0">
                    <a:moveTo>
                      <a:pt x="5131" y="1"/>
                    </a:moveTo>
                    <a:cubicBezTo>
                      <a:pt x="3811" y="1"/>
                      <a:pt x="1" y="3899"/>
                      <a:pt x="765" y="5474"/>
                    </a:cubicBezTo>
                    <a:cubicBezTo>
                      <a:pt x="1026" y="6002"/>
                      <a:pt x="1752" y="6194"/>
                      <a:pt x="2294" y="6194"/>
                    </a:cubicBezTo>
                    <a:cubicBezTo>
                      <a:pt x="2351" y="6194"/>
                      <a:pt x="2407" y="6192"/>
                      <a:pt x="2459" y="6188"/>
                    </a:cubicBezTo>
                    <a:cubicBezTo>
                      <a:pt x="4492" y="6022"/>
                      <a:pt x="5321" y="2555"/>
                      <a:pt x="5372" y="2346"/>
                    </a:cubicBezTo>
                    <a:cubicBezTo>
                      <a:pt x="5530" y="1646"/>
                      <a:pt x="5833" y="327"/>
                      <a:pt x="5357" y="53"/>
                    </a:cubicBezTo>
                    <a:cubicBezTo>
                      <a:pt x="5294" y="18"/>
                      <a:pt x="5218" y="1"/>
                      <a:pt x="5131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4" name="Google Shape;4314;p53"/>
              <p:cNvSpPr/>
              <p:nvPr/>
            </p:nvSpPr>
            <p:spPr>
              <a:xfrm>
                <a:off x="5007775" y="3364575"/>
                <a:ext cx="178800" cy="377900"/>
              </a:xfrm>
              <a:custGeom>
                <a:avLst/>
                <a:gdLst/>
                <a:ahLst/>
                <a:cxnLst/>
                <a:rect l="l" t="t" r="r" b="b"/>
                <a:pathLst>
                  <a:path w="7152" h="15116" extrusionOk="0">
                    <a:moveTo>
                      <a:pt x="6549" y="0"/>
                    </a:moveTo>
                    <a:cubicBezTo>
                      <a:pt x="5335" y="0"/>
                      <a:pt x="0" y="14547"/>
                      <a:pt x="1038" y="15098"/>
                    </a:cubicBezTo>
                    <a:cubicBezTo>
                      <a:pt x="1060" y="15110"/>
                      <a:pt x="1084" y="15115"/>
                      <a:pt x="1112" y="15115"/>
                    </a:cubicBezTo>
                    <a:cubicBezTo>
                      <a:pt x="1837" y="15115"/>
                      <a:pt x="4612" y="11284"/>
                      <a:pt x="5897" y="6945"/>
                    </a:cubicBezTo>
                    <a:cubicBezTo>
                      <a:pt x="6769" y="3989"/>
                      <a:pt x="7151" y="111"/>
                      <a:pt x="6575" y="3"/>
                    </a:cubicBezTo>
                    <a:cubicBezTo>
                      <a:pt x="6566" y="1"/>
                      <a:pt x="6557" y="0"/>
                      <a:pt x="654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5" name="Google Shape;4315;p53"/>
              <p:cNvSpPr/>
              <p:nvPr/>
            </p:nvSpPr>
            <p:spPr>
              <a:xfrm>
                <a:off x="4829150" y="3290550"/>
                <a:ext cx="468975" cy="1205375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48215" extrusionOk="0">
                    <a:moveTo>
                      <a:pt x="18759" y="1"/>
                    </a:moveTo>
                    <a:lnTo>
                      <a:pt x="1" y="47933"/>
                    </a:lnTo>
                    <a:lnTo>
                      <a:pt x="722" y="48214"/>
                    </a:lnTo>
                    <a:lnTo>
                      <a:pt x="17504" y="5328"/>
                    </a:lnTo>
                    <a:cubicBezTo>
                      <a:pt x="18175" y="3612"/>
                      <a:pt x="18593" y="1825"/>
                      <a:pt x="18759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6" name="Google Shape;4316;p53"/>
              <p:cNvSpPr/>
              <p:nvPr/>
            </p:nvSpPr>
            <p:spPr>
              <a:xfrm>
                <a:off x="4539725" y="3200450"/>
                <a:ext cx="474000" cy="1179950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47198" extrusionOk="0">
                    <a:moveTo>
                      <a:pt x="18960" y="0"/>
                    </a:moveTo>
                    <a:cubicBezTo>
                      <a:pt x="18109" y="1219"/>
                      <a:pt x="17403" y="2538"/>
                      <a:pt x="16862" y="3929"/>
                    </a:cubicBezTo>
                    <a:lnTo>
                      <a:pt x="0" y="47010"/>
                    </a:lnTo>
                    <a:lnTo>
                      <a:pt x="490" y="47197"/>
                    </a:lnTo>
                    <a:lnTo>
                      <a:pt x="18960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7" name="Google Shape;4317;p53"/>
              <p:cNvSpPr/>
              <p:nvPr/>
            </p:nvSpPr>
            <p:spPr>
              <a:xfrm>
                <a:off x="4511050" y="4189150"/>
                <a:ext cx="423025" cy="347675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13907" extrusionOk="0">
                    <a:moveTo>
                      <a:pt x="3368" y="1"/>
                    </a:moveTo>
                    <a:lnTo>
                      <a:pt x="1" y="8601"/>
                    </a:lnTo>
                    <a:lnTo>
                      <a:pt x="13554" y="13907"/>
                    </a:lnTo>
                    <a:lnTo>
                      <a:pt x="16920" y="5299"/>
                    </a:lnTo>
                    <a:lnTo>
                      <a:pt x="33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8" name="Google Shape;4318;p53"/>
              <p:cNvSpPr/>
              <p:nvPr/>
            </p:nvSpPr>
            <p:spPr>
              <a:xfrm>
                <a:off x="4951400" y="3794075"/>
                <a:ext cx="958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450" extrusionOk="0">
                    <a:moveTo>
                      <a:pt x="2469" y="0"/>
                    </a:moveTo>
                    <a:cubicBezTo>
                      <a:pt x="1613" y="0"/>
                      <a:pt x="0" y="2218"/>
                      <a:pt x="489" y="3029"/>
                    </a:cubicBezTo>
                    <a:cubicBezTo>
                      <a:pt x="652" y="3297"/>
                      <a:pt x="1065" y="3450"/>
                      <a:pt x="1526" y="3450"/>
                    </a:cubicBezTo>
                    <a:cubicBezTo>
                      <a:pt x="1958" y="3450"/>
                      <a:pt x="2432" y="3315"/>
                      <a:pt x="2781" y="3015"/>
                    </a:cubicBezTo>
                    <a:cubicBezTo>
                      <a:pt x="3834" y="2114"/>
                      <a:pt x="3214" y="196"/>
                      <a:pt x="2587" y="16"/>
                    </a:cubicBezTo>
                    <a:cubicBezTo>
                      <a:pt x="2549" y="6"/>
                      <a:pt x="2510" y="0"/>
                      <a:pt x="246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9" name="Google Shape;4319;p53"/>
              <p:cNvSpPr/>
              <p:nvPr/>
            </p:nvSpPr>
            <p:spPr>
              <a:xfrm>
                <a:off x="4499525" y="4414250"/>
                <a:ext cx="3325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3302" h="7448" extrusionOk="0">
                    <a:moveTo>
                      <a:pt x="1010" y="1"/>
                    </a:moveTo>
                    <a:lnTo>
                      <a:pt x="181" y="2120"/>
                    </a:lnTo>
                    <a:cubicBezTo>
                      <a:pt x="109" y="2293"/>
                      <a:pt x="58" y="2473"/>
                      <a:pt x="1" y="2646"/>
                    </a:cubicBezTo>
                    <a:lnTo>
                      <a:pt x="12270" y="7448"/>
                    </a:lnTo>
                    <a:cubicBezTo>
                      <a:pt x="12335" y="7296"/>
                      <a:pt x="12400" y="7145"/>
                      <a:pt x="12458" y="6993"/>
                    </a:cubicBezTo>
                    <a:cubicBezTo>
                      <a:pt x="12472" y="6950"/>
                      <a:pt x="12487" y="6907"/>
                      <a:pt x="12494" y="6871"/>
                    </a:cubicBezTo>
                    <a:lnTo>
                      <a:pt x="13301" y="4809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0" name="Google Shape;4320;p53"/>
              <p:cNvSpPr/>
              <p:nvPr/>
            </p:nvSpPr>
            <p:spPr>
              <a:xfrm>
                <a:off x="4489075" y="4559700"/>
                <a:ext cx="2411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66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6" y="3180"/>
                      <a:pt x="2062" y="5818"/>
                      <a:pt x="4384" y="6503"/>
                    </a:cubicBezTo>
                    <a:cubicBezTo>
                      <a:pt x="4814" y="6632"/>
                      <a:pt x="5253" y="6691"/>
                      <a:pt x="5695" y="6691"/>
                    </a:cubicBezTo>
                    <a:cubicBezTo>
                      <a:pt x="7061" y="6691"/>
                      <a:pt x="8448" y="6122"/>
                      <a:pt x="9646" y="5256"/>
                    </a:cubicBezTo>
                    <a:lnTo>
                      <a:pt x="9646" y="5256"/>
                    </a:lnTo>
                    <a:cubicBezTo>
                      <a:pt x="8954" y="5440"/>
                      <a:pt x="8243" y="5534"/>
                      <a:pt x="7531" y="5534"/>
                    </a:cubicBezTo>
                    <a:cubicBezTo>
                      <a:pt x="6376" y="5534"/>
                      <a:pt x="5221" y="5286"/>
                      <a:pt x="4146" y="4773"/>
                    </a:cubicBezTo>
                    <a:cubicBezTo>
                      <a:pt x="2163" y="3821"/>
                      <a:pt x="685" y="207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1" name="Google Shape;4321;p53"/>
              <p:cNvSpPr/>
              <p:nvPr/>
            </p:nvSpPr>
            <p:spPr>
              <a:xfrm>
                <a:off x="4684625" y="4317275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7" y="0"/>
                    </a:moveTo>
                    <a:cubicBezTo>
                      <a:pt x="1074" y="0"/>
                      <a:pt x="522" y="352"/>
                      <a:pt x="296" y="931"/>
                    </a:cubicBezTo>
                    <a:cubicBezTo>
                      <a:pt x="0" y="1681"/>
                      <a:pt x="375" y="2532"/>
                      <a:pt x="1125" y="2827"/>
                    </a:cubicBezTo>
                    <a:cubicBezTo>
                      <a:pt x="1301" y="2896"/>
                      <a:pt x="1482" y="2928"/>
                      <a:pt x="1659" y="2928"/>
                    </a:cubicBezTo>
                    <a:cubicBezTo>
                      <a:pt x="2247" y="2928"/>
                      <a:pt x="2799" y="2574"/>
                      <a:pt x="3021" y="1998"/>
                    </a:cubicBezTo>
                    <a:cubicBezTo>
                      <a:pt x="3316" y="1241"/>
                      <a:pt x="2949" y="391"/>
                      <a:pt x="2192" y="102"/>
                    </a:cubicBezTo>
                    <a:cubicBezTo>
                      <a:pt x="2016" y="33"/>
                      <a:pt x="1835" y="0"/>
                      <a:pt x="165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2" name="Google Shape;4322;p53"/>
              <p:cNvSpPr/>
              <p:nvPr/>
            </p:nvSpPr>
            <p:spPr>
              <a:xfrm>
                <a:off x="4821600" y="4366300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4" y="0"/>
                    </a:moveTo>
                    <a:cubicBezTo>
                      <a:pt x="1070" y="0"/>
                      <a:pt x="522" y="351"/>
                      <a:pt x="296" y="931"/>
                    </a:cubicBezTo>
                    <a:cubicBezTo>
                      <a:pt x="0" y="1681"/>
                      <a:pt x="368" y="2532"/>
                      <a:pt x="1125" y="2827"/>
                    </a:cubicBezTo>
                    <a:cubicBezTo>
                      <a:pt x="1299" y="2896"/>
                      <a:pt x="1478" y="2928"/>
                      <a:pt x="1655" y="2928"/>
                    </a:cubicBezTo>
                    <a:cubicBezTo>
                      <a:pt x="2240" y="2928"/>
                      <a:pt x="2794" y="2574"/>
                      <a:pt x="3021" y="1998"/>
                    </a:cubicBezTo>
                    <a:cubicBezTo>
                      <a:pt x="3316" y="1241"/>
                      <a:pt x="2941" y="398"/>
                      <a:pt x="2192" y="102"/>
                    </a:cubicBezTo>
                    <a:cubicBezTo>
                      <a:pt x="2014" y="33"/>
                      <a:pt x="1832" y="0"/>
                      <a:pt x="165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3" name="Google Shape;4323;p53"/>
              <p:cNvSpPr/>
              <p:nvPr/>
            </p:nvSpPr>
            <p:spPr>
              <a:xfrm>
                <a:off x="4568375" y="4189150"/>
                <a:ext cx="365700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14628" h="8198" extrusionOk="0">
                    <a:moveTo>
                      <a:pt x="1075" y="1"/>
                    </a:moveTo>
                    <a:lnTo>
                      <a:pt x="0" y="2740"/>
                    </a:lnTo>
                    <a:cubicBezTo>
                      <a:pt x="766" y="2529"/>
                      <a:pt x="1740" y="2348"/>
                      <a:pt x="2865" y="2348"/>
                    </a:cubicBezTo>
                    <a:cubicBezTo>
                      <a:pt x="3202" y="2348"/>
                      <a:pt x="3552" y="2365"/>
                      <a:pt x="3915" y="2401"/>
                    </a:cubicBezTo>
                    <a:cubicBezTo>
                      <a:pt x="6157" y="2618"/>
                      <a:pt x="7721" y="3490"/>
                      <a:pt x="8853" y="4139"/>
                    </a:cubicBezTo>
                    <a:cubicBezTo>
                      <a:pt x="10987" y="5364"/>
                      <a:pt x="12486" y="6900"/>
                      <a:pt x="13496" y="8197"/>
                    </a:cubicBezTo>
                    <a:lnTo>
                      <a:pt x="14627" y="529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4" name="Google Shape;4324;p53"/>
              <p:cNvSpPr/>
              <p:nvPr/>
            </p:nvSpPr>
            <p:spPr>
              <a:xfrm>
                <a:off x="4511050" y="4325775"/>
                <a:ext cx="371475" cy="211050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8442" extrusionOk="0">
                    <a:moveTo>
                      <a:pt x="1227" y="0"/>
                    </a:moveTo>
                    <a:lnTo>
                      <a:pt x="1" y="3136"/>
                    </a:lnTo>
                    <a:lnTo>
                      <a:pt x="13554" y="8442"/>
                    </a:lnTo>
                    <a:lnTo>
                      <a:pt x="14859" y="5111"/>
                    </a:lnTo>
                    <a:lnTo>
                      <a:pt x="14859" y="5111"/>
                    </a:lnTo>
                    <a:cubicBezTo>
                      <a:pt x="14362" y="5162"/>
                      <a:pt x="13797" y="5197"/>
                      <a:pt x="13174" y="5197"/>
                    </a:cubicBezTo>
                    <a:cubicBezTo>
                      <a:pt x="12477" y="5197"/>
                      <a:pt x="11709" y="5153"/>
                      <a:pt x="10887" y="5039"/>
                    </a:cubicBezTo>
                    <a:cubicBezTo>
                      <a:pt x="7671" y="4599"/>
                      <a:pt x="5451" y="3338"/>
                      <a:pt x="4809" y="2949"/>
                    </a:cubicBezTo>
                    <a:cubicBezTo>
                      <a:pt x="3267" y="2026"/>
                      <a:pt x="2092" y="959"/>
                      <a:pt x="122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5" name="Google Shape;4325;p53"/>
              <p:cNvSpPr/>
              <p:nvPr/>
            </p:nvSpPr>
            <p:spPr>
              <a:xfrm>
                <a:off x="4503850" y="4380525"/>
                <a:ext cx="354000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3" extrusionOk="0">
                    <a:moveTo>
                      <a:pt x="1657" y="0"/>
                    </a:moveTo>
                    <a:cubicBezTo>
                      <a:pt x="1071" y="0"/>
                      <a:pt x="507" y="349"/>
                      <a:pt x="275" y="946"/>
                    </a:cubicBezTo>
                    <a:cubicBezTo>
                      <a:pt x="1" y="1645"/>
                      <a:pt x="289" y="2438"/>
                      <a:pt x="952" y="2792"/>
                    </a:cubicBezTo>
                    <a:cubicBezTo>
                      <a:pt x="2574" y="3664"/>
                      <a:pt x="4434" y="4551"/>
                      <a:pt x="6525" y="5358"/>
                    </a:cubicBezTo>
                    <a:cubicBezTo>
                      <a:pt x="8500" y="6122"/>
                      <a:pt x="10367" y="6706"/>
                      <a:pt x="12068" y="7146"/>
                    </a:cubicBezTo>
                    <a:cubicBezTo>
                      <a:pt x="12192" y="7177"/>
                      <a:pt x="12316" y="7193"/>
                      <a:pt x="12438" y="7193"/>
                    </a:cubicBezTo>
                    <a:cubicBezTo>
                      <a:pt x="13039" y="7193"/>
                      <a:pt x="13600" y="6826"/>
                      <a:pt x="13827" y="6245"/>
                    </a:cubicBezTo>
                    <a:cubicBezTo>
                      <a:pt x="14159" y="5401"/>
                      <a:pt x="13654" y="4464"/>
                      <a:pt x="12775" y="4255"/>
                    </a:cubicBezTo>
                    <a:cubicBezTo>
                      <a:pt x="11160" y="3887"/>
                      <a:pt x="9351" y="3361"/>
                      <a:pt x="7419" y="2604"/>
                    </a:cubicBezTo>
                    <a:cubicBezTo>
                      <a:pt x="5501" y="1854"/>
                      <a:pt x="3829" y="1018"/>
                      <a:pt x="2394" y="196"/>
                    </a:cubicBezTo>
                    <a:cubicBezTo>
                      <a:pt x="2160" y="63"/>
                      <a:pt x="1907" y="0"/>
                      <a:pt x="1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6" name="Google Shape;4326;p53"/>
              <p:cNvSpPr/>
              <p:nvPr/>
            </p:nvSpPr>
            <p:spPr>
              <a:xfrm>
                <a:off x="4590175" y="4156075"/>
                <a:ext cx="354000" cy="179750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0" extrusionOk="0">
                    <a:moveTo>
                      <a:pt x="1715" y="0"/>
                    </a:moveTo>
                    <a:cubicBezTo>
                      <a:pt x="1113" y="0"/>
                      <a:pt x="559" y="362"/>
                      <a:pt x="332" y="942"/>
                    </a:cubicBezTo>
                    <a:cubicBezTo>
                      <a:pt x="1" y="1792"/>
                      <a:pt x="498" y="2729"/>
                      <a:pt x="1385" y="2931"/>
                    </a:cubicBezTo>
                    <a:cubicBezTo>
                      <a:pt x="3000" y="3306"/>
                      <a:pt x="4809" y="3832"/>
                      <a:pt x="6741" y="4589"/>
                    </a:cubicBezTo>
                    <a:cubicBezTo>
                      <a:pt x="8659" y="5339"/>
                      <a:pt x="10331" y="6175"/>
                      <a:pt x="11759" y="6990"/>
                    </a:cubicBezTo>
                    <a:cubicBezTo>
                      <a:pt x="11996" y="7126"/>
                      <a:pt x="12251" y="7189"/>
                      <a:pt x="12502" y="7189"/>
                    </a:cubicBezTo>
                    <a:cubicBezTo>
                      <a:pt x="13091" y="7189"/>
                      <a:pt x="13653" y="6839"/>
                      <a:pt x="13885" y="6247"/>
                    </a:cubicBezTo>
                    <a:cubicBezTo>
                      <a:pt x="14159" y="5548"/>
                      <a:pt x="13871" y="4755"/>
                      <a:pt x="13208" y="4395"/>
                    </a:cubicBezTo>
                    <a:cubicBezTo>
                      <a:pt x="11578" y="3522"/>
                      <a:pt x="9726" y="2643"/>
                      <a:pt x="7635" y="1836"/>
                    </a:cubicBezTo>
                    <a:cubicBezTo>
                      <a:pt x="5660" y="1064"/>
                      <a:pt x="3793" y="487"/>
                      <a:pt x="2091" y="48"/>
                    </a:cubicBezTo>
                    <a:cubicBezTo>
                      <a:pt x="1966" y="16"/>
                      <a:pt x="1839" y="0"/>
                      <a:pt x="1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7" name="Google Shape;4327;p53"/>
              <p:cNvSpPr/>
              <p:nvPr/>
            </p:nvSpPr>
            <p:spPr>
              <a:xfrm>
                <a:off x="4549450" y="4255625"/>
                <a:ext cx="7517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929" extrusionOk="0">
                    <a:moveTo>
                      <a:pt x="1348" y="1"/>
                    </a:moveTo>
                    <a:cubicBezTo>
                      <a:pt x="1136" y="1"/>
                      <a:pt x="928" y="48"/>
                      <a:pt x="736" y="139"/>
                    </a:cubicBezTo>
                    <a:lnTo>
                      <a:pt x="0" y="2028"/>
                    </a:lnTo>
                    <a:cubicBezTo>
                      <a:pt x="145" y="2381"/>
                      <a:pt x="426" y="2676"/>
                      <a:pt x="815" y="2828"/>
                    </a:cubicBezTo>
                    <a:cubicBezTo>
                      <a:pt x="989" y="2896"/>
                      <a:pt x="1169" y="2929"/>
                      <a:pt x="1346" y="2929"/>
                    </a:cubicBezTo>
                    <a:cubicBezTo>
                      <a:pt x="1930" y="2929"/>
                      <a:pt x="2484" y="2574"/>
                      <a:pt x="2711" y="1999"/>
                    </a:cubicBezTo>
                    <a:cubicBezTo>
                      <a:pt x="3007" y="1242"/>
                      <a:pt x="2632" y="398"/>
                      <a:pt x="1882" y="103"/>
                    </a:cubicBezTo>
                    <a:cubicBezTo>
                      <a:pt x="1705" y="34"/>
                      <a:pt x="1525" y="1"/>
                      <a:pt x="134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28" name="Google Shape;4328;p53"/>
            <p:cNvGrpSpPr/>
            <p:nvPr/>
          </p:nvGrpSpPr>
          <p:grpSpPr>
            <a:xfrm rot="2166950">
              <a:off x="3058128" y="-243779"/>
              <a:ext cx="1391454" cy="1735017"/>
              <a:chOff x="2386975" y="3180875"/>
              <a:chExt cx="1391500" cy="1735075"/>
            </a:xfrm>
          </p:grpSpPr>
          <p:sp>
            <p:nvSpPr>
              <p:cNvPr id="4329" name="Google Shape;4329;p53"/>
              <p:cNvSpPr/>
              <p:nvPr/>
            </p:nvSpPr>
            <p:spPr>
              <a:xfrm>
                <a:off x="2439225" y="3191275"/>
                <a:ext cx="1339250" cy="1724675"/>
              </a:xfrm>
              <a:custGeom>
                <a:avLst/>
                <a:gdLst/>
                <a:ahLst/>
                <a:cxnLst/>
                <a:rect l="l" t="t" r="r" b="b"/>
                <a:pathLst>
                  <a:path w="53570" h="68987" extrusionOk="0">
                    <a:moveTo>
                      <a:pt x="28691" y="25966"/>
                    </a:moveTo>
                    <a:cubicBezTo>
                      <a:pt x="29503" y="25966"/>
                      <a:pt x="30316" y="26378"/>
                      <a:pt x="30753" y="27221"/>
                    </a:cubicBezTo>
                    <a:lnTo>
                      <a:pt x="38085" y="41408"/>
                    </a:lnTo>
                    <a:cubicBezTo>
                      <a:pt x="38719" y="42641"/>
                      <a:pt x="38149" y="44147"/>
                      <a:pt x="36859" y="44645"/>
                    </a:cubicBezTo>
                    <a:lnTo>
                      <a:pt x="21958" y="50390"/>
                    </a:lnTo>
                    <a:cubicBezTo>
                      <a:pt x="21671" y="50500"/>
                      <a:pt x="21386" y="50551"/>
                      <a:pt x="21110" y="50551"/>
                    </a:cubicBezTo>
                    <a:cubicBezTo>
                      <a:pt x="19574" y="50551"/>
                      <a:pt x="18340" y="48988"/>
                      <a:pt x="18945" y="47399"/>
                    </a:cubicBezTo>
                    <a:lnTo>
                      <a:pt x="26514" y="27466"/>
                    </a:lnTo>
                    <a:cubicBezTo>
                      <a:pt x="26890" y="26475"/>
                      <a:pt x="27789" y="25966"/>
                      <a:pt x="28691" y="25966"/>
                    </a:cubicBezTo>
                    <a:close/>
                    <a:moveTo>
                      <a:pt x="27204" y="0"/>
                    </a:moveTo>
                    <a:cubicBezTo>
                      <a:pt x="26302" y="0"/>
                      <a:pt x="25404" y="509"/>
                      <a:pt x="25029" y="1499"/>
                    </a:cubicBezTo>
                    <a:lnTo>
                      <a:pt x="605" y="65832"/>
                    </a:lnTo>
                    <a:cubicBezTo>
                      <a:pt x="1" y="67425"/>
                      <a:pt x="1231" y="68987"/>
                      <a:pt x="2760" y="68987"/>
                    </a:cubicBezTo>
                    <a:cubicBezTo>
                      <a:pt x="3037" y="68987"/>
                      <a:pt x="3324" y="68935"/>
                      <a:pt x="3611" y="68824"/>
                    </a:cubicBezTo>
                    <a:lnTo>
                      <a:pt x="26442" y="60029"/>
                    </a:lnTo>
                    <a:lnTo>
                      <a:pt x="51702" y="50282"/>
                    </a:lnTo>
                    <a:cubicBezTo>
                      <a:pt x="52993" y="49785"/>
                      <a:pt x="53569" y="48278"/>
                      <a:pt x="52935" y="47045"/>
                    </a:cubicBezTo>
                    <a:lnTo>
                      <a:pt x="29268" y="1261"/>
                    </a:lnTo>
                    <a:cubicBezTo>
                      <a:pt x="28831" y="414"/>
                      <a:pt x="28016" y="0"/>
                      <a:pt x="2720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0" name="Google Shape;4330;p53"/>
              <p:cNvSpPr/>
              <p:nvPr/>
            </p:nvSpPr>
            <p:spPr>
              <a:xfrm>
                <a:off x="2386975" y="3180875"/>
                <a:ext cx="1339225" cy="1724625"/>
              </a:xfrm>
              <a:custGeom>
                <a:avLst/>
                <a:gdLst/>
                <a:ahLst/>
                <a:cxnLst/>
                <a:rect l="l" t="t" r="r" b="b"/>
                <a:pathLst>
                  <a:path w="53569" h="68985" extrusionOk="0">
                    <a:moveTo>
                      <a:pt x="28694" y="25964"/>
                    </a:moveTo>
                    <a:cubicBezTo>
                      <a:pt x="29504" y="25964"/>
                      <a:pt x="30315" y="26376"/>
                      <a:pt x="30752" y="27219"/>
                    </a:cubicBezTo>
                    <a:lnTo>
                      <a:pt x="38084" y="41406"/>
                    </a:lnTo>
                    <a:cubicBezTo>
                      <a:pt x="38726" y="42639"/>
                      <a:pt x="38149" y="44145"/>
                      <a:pt x="36858" y="44643"/>
                    </a:cubicBezTo>
                    <a:lnTo>
                      <a:pt x="21957" y="50388"/>
                    </a:lnTo>
                    <a:cubicBezTo>
                      <a:pt x="21672" y="50498"/>
                      <a:pt x="21387" y="50548"/>
                      <a:pt x="21112" y="50548"/>
                    </a:cubicBezTo>
                    <a:cubicBezTo>
                      <a:pt x="19580" y="50548"/>
                      <a:pt x="18346" y="48985"/>
                      <a:pt x="18951" y="47397"/>
                    </a:cubicBezTo>
                    <a:lnTo>
                      <a:pt x="26521" y="27464"/>
                    </a:lnTo>
                    <a:cubicBezTo>
                      <a:pt x="26896" y="26473"/>
                      <a:pt x="27794" y="25964"/>
                      <a:pt x="28694" y="25964"/>
                    </a:cubicBezTo>
                    <a:close/>
                    <a:moveTo>
                      <a:pt x="27213" y="1"/>
                    </a:moveTo>
                    <a:cubicBezTo>
                      <a:pt x="26311" y="1"/>
                      <a:pt x="25411" y="510"/>
                      <a:pt x="25036" y="1497"/>
                    </a:cubicBezTo>
                    <a:lnTo>
                      <a:pt x="604" y="65830"/>
                    </a:lnTo>
                    <a:cubicBezTo>
                      <a:pt x="0" y="67423"/>
                      <a:pt x="1230" y="68985"/>
                      <a:pt x="2759" y="68985"/>
                    </a:cubicBezTo>
                    <a:cubicBezTo>
                      <a:pt x="3036" y="68985"/>
                      <a:pt x="3323" y="68933"/>
                      <a:pt x="3611" y="68822"/>
                    </a:cubicBezTo>
                    <a:lnTo>
                      <a:pt x="26441" y="60027"/>
                    </a:lnTo>
                    <a:lnTo>
                      <a:pt x="51709" y="50280"/>
                    </a:lnTo>
                    <a:cubicBezTo>
                      <a:pt x="52999" y="49783"/>
                      <a:pt x="53569" y="48276"/>
                      <a:pt x="52934" y="47050"/>
                    </a:cubicBezTo>
                    <a:lnTo>
                      <a:pt x="29275" y="1259"/>
                    </a:lnTo>
                    <a:cubicBezTo>
                      <a:pt x="28838" y="413"/>
                      <a:pt x="28024" y="1"/>
                      <a:pt x="27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1" name="Google Shape;4331;p53"/>
              <p:cNvSpPr/>
              <p:nvPr/>
            </p:nvSpPr>
            <p:spPr>
              <a:xfrm>
                <a:off x="2958250" y="33345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5" y="2671"/>
                      <a:pt x="4698" y="2527"/>
                      <a:pt x="4787" y="2293"/>
                    </a:cubicBezTo>
                    <a:cubicBezTo>
                      <a:pt x="4910" y="1990"/>
                      <a:pt x="4751" y="1644"/>
                      <a:pt x="4448" y="1536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2" name="Google Shape;4332;p53"/>
              <p:cNvSpPr/>
              <p:nvPr/>
            </p:nvSpPr>
            <p:spPr>
              <a:xfrm>
                <a:off x="2995200" y="32370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7" y="2632"/>
                    </a:lnTo>
                    <a:cubicBezTo>
                      <a:pt x="4106" y="2658"/>
                      <a:pt x="4177" y="2671"/>
                      <a:pt x="4246" y="2671"/>
                    </a:cubicBezTo>
                    <a:cubicBezTo>
                      <a:pt x="4483" y="2671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29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3" name="Google Shape;4333;p53"/>
              <p:cNvSpPr/>
              <p:nvPr/>
            </p:nvSpPr>
            <p:spPr>
              <a:xfrm>
                <a:off x="2881650" y="35362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40" y="2671"/>
                    </a:cubicBezTo>
                    <a:cubicBezTo>
                      <a:pt x="4479" y="2671"/>
                      <a:pt x="4705" y="2527"/>
                      <a:pt x="4794" y="2293"/>
                    </a:cubicBezTo>
                    <a:cubicBezTo>
                      <a:pt x="4910" y="1990"/>
                      <a:pt x="4751" y="1644"/>
                      <a:pt x="4448" y="1529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4" name="Google Shape;4334;p53"/>
              <p:cNvSpPr/>
              <p:nvPr/>
            </p:nvSpPr>
            <p:spPr>
              <a:xfrm>
                <a:off x="2918600" y="34387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44"/>
                      <a:pt x="4455" y="1529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5" name="Google Shape;4335;p53"/>
              <p:cNvSpPr/>
              <p:nvPr/>
            </p:nvSpPr>
            <p:spPr>
              <a:xfrm>
                <a:off x="2812625" y="37178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6" name="Google Shape;4336;p53"/>
              <p:cNvSpPr/>
              <p:nvPr/>
            </p:nvSpPr>
            <p:spPr>
              <a:xfrm>
                <a:off x="2849750" y="3620375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7"/>
                      <a:pt x="4787" y="2293"/>
                    </a:cubicBezTo>
                    <a:cubicBezTo>
                      <a:pt x="4903" y="1990"/>
                      <a:pt x="4751" y="1644"/>
                      <a:pt x="4448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7" name="Google Shape;4337;p53"/>
              <p:cNvSpPr/>
              <p:nvPr/>
            </p:nvSpPr>
            <p:spPr>
              <a:xfrm>
                <a:off x="2736025" y="39195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6"/>
                      <a:pt x="4795" y="2293"/>
                    </a:cubicBezTo>
                    <a:cubicBezTo>
                      <a:pt x="4910" y="1990"/>
                      <a:pt x="4759" y="1651"/>
                      <a:pt x="4449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8" name="Google Shape;4338;p53"/>
              <p:cNvSpPr/>
              <p:nvPr/>
            </p:nvSpPr>
            <p:spPr>
              <a:xfrm>
                <a:off x="2773150" y="3822050"/>
                <a:ext cx="1225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0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1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6" y="2670"/>
                      <a:pt x="4698" y="2526"/>
                      <a:pt x="4787" y="2292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9" name="Google Shape;4339;p53"/>
              <p:cNvSpPr/>
              <p:nvPr/>
            </p:nvSpPr>
            <p:spPr>
              <a:xfrm>
                <a:off x="2665925" y="41042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0" y="2632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8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0" name="Google Shape;4340;p53"/>
              <p:cNvSpPr/>
              <p:nvPr/>
            </p:nvSpPr>
            <p:spPr>
              <a:xfrm>
                <a:off x="2702875" y="40067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1" name="Google Shape;4341;p53"/>
              <p:cNvSpPr/>
              <p:nvPr/>
            </p:nvSpPr>
            <p:spPr>
              <a:xfrm>
                <a:off x="2589325" y="43059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9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2" name="Google Shape;4342;p53"/>
              <p:cNvSpPr/>
              <p:nvPr/>
            </p:nvSpPr>
            <p:spPr>
              <a:xfrm>
                <a:off x="2626450" y="420845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6"/>
                      <a:pt x="4787" y="2293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3" name="Google Shape;4343;p53"/>
              <p:cNvSpPr/>
              <p:nvPr/>
            </p:nvSpPr>
            <p:spPr>
              <a:xfrm>
                <a:off x="2520300" y="4487600"/>
                <a:ext cx="12275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4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102" y="2660"/>
                      <a:pt x="4175" y="2674"/>
                      <a:pt x="4247" y="2674"/>
                    </a:cubicBezTo>
                    <a:cubicBezTo>
                      <a:pt x="4485" y="2674"/>
                      <a:pt x="4706" y="2526"/>
                      <a:pt x="4794" y="2293"/>
                    </a:cubicBezTo>
                    <a:cubicBezTo>
                      <a:pt x="4910" y="1990"/>
                      <a:pt x="4758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4" name="Google Shape;4344;p53"/>
              <p:cNvSpPr/>
              <p:nvPr/>
            </p:nvSpPr>
            <p:spPr>
              <a:xfrm>
                <a:off x="2557425" y="439010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1"/>
                    </a:moveTo>
                    <a:lnTo>
                      <a:pt x="1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6" y="2671"/>
                      <a:pt x="4698" y="2527"/>
                      <a:pt x="4787" y="2293"/>
                    </a:cubicBezTo>
                    <a:cubicBezTo>
                      <a:pt x="4903" y="1990"/>
                      <a:pt x="4751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5" name="Google Shape;4345;p53"/>
              <p:cNvSpPr/>
              <p:nvPr/>
            </p:nvSpPr>
            <p:spPr>
              <a:xfrm>
                <a:off x="2482625" y="4586900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7"/>
                    </a:lnTo>
                    <a:lnTo>
                      <a:pt x="3865" y="2567"/>
                    </a:lnTo>
                    <a:cubicBezTo>
                      <a:pt x="3932" y="2593"/>
                      <a:pt x="4001" y="2605"/>
                      <a:pt x="4069" y="2605"/>
                    </a:cubicBezTo>
                    <a:cubicBezTo>
                      <a:pt x="4307" y="2605"/>
                      <a:pt x="4532" y="2457"/>
                      <a:pt x="4622" y="2221"/>
                    </a:cubicBezTo>
                    <a:cubicBezTo>
                      <a:pt x="4737" y="1919"/>
                      <a:pt x="4586" y="1580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6" name="Google Shape;4346;p53"/>
              <p:cNvSpPr/>
              <p:nvPr/>
            </p:nvSpPr>
            <p:spPr>
              <a:xfrm>
                <a:off x="2413600" y="4768575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65" y="2567"/>
                    </a:lnTo>
                    <a:cubicBezTo>
                      <a:pt x="3933" y="2593"/>
                      <a:pt x="4004" y="2606"/>
                      <a:pt x="4073" y="2606"/>
                    </a:cubicBezTo>
                    <a:cubicBezTo>
                      <a:pt x="4310" y="2606"/>
                      <a:pt x="4532" y="2461"/>
                      <a:pt x="4622" y="2221"/>
                    </a:cubicBezTo>
                    <a:cubicBezTo>
                      <a:pt x="4737" y="1918"/>
                      <a:pt x="4586" y="1579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7" name="Google Shape;4347;p53"/>
              <p:cNvSpPr/>
              <p:nvPr/>
            </p:nvSpPr>
            <p:spPr>
              <a:xfrm>
                <a:off x="2450725" y="4671075"/>
                <a:ext cx="1184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5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58" y="2567"/>
                    </a:lnTo>
                    <a:cubicBezTo>
                      <a:pt x="3925" y="2593"/>
                      <a:pt x="3994" y="2605"/>
                      <a:pt x="4063" y="2605"/>
                    </a:cubicBezTo>
                    <a:cubicBezTo>
                      <a:pt x="4303" y="2605"/>
                      <a:pt x="4532" y="2456"/>
                      <a:pt x="4622" y="2221"/>
                    </a:cubicBezTo>
                    <a:cubicBezTo>
                      <a:pt x="4737" y="1918"/>
                      <a:pt x="4579" y="1579"/>
                      <a:pt x="4276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8" name="Google Shape;4348;p53"/>
              <p:cNvSpPr/>
              <p:nvPr/>
            </p:nvSpPr>
            <p:spPr>
              <a:xfrm>
                <a:off x="2390000" y="3180925"/>
                <a:ext cx="695700" cy="1719775"/>
              </a:xfrm>
              <a:custGeom>
                <a:avLst/>
                <a:gdLst/>
                <a:ahLst/>
                <a:cxnLst/>
                <a:rect l="l" t="t" r="r" b="b"/>
                <a:pathLst>
                  <a:path w="27828" h="68791" extrusionOk="0">
                    <a:moveTo>
                      <a:pt x="27088" y="1"/>
                    </a:moveTo>
                    <a:cubicBezTo>
                      <a:pt x="26186" y="1"/>
                      <a:pt x="25287" y="507"/>
                      <a:pt x="24915" y="1495"/>
                    </a:cubicBezTo>
                    <a:lnTo>
                      <a:pt x="483" y="65828"/>
                    </a:lnTo>
                    <a:cubicBezTo>
                      <a:pt x="0" y="67089"/>
                      <a:pt x="685" y="68337"/>
                      <a:pt x="1752" y="68791"/>
                    </a:cubicBezTo>
                    <a:lnTo>
                      <a:pt x="27827" y="118"/>
                    </a:lnTo>
                    <a:cubicBezTo>
                      <a:pt x="27588" y="40"/>
                      <a:pt x="27338" y="1"/>
                      <a:pt x="2708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9" name="Google Shape;4349;p53"/>
              <p:cNvSpPr/>
              <p:nvPr/>
            </p:nvSpPr>
            <p:spPr>
              <a:xfrm>
                <a:off x="2696575" y="4528925"/>
                <a:ext cx="348025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3921" h="7515" extrusionOk="0">
                    <a:moveTo>
                      <a:pt x="9019" y="0"/>
                    </a:moveTo>
                    <a:cubicBezTo>
                      <a:pt x="4336" y="0"/>
                      <a:pt x="1" y="5524"/>
                      <a:pt x="728" y="6919"/>
                    </a:cubicBezTo>
                    <a:cubicBezTo>
                      <a:pt x="946" y="7333"/>
                      <a:pt x="1685" y="7515"/>
                      <a:pt x="2709" y="7515"/>
                    </a:cubicBezTo>
                    <a:cubicBezTo>
                      <a:pt x="6391" y="7515"/>
                      <a:pt x="13761" y="5169"/>
                      <a:pt x="13863" y="2868"/>
                    </a:cubicBezTo>
                    <a:cubicBezTo>
                      <a:pt x="13920" y="1592"/>
                      <a:pt x="11751" y="482"/>
                      <a:pt x="10294" y="143"/>
                    </a:cubicBezTo>
                    <a:cubicBezTo>
                      <a:pt x="9869" y="45"/>
                      <a:pt x="9443" y="0"/>
                      <a:pt x="901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0" name="Google Shape;4350;p53"/>
              <p:cNvSpPr/>
              <p:nvPr/>
            </p:nvSpPr>
            <p:spPr>
              <a:xfrm>
                <a:off x="3119275" y="4467425"/>
                <a:ext cx="10662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3349" extrusionOk="0">
                    <a:moveTo>
                      <a:pt x="2991" y="0"/>
                    </a:moveTo>
                    <a:cubicBezTo>
                      <a:pt x="1867" y="0"/>
                      <a:pt x="1" y="1674"/>
                      <a:pt x="256" y="2480"/>
                    </a:cubicBezTo>
                    <a:cubicBezTo>
                      <a:pt x="393" y="2924"/>
                      <a:pt x="1244" y="3349"/>
                      <a:pt x="2101" y="3349"/>
                    </a:cubicBezTo>
                    <a:cubicBezTo>
                      <a:pt x="2651" y="3349"/>
                      <a:pt x="3204" y="3174"/>
                      <a:pt x="3573" y="2718"/>
                    </a:cubicBezTo>
                    <a:cubicBezTo>
                      <a:pt x="4265" y="1875"/>
                      <a:pt x="4020" y="426"/>
                      <a:pt x="3378" y="87"/>
                    </a:cubicBezTo>
                    <a:cubicBezTo>
                      <a:pt x="3265" y="28"/>
                      <a:pt x="3134" y="0"/>
                      <a:pt x="299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51" name="Google Shape;4351;p53"/>
            <p:cNvGrpSpPr/>
            <p:nvPr/>
          </p:nvGrpSpPr>
          <p:grpSpPr>
            <a:xfrm flipH="1">
              <a:off x="4654700" y="-127475"/>
              <a:ext cx="1288450" cy="1640350"/>
              <a:chOff x="659300" y="3268175"/>
              <a:chExt cx="1288450" cy="1640350"/>
            </a:xfrm>
          </p:grpSpPr>
          <p:sp>
            <p:nvSpPr>
              <p:cNvPr id="4352" name="Google Shape;4352;p53"/>
              <p:cNvSpPr/>
              <p:nvPr/>
            </p:nvSpPr>
            <p:spPr>
              <a:xfrm>
                <a:off x="705625" y="3277550"/>
                <a:ext cx="1242125" cy="163097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39" extrusionOk="0">
                    <a:moveTo>
                      <a:pt x="40750" y="0"/>
                    </a:moveTo>
                    <a:cubicBezTo>
                      <a:pt x="40283" y="0"/>
                      <a:pt x="39824" y="223"/>
                      <a:pt x="39541" y="636"/>
                    </a:cubicBezTo>
                    <a:lnTo>
                      <a:pt x="454" y="57998"/>
                    </a:lnTo>
                    <a:cubicBezTo>
                      <a:pt x="0" y="58668"/>
                      <a:pt x="173" y="59577"/>
                      <a:pt x="836" y="60031"/>
                    </a:cubicBezTo>
                    <a:lnTo>
                      <a:pt x="8110" y="64983"/>
                    </a:lnTo>
                    <a:cubicBezTo>
                      <a:pt x="8365" y="65156"/>
                      <a:pt x="8654" y="65239"/>
                      <a:pt x="8939" y="65239"/>
                    </a:cubicBezTo>
                    <a:cubicBezTo>
                      <a:pt x="9405" y="65239"/>
                      <a:pt x="9861" y="65017"/>
                      <a:pt x="10143" y="64601"/>
                    </a:cubicBezTo>
                    <a:lnTo>
                      <a:pt x="49230" y="7239"/>
                    </a:lnTo>
                    <a:cubicBezTo>
                      <a:pt x="49684" y="6569"/>
                      <a:pt x="49511" y="5661"/>
                      <a:pt x="48848" y="5207"/>
                    </a:cubicBezTo>
                    <a:lnTo>
                      <a:pt x="41574" y="254"/>
                    </a:lnTo>
                    <a:cubicBezTo>
                      <a:pt x="41321" y="82"/>
                      <a:pt x="41034" y="0"/>
                      <a:pt x="4075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3" name="Google Shape;4353;p53"/>
              <p:cNvSpPr/>
              <p:nvPr/>
            </p:nvSpPr>
            <p:spPr>
              <a:xfrm>
                <a:off x="659300" y="3268175"/>
                <a:ext cx="1242125" cy="163112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45" extrusionOk="0">
                    <a:moveTo>
                      <a:pt x="40753" y="1"/>
                    </a:moveTo>
                    <a:cubicBezTo>
                      <a:pt x="40284" y="1"/>
                      <a:pt x="39825" y="226"/>
                      <a:pt x="39542" y="643"/>
                    </a:cubicBezTo>
                    <a:lnTo>
                      <a:pt x="455" y="58005"/>
                    </a:lnTo>
                    <a:cubicBezTo>
                      <a:pt x="0" y="58669"/>
                      <a:pt x="173" y="59584"/>
                      <a:pt x="837" y="60038"/>
                    </a:cubicBezTo>
                    <a:lnTo>
                      <a:pt x="8111" y="64991"/>
                    </a:lnTo>
                    <a:cubicBezTo>
                      <a:pt x="8364" y="65162"/>
                      <a:pt x="8651" y="65244"/>
                      <a:pt x="8935" y="65244"/>
                    </a:cubicBezTo>
                    <a:cubicBezTo>
                      <a:pt x="9402" y="65244"/>
                      <a:pt x="9861" y="65022"/>
                      <a:pt x="10143" y="64609"/>
                    </a:cubicBezTo>
                    <a:lnTo>
                      <a:pt x="49231" y="7247"/>
                    </a:lnTo>
                    <a:cubicBezTo>
                      <a:pt x="49685" y="6576"/>
                      <a:pt x="49512" y="5668"/>
                      <a:pt x="48849" y="5214"/>
                    </a:cubicBezTo>
                    <a:lnTo>
                      <a:pt x="41575" y="254"/>
                    </a:lnTo>
                    <a:cubicBezTo>
                      <a:pt x="41322" y="83"/>
                      <a:pt x="41036" y="1"/>
                      <a:pt x="407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4" name="Google Shape;4354;p53"/>
              <p:cNvSpPr/>
              <p:nvPr/>
            </p:nvSpPr>
            <p:spPr>
              <a:xfrm>
                <a:off x="848725" y="3389325"/>
                <a:ext cx="1052700" cy="1509975"/>
              </a:xfrm>
              <a:custGeom>
                <a:avLst/>
                <a:gdLst/>
                <a:ahLst/>
                <a:cxnLst/>
                <a:rect l="l" t="t" r="r" b="b"/>
                <a:pathLst>
                  <a:path w="42108" h="60399" extrusionOk="0">
                    <a:moveTo>
                      <a:pt x="40738" y="0"/>
                    </a:moveTo>
                    <a:lnTo>
                      <a:pt x="0" y="59784"/>
                    </a:lnTo>
                    <a:lnTo>
                      <a:pt x="534" y="60145"/>
                    </a:lnTo>
                    <a:cubicBezTo>
                      <a:pt x="787" y="60316"/>
                      <a:pt x="1074" y="60398"/>
                      <a:pt x="1358" y="60398"/>
                    </a:cubicBezTo>
                    <a:cubicBezTo>
                      <a:pt x="1825" y="60398"/>
                      <a:pt x="2284" y="60176"/>
                      <a:pt x="2566" y="59763"/>
                    </a:cubicBezTo>
                    <a:lnTo>
                      <a:pt x="41654" y="2401"/>
                    </a:lnTo>
                    <a:cubicBezTo>
                      <a:pt x="42108" y="1730"/>
                      <a:pt x="41935" y="822"/>
                      <a:pt x="41272" y="368"/>
                    </a:cubicBezTo>
                    <a:lnTo>
                      <a:pt x="4073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5" name="Google Shape;4355;p53"/>
              <p:cNvSpPr/>
              <p:nvPr/>
            </p:nvSpPr>
            <p:spPr>
              <a:xfrm>
                <a:off x="943800" y="4288775"/>
                <a:ext cx="283225" cy="333150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13326" extrusionOk="0">
                    <a:moveTo>
                      <a:pt x="10408" y="1"/>
                    </a:moveTo>
                    <a:cubicBezTo>
                      <a:pt x="8262" y="1"/>
                      <a:pt x="1" y="12028"/>
                      <a:pt x="1272" y="13209"/>
                    </a:cubicBezTo>
                    <a:cubicBezTo>
                      <a:pt x="1356" y="13287"/>
                      <a:pt x="1491" y="13325"/>
                      <a:pt x="1667" y="13325"/>
                    </a:cubicBezTo>
                    <a:cubicBezTo>
                      <a:pt x="3433" y="13325"/>
                      <a:pt x="9385" y="9513"/>
                      <a:pt x="10637" y="3621"/>
                    </a:cubicBezTo>
                    <a:cubicBezTo>
                      <a:pt x="10788" y="2922"/>
                      <a:pt x="11329" y="377"/>
                      <a:pt x="10593" y="38"/>
                    </a:cubicBezTo>
                    <a:cubicBezTo>
                      <a:pt x="10538" y="13"/>
                      <a:pt x="10476" y="1"/>
                      <a:pt x="1040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6" name="Google Shape;4356;p53"/>
              <p:cNvSpPr/>
              <p:nvPr/>
            </p:nvSpPr>
            <p:spPr>
              <a:xfrm>
                <a:off x="1266475" y="4141925"/>
                <a:ext cx="77225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365" extrusionOk="0">
                    <a:moveTo>
                      <a:pt x="1727" y="1"/>
                    </a:moveTo>
                    <a:cubicBezTo>
                      <a:pt x="1661" y="1"/>
                      <a:pt x="1594" y="5"/>
                      <a:pt x="1529" y="15"/>
                    </a:cubicBezTo>
                    <a:cubicBezTo>
                      <a:pt x="397" y="196"/>
                      <a:pt x="1" y="1868"/>
                      <a:pt x="368" y="2243"/>
                    </a:cubicBezTo>
                    <a:cubicBezTo>
                      <a:pt x="450" y="2327"/>
                      <a:pt x="588" y="2365"/>
                      <a:pt x="761" y="2365"/>
                    </a:cubicBezTo>
                    <a:cubicBezTo>
                      <a:pt x="1560" y="2365"/>
                      <a:pt x="3088" y="1558"/>
                      <a:pt x="3064" y="888"/>
                    </a:cubicBezTo>
                    <a:cubicBezTo>
                      <a:pt x="3051" y="456"/>
                      <a:pt x="2380" y="1"/>
                      <a:pt x="172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7" name="Google Shape;4357;p53"/>
              <p:cNvSpPr/>
              <p:nvPr/>
            </p:nvSpPr>
            <p:spPr>
              <a:xfrm>
                <a:off x="1519700" y="3450050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15"/>
                    </a:lnTo>
                    <a:cubicBezTo>
                      <a:pt x="3351" y="3180"/>
                      <a:pt x="3458" y="3212"/>
                      <a:pt x="3563" y="3212"/>
                    </a:cubicBezTo>
                    <a:cubicBezTo>
                      <a:pt x="3736" y="3212"/>
                      <a:pt x="3905" y="3127"/>
                      <a:pt x="4008" y="2971"/>
                    </a:cubicBezTo>
                    <a:cubicBezTo>
                      <a:pt x="4181" y="2726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8" name="Google Shape;4358;p53"/>
              <p:cNvSpPr/>
              <p:nvPr/>
            </p:nvSpPr>
            <p:spPr>
              <a:xfrm>
                <a:off x="1573575" y="3370750"/>
                <a:ext cx="10475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3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66" y="3115"/>
                    </a:lnTo>
                    <a:cubicBezTo>
                      <a:pt x="3360" y="3181"/>
                      <a:pt x="3467" y="3212"/>
                      <a:pt x="3573" y="3212"/>
                    </a:cubicBezTo>
                    <a:cubicBezTo>
                      <a:pt x="3745" y="3212"/>
                      <a:pt x="3913" y="3130"/>
                      <a:pt x="4016" y="2978"/>
                    </a:cubicBezTo>
                    <a:cubicBezTo>
                      <a:pt x="4189" y="2726"/>
                      <a:pt x="4124" y="2387"/>
                      <a:pt x="3872" y="2221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9" name="Google Shape;4359;p53"/>
              <p:cNvSpPr/>
              <p:nvPr/>
            </p:nvSpPr>
            <p:spPr>
              <a:xfrm>
                <a:off x="1407950" y="3613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33"/>
                      <a:pt x="4117" y="2394"/>
                      <a:pt x="3872" y="2228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0" name="Google Shape;4360;p53"/>
              <p:cNvSpPr/>
              <p:nvPr/>
            </p:nvSpPr>
            <p:spPr>
              <a:xfrm>
                <a:off x="1462025" y="35345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902"/>
                    </a:lnTo>
                    <a:lnTo>
                      <a:pt x="3259" y="3122"/>
                    </a:lnTo>
                    <a:cubicBezTo>
                      <a:pt x="3351" y="3184"/>
                      <a:pt x="3456" y="3214"/>
                      <a:pt x="3560" y="3214"/>
                    </a:cubicBezTo>
                    <a:cubicBezTo>
                      <a:pt x="3733" y="3214"/>
                      <a:pt x="3905" y="3131"/>
                      <a:pt x="4008" y="2978"/>
                    </a:cubicBezTo>
                    <a:cubicBezTo>
                      <a:pt x="4181" y="2733"/>
                      <a:pt x="4117" y="2394"/>
                      <a:pt x="3871" y="2228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1" name="Google Shape;4361;p53"/>
              <p:cNvSpPr/>
              <p:nvPr/>
            </p:nvSpPr>
            <p:spPr>
              <a:xfrm>
                <a:off x="1307375" y="3761675"/>
                <a:ext cx="104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09" extrusionOk="0">
                    <a:moveTo>
                      <a:pt x="607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3" y="3177"/>
                      <a:pt x="3459" y="3208"/>
                      <a:pt x="3565" y="3208"/>
                    </a:cubicBezTo>
                    <a:cubicBezTo>
                      <a:pt x="3737" y="3208"/>
                      <a:pt x="3906" y="3126"/>
                      <a:pt x="4009" y="2970"/>
                    </a:cubicBezTo>
                    <a:cubicBezTo>
                      <a:pt x="4182" y="2725"/>
                      <a:pt x="4117" y="2386"/>
                      <a:pt x="3872" y="2220"/>
                    </a:cubicBezTo>
                    <a:lnTo>
                      <a:pt x="6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2" name="Google Shape;4362;p53"/>
              <p:cNvSpPr/>
              <p:nvPr/>
            </p:nvSpPr>
            <p:spPr>
              <a:xfrm>
                <a:off x="1361275" y="368237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4"/>
                    </a:lnTo>
                    <a:cubicBezTo>
                      <a:pt x="3359" y="3180"/>
                      <a:pt x="3465" y="3211"/>
                      <a:pt x="3571" y="3211"/>
                    </a:cubicBezTo>
                    <a:cubicBezTo>
                      <a:pt x="3743" y="3211"/>
                      <a:pt x="3913" y="3127"/>
                      <a:pt x="4016" y="2970"/>
                    </a:cubicBezTo>
                    <a:cubicBezTo>
                      <a:pt x="4182" y="2725"/>
                      <a:pt x="4124" y="2386"/>
                      <a:pt x="3872" y="2220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3" name="Google Shape;4363;p53"/>
              <p:cNvSpPr/>
              <p:nvPr/>
            </p:nvSpPr>
            <p:spPr>
              <a:xfrm>
                <a:off x="1195650" y="39254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22"/>
                    </a:lnTo>
                    <a:cubicBezTo>
                      <a:pt x="3351" y="3185"/>
                      <a:pt x="3456" y="3214"/>
                      <a:pt x="3560" y="3214"/>
                    </a:cubicBezTo>
                    <a:cubicBezTo>
                      <a:pt x="3735" y="3214"/>
                      <a:pt x="3908" y="3132"/>
                      <a:pt x="4016" y="2978"/>
                    </a:cubicBezTo>
                    <a:cubicBezTo>
                      <a:pt x="4182" y="2733"/>
                      <a:pt x="4117" y="2394"/>
                      <a:pt x="3872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4" name="Google Shape;4364;p53"/>
              <p:cNvSpPr/>
              <p:nvPr/>
            </p:nvSpPr>
            <p:spPr>
              <a:xfrm>
                <a:off x="1249525" y="3846200"/>
                <a:ext cx="1047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4" extrusionOk="0">
                    <a:moveTo>
                      <a:pt x="614" y="0"/>
                    </a:moveTo>
                    <a:lnTo>
                      <a:pt x="1" y="901"/>
                    </a:lnTo>
                    <a:lnTo>
                      <a:pt x="3267" y="3122"/>
                    </a:lnTo>
                    <a:cubicBezTo>
                      <a:pt x="3358" y="3184"/>
                      <a:pt x="3463" y="3213"/>
                      <a:pt x="3568" y="3213"/>
                    </a:cubicBezTo>
                    <a:cubicBezTo>
                      <a:pt x="3741" y="3213"/>
                      <a:pt x="3913" y="3131"/>
                      <a:pt x="4016" y="2977"/>
                    </a:cubicBezTo>
                    <a:cubicBezTo>
                      <a:pt x="4189" y="2732"/>
                      <a:pt x="4124" y="2393"/>
                      <a:pt x="3872" y="2228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5" name="Google Shape;4365;p53"/>
              <p:cNvSpPr/>
              <p:nvPr/>
            </p:nvSpPr>
            <p:spPr>
              <a:xfrm>
                <a:off x="1093275" y="40756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1" y="901"/>
                    </a:lnTo>
                    <a:lnTo>
                      <a:pt x="3259" y="3122"/>
                    </a:lnTo>
                    <a:cubicBezTo>
                      <a:pt x="3354" y="3184"/>
                      <a:pt x="3459" y="3213"/>
                      <a:pt x="3564" y="3213"/>
                    </a:cubicBezTo>
                    <a:cubicBezTo>
                      <a:pt x="3738" y="3213"/>
                      <a:pt x="3908" y="3131"/>
                      <a:pt x="4016" y="2977"/>
                    </a:cubicBezTo>
                    <a:cubicBezTo>
                      <a:pt x="4182" y="2732"/>
                      <a:pt x="4117" y="2393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6" name="Google Shape;4366;p53"/>
              <p:cNvSpPr/>
              <p:nvPr/>
            </p:nvSpPr>
            <p:spPr>
              <a:xfrm>
                <a:off x="1147350" y="399650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0"/>
                    </a:moveTo>
                    <a:lnTo>
                      <a:pt x="0" y="894"/>
                    </a:lnTo>
                    <a:lnTo>
                      <a:pt x="3259" y="3115"/>
                    </a:lnTo>
                    <a:cubicBezTo>
                      <a:pt x="3352" y="3178"/>
                      <a:pt x="3459" y="3208"/>
                      <a:pt x="3564" y="3208"/>
                    </a:cubicBezTo>
                    <a:cubicBezTo>
                      <a:pt x="3737" y="3208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7" name="Google Shape;4367;p53"/>
              <p:cNvSpPr/>
              <p:nvPr/>
            </p:nvSpPr>
            <p:spPr>
              <a:xfrm>
                <a:off x="981550" y="42396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5"/>
                    </a:lnTo>
                    <a:cubicBezTo>
                      <a:pt x="3359" y="3180"/>
                      <a:pt x="3466" y="3212"/>
                      <a:pt x="3572" y="3212"/>
                    </a:cubicBezTo>
                    <a:cubicBezTo>
                      <a:pt x="3744" y="3212"/>
                      <a:pt x="3913" y="3129"/>
                      <a:pt x="4015" y="2978"/>
                    </a:cubicBezTo>
                    <a:cubicBezTo>
                      <a:pt x="4181" y="2725"/>
                      <a:pt x="4124" y="2394"/>
                      <a:pt x="3871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8" name="Google Shape;4368;p53"/>
              <p:cNvSpPr/>
              <p:nvPr/>
            </p:nvSpPr>
            <p:spPr>
              <a:xfrm>
                <a:off x="1035600" y="41603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4" y="0"/>
                    </a:moveTo>
                    <a:lnTo>
                      <a:pt x="1" y="894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9" name="Google Shape;4369;p53"/>
              <p:cNvSpPr/>
              <p:nvPr/>
            </p:nvSpPr>
            <p:spPr>
              <a:xfrm>
                <a:off x="927650" y="43189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2" y="3180"/>
                      <a:pt x="3458" y="3211"/>
                      <a:pt x="3563" y="3211"/>
                    </a:cubicBezTo>
                    <a:cubicBezTo>
                      <a:pt x="3736" y="3211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0" name="Google Shape;4370;p53"/>
              <p:cNvSpPr/>
              <p:nvPr/>
            </p:nvSpPr>
            <p:spPr>
              <a:xfrm>
                <a:off x="825275" y="4469050"/>
                <a:ext cx="104575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5"/>
                    </a:lnTo>
                    <a:cubicBezTo>
                      <a:pt x="3353" y="3181"/>
                      <a:pt x="3460" y="3212"/>
                      <a:pt x="3566" y="3212"/>
                    </a:cubicBezTo>
                    <a:cubicBezTo>
                      <a:pt x="3739" y="3212"/>
                      <a:pt x="3909" y="3129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1" name="Google Shape;4371;p53"/>
              <p:cNvSpPr/>
              <p:nvPr/>
            </p:nvSpPr>
            <p:spPr>
              <a:xfrm>
                <a:off x="879175" y="4389750"/>
                <a:ext cx="104725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214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22"/>
                    </a:lnTo>
                    <a:cubicBezTo>
                      <a:pt x="3358" y="3184"/>
                      <a:pt x="3463" y="3214"/>
                      <a:pt x="3567" y="3214"/>
                    </a:cubicBezTo>
                    <a:cubicBezTo>
                      <a:pt x="3741" y="3214"/>
                      <a:pt x="3912" y="3131"/>
                      <a:pt x="4016" y="2978"/>
                    </a:cubicBezTo>
                    <a:cubicBezTo>
                      <a:pt x="4189" y="2725"/>
                      <a:pt x="4124" y="2394"/>
                      <a:pt x="3879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2" name="Google Shape;4372;p53"/>
              <p:cNvSpPr/>
              <p:nvPr/>
            </p:nvSpPr>
            <p:spPr>
              <a:xfrm>
                <a:off x="713550" y="4632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0" y="901"/>
                    </a:lnTo>
                    <a:lnTo>
                      <a:pt x="3259" y="3122"/>
                    </a:lnTo>
                    <a:cubicBezTo>
                      <a:pt x="3353" y="3184"/>
                      <a:pt x="3459" y="3214"/>
                      <a:pt x="3563" y="3214"/>
                    </a:cubicBezTo>
                    <a:cubicBezTo>
                      <a:pt x="3737" y="3214"/>
                      <a:pt x="3908" y="3131"/>
                      <a:pt x="4016" y="2978"/>
                    </a:cubicBezTo>
                    <a:cubicBezTo>
                      <a:pt x="4182" y="2732"/>
                      <a:pt x="4117" y="2394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3" name="Google Shape;4373;p53"/>
              <p:cNvSpPr/>
              <p:nvPr/>
            </p:nvSpPr>
            <p:spPr>
              <a:xfrm>
                <a:off x="767625" y="455375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1"/>
                    </a:moveTo>
                    <a:lnTo>
                      <a:pt x="0" y="894"/>
                    </a:lnTo>
                    <a:lnTo>
                      <a:pt x="3258" y="3115"/>
                    </a:lnTo>
                    <a:cubicBezTo>
                      <a:pt x="3352" y="3178"/>
                      <a:pt x="3458" y="3209"/>
                      <a:pt x="3565" y="3209"/>
                    </a:cubicBezTo>
                    <a:cubicBezTo>
                      <a:pt x="3737" y="3209"/>
                      <a:pt x="3908" y="3127"/>
                      <a:pt x="4015" y="2971"/>
                    </a:cubicBezTo>
                    <a:cubicBezTo>
                      <a:pt x="4181" y="2725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4" name="Google Shape;4374;p53"/>
              <p:cNvSpPr/>
              <p:nvPr/>
            </p:nvSpPr>
            <p:spPr>
              <a:xfrm>
                <a:off x="659850" y="3268350"/>
                <a:ext cx="1035950" cy="1498625"/>
              </a:xfrm>
              <a:custGeom>
                <a:avLst/>
                <a:gdLst/>
                <a:ahLst/>
                <a:cxnLst/>
                <a:rect l="l" t="t" r="r" b="b"/>
                <a:pathLst>
                  <a:path w="41438" h="59945" extrusionOk="0">
                    <a:moveTo>
                      <a:pt x="40718" y="1"/>
                    </a:moveTo>
                    <a:cubicBezTo>
                      <a:pt x="40255" y="1"/>
                      <a:pt x="39803" y="221"/>
                      <a:pt x="39520" y="636"/>
                    </a:cubicBezTo>
                    <a:lnTo>
                      <a:pt x="433" y="57998"/>
                    </a:lnTo>
                    <a:cubicBezTo>
                      <a:pt x="0" y="58625"/>
                      <a:pt x="137" y="59469"/>
                      <a:pt x="721" y="59945"/>
                    </a:cubicBezTo>
                    <a:lnTo>
                      <a:pt x="41437" y="189"/>
                    </a:lnTo>
                    <a:cubicBezTo>
                      <a:pt x="41211" y="62"/>
                      <a:pt x="40963" y="1"/>
                      <a:pt x="4071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75" name="Google Shape;4375;p53"/>
            <p:cNvGrpSpPr/>
            <p:nvPr/>
          </p:nvGrpSpPr>
          <p:grpSpPr>
            <a:xfrm rot="-1063801" flipH="1">
              <a:off x="1357701" y="-343770"/>
              <a:ext cx="1570468" cy="1800987"/>
              <a:chOff x="3056825" y="-2290075"/>
              <a:chExt cx="1465250" cy="1680325"/>
            </a:xfrm>
          </p:grpSpPr>
          <p:sp>
            <p:nvSpPr>
              <p:cNvPr id="4376" name="Google Shape;4376;p53"/>
              <p:cNvSpPr/>
              <p:nvPr/>
            </p:nvSpPr>
            <p:spPr>
              <a:xfrm>
                <a:off x="3586850" y="-2280525"/>
                <a:ext cx="345700" cy="639100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25564" extrusionOk="0">
                    <a:moveTo>
                      <a:pt x="2423" y="1"/>
                    </a:moveTo>
                    <a:lnTo>
                      <a:pt x="2423" y="1"/>
                    </a:lnTo>
                    <a:cubicBezTo>
                      <a:pt x="2452" y="282"/>
                      <a:pt x="2445" y="563"/>
                      <a:pt x="2387" y="837"/>
                    </a:cubicBezTo>
                    <a:cubicBezTo>
                      <a:pt x="2156" y="1911"/>
                      <a:pt x="1226" y="2834"/>
                      <a:pt x="1" y="3209"/>
                    </a:cubicBezTo>
                    <a:cubicBezTo>
                      <a:pt x="368" y="3439"/>
                      <a:pt x="729" y="3619"/>
                      <a:pt x="967" y="3742"/>
                    </a:cubicBezTo>
                    <a:cubicBezTo>
                      <a:pt x="6582" y="6705"/>
                      <a:pt x="10540" y="15565"/>
                      <a:pt x="11023" y="22168"/>
                    </a:cubicBezTo>
                    <a:cubicBezTo>
                      <a:pt x="11088" y="23084"/>
                      <a:pt x="11088" y="23906"/>
                      <a:pt x="11052" y="24605"/>
                    </a:cubicBezTo>
                    <a:cubicBezTo>
                      <a:pt x="11975" y="24922"/>
                      <a:pt x="12898" y="25239"/>
                      <a:pt x="13828" y="25564"/>
                    </a:cubicBezTo>
                    <a:cubicBezTo>
                      <a:pt x="13575" y="21462"/>
                      <a:pt x="12804" y="18124"/>
                      <a:pt x="12083" y="15738"/>
                    </a:cubicBezTo>
                    <a:cubicBezTo>
                      <a:pt x="10641" y="10965"/>
                      <a:pt x="8760" y="7772"/>
                      <a:pt x="7722" y="6179"/>
                    </a:cubicBezTo>
                    <a:cubicBezTo>
                      <a:pt x="6395" y="4131"/>
                      <a:pt x="4420" y="1067"/>
                      <a:pt x="24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7" name="Google Shape;4377;p53"/>
              <p:cNvSpPr/>
              <p:nvPr/>
            </p:nvSpPr>
            <p:spPr>
              <a:xfrm>
                <a:off x="3554600" y="-2290075"/>
                <a:ext cx="93550" cy="8977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3591" extrusionOk="0">
                    <a:moveTo>
                      <a:pt x="2358" y="0"/>
                    </a:moveTo>
                    <a:cubicBezTo>
                      <a:pt x="2221" y="0"/>
                      <a:pt x="2091" y="15"/>
                      <a:pt x="1954" y="44"/>
                    </a:cubicBezTo>
                    <a:cubicBezTo>
                      <a:pt x="988" y="231"/>
                      <a:pt x="0" y="1154"/>
                      <a:pt x="22" y="1990"/>
                    </a:cubicBezTo>
                    <a:cubicBezTo>
                      <a:pt x="36" y="2661"/>
                      <a:pt x="671" y="3201"/>
                      <a:pt x="1291" y="3591"/>
                    </a:cubicBezTo>
                    <a:cubicBezTo>
                      <a:pt x="2516" y="3216"/>
                      <a:pt x="3446" y="2293"/>
                      <a:pt x="3677" y="1219"/>
                    </a:cubicBezTo>
                    <a:cubicBezTo>
                      <a:pt x="3735" y="945"/>
                      <a:pt x="3742" y="664"/>
                      <a:pt x="3713" y="383"/>
                    </a:cubicBezTo>
                    <a:cubicBezTo>
                      <a:pt x="3259" y="145"/>
                      <a:pt x="2805" y="0"/>
                      <a:pt x="2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8" name="Google Shape;4378;p53"/>
              <p:cNvSpPr/>
              <p:nvPr/>
            </p:nvSpPr>
            <p:spPr>
              <a:xfrm>
                <a:off x="3266225" y="-1752250"/>
                <a:ext cx="1244475" cy="1034375"/>
              </a:xfrm>
              <a:custGeom>
                <a:avLst/>
                <a:gdLst/>
                <a:ahLst/>
                <a:cxnLst/>
                <a:rect l="l" t="t" r="r" b="b"/>
                <a:pathLst>
                  <a:path w="49779" h="41375" extrusionOk="0">
                    <a:moveTo>
                      <a:pt x="36854" y="1"/>
                    </a:moveTo>
                    <a:cubicBezTo>
                      <a:pt x="35417" y="1"/>
                      <a:pt x="33995" y="209"/>
                      <a:pt x="32722" y="612"/>
                    </a:cubicBezTo>
                    <a:cubicBezTo>
                      <a:pt x="31346" y="1052"/>
                      <a:pt x="30098" y="1744"/>
                      <a:pt x="27957" y="1780"/>
                    </a:cubicBezTo>
                    <a:cubicBezTo>
                      <a:pt x="27897" y="1781"/>
                      <a:pt x="27836" y="1781"/>
                      <a:pt x="27777" y="1781"/>
                    </a:cubicBezTo>
                    <a:cubicBezTo>
                      <a:pt x="25807" y="1781"/>
                      <a:pt x="24366" y="1219"/>
                      <a:pt x="23848" y="1037"/>
                    </a:cubicBezTo>
                    <a:cubicBezTo>
                      <a:pt x="22456" y="551"/>
                      <a:pt x="20573" y="298"/>
                      <a:pt x="18529" y="298"/>
                    </a:cubicBezTo>
                    <a:cubicBezTo>
                      <a:pt x="14868" y="298"/>
                      <a:pt x="10687" y="1110"/>
                      <a:pt x="7866" y="2854"/>
                    </a:cubicBezTo>
                    <a:cubicBezTo>
                      <a:pt x="1" y="7713"/>
                      <a:pt x="924" y="20927"/>
                      <a:pt x="1053" y="22527"/>
                    </a:cubicBezTo>
                    <a:cubicBezTo>
                      <a:pt x="1529" y="28338"/>
                      <a:pt x="3843" y="33225"/>
                      <a:pt x="6655" y="36996"/>
                    </a:cubicBezTo>
                    <a:cubicBezTo>
                      <a:pt x="11861" y="39938"/>
                      <a:pt x="17557" y="41375"/>
                      <a:pt x="23032" y="41375"/>
                    </a:cubicBezTo>
                    <a:cubicBezTo>
                      <a:pt x="29565" y="41375"/>
                      <a:pt x="35784" y="39329"/>
                      <a:pt x="40487" y="35352"/>
                    </a:cubicBezTo>
                    <a:cubicBezTo>
                      <a:pt x="46362" y="30385"/>
                      <a:pt x="49635" y="22599"/>
                      <a:pt x="49779" y="14208"/>
                    </a:cubicBezTo>
                    <a:cubicBezTo>
                      <a:pt x="49534" y="11800"/>
                      <a:pt x="48907" y="9255"/>
                      <a:pt x="47609" y="6776"/>
                    </a:cubicBezTo>
                    <a:cubicBezTo>
                      <a:pt x="46737" y="5125"/>
                      <a:pt x="45504" y="2847"/>
                      <a:pt x="42923" y="1426"/>
                    </a:cubicBezTo>
                    <a:cubicBezTo>
                      <a:pt x="41160" y="461"/>
                      <a:pt x="38990" y="1"/>
                      <a:pt x="3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9" name="Google Shape;4379;p53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0" name="Google Shape;4380;p53"/>
              <p:cNvSpPr/>
              <p:nvPr/>
            </p:nvSpPr>
            <p:spPr>
              <a:xfrm>
                <a:off x="3056825" y="-2049100"/>
                <a:ext cx="620525" cy="483975"/>
              </a:xfrm>
              <a:custGeom>
                <a:avLst/>
                <a:gdLst/>
                <a:ahLst/>
                <a:cxnLst/>
                <a:rect l="l" t="t" r="r" b="b"/>
                <a:pathLst>
                  <a:path w="24821" h="19359" extrusionOk="0">
                    <a:moveTo>
                      <a:pt x="20203" y="1"/>
                    </a:moveTo>
                    <a:cubicBezTo>
                      <a:pt x="17505" y="1"/>
                      <a:pt x="14120" y="504"/>
                      <a:pt x="10828" y="2393"/>
                    </a:cubicBezTo>
                    <a:cubicBezTo>
                      <a:pt x="4621" y="5954"/>
                      <a:pt x="2213" y="12457"/>
                      <a:pt x="1103" y="15456"/>
                    </a:cubicBezTo>
                    <a:cubicBezTo>
                      <a:pt x="548" y="16948"/>
                      <a:pt x="209" y="18239"/>
                      <a:pt x="0" y="19161"/>
                    </a:cubicBezTo>
                    <a:cubicBezTo>
                      <a:pt x="1070" y="19301"/>
                      <a:pt x="2075" y="19359"/>
                      <a:pt x="3006" y="19359"/>
                    </a:cubicBezTo>
                    <a:cubicBezTo>
                      <a:pt x="5486" y="19359"/>
                      <a:pt x="7440" y="18950"/>
                      <a:pt x="8708" y="18599"/>
                    </a:cubicBezTo>
                    <a:cubicBezTo>
                      <a:pt x="15788" y="16667"/>
                      <a:pt x="21613" y="11116"/>
                      <a:pt x="23883" y="4542"/>
                    </a:cubicBezTo>
                    <a:cubicBezTo>
                      <a:pt x="24467" y="2847"/>
                      <a:pt x="24705" y="1398"/>
                      <a:pt x="24821" y="483"/>
                    </a:cubicBezTo>
                    <a:cubicBezTo>
                      <a:pt x="23903" y="290"/>
                      <a:pt x="22251" y="1"/>
                      <a:pt x="20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1" name="Google Shape;4381;p53"/>
              <p:cNvSpPr/>
              <p:nvPr/>
            </p:nvSpPr>
            <p:spPr>
              <a:xfrm>
                <a:off x="3229550" y="-1712700"/>
                <a:ext cx="133100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060" extrusionOk="0">
                    <a:moveTo>
                      <a:pt x="3327" y="0"/>
                    </a:moveTo>
                    <a:cubicBezTo>
                      <a:pt x="1397" y="0"/>
                      <a:pt x="0" y="3187"/>
                      <a:pt x="574" y="3860"/>
                    </a:cubicBezTo>
                    <a:cubicBezTo>
                      <a:pt x="690" y="3998"/>
                      <a:pt x="914" y="4059"/>
                      <a:pt x="1204" y="4059"/>
                    </a:cubicBezTo>
                    <a:cubicBezTo>
                      <a:pt x="2551" y="4059"/>
                      <a:pt x="5323" y="2725"/>
                      <a:pt x="5317" y="1503"/>
                    </a:cubicBezTo>
                    <a:cubicBezTo>
                      <a:pt x="5310" y="760"/>
                      <a:pt x="4294" y="54"/>
                      <a:pt x="3429" y="3"/>
                    </a:cubicBezTo>
                    <a:cubicBezTo>
                      <a:pt x="3395" y="1"/>
                      <a:pt x="3361" y="0"/>
                      <a:pt x="332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2" name="Google Shape;4382;p53"/>
              <p:cNvSpPr/>
              <p:nvPr/>
            </p:nvSpPr>
            <p:spPr>
              <a:xfrm>
                <a:off x="3421950" y="-1771125"/>
                <a:ext cx="608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170" extrusionOk="0">
                    <a:moveTo>
                      <a:pt x="1354" y="1"/>
                    </a:moveTo>
                    <a:cubicBezTo>
                      <a:pt x="1063" y="1"/>
                      <a:pt x="756" y="96"/>
                      <a:pt x="556" y="307"/>
                    </a:cubicBezTo>
                    <a:cubicBezTo>
                      <a:pt x="0" y="905"/>
                      <a:pt x="570" y="2102"/>
                      <a:pt x="1024" y="2167"/>
                    </a:cubicBezTo>
                    <a:cubicBezTo>
                      <a:pt x="1037" y="2169"/>
                      <a:pt x="1051" y="2170"/>
                      <a:pt x="1064" y="2170"/>
                    </a:cubicBezTo>
                    <a:cubicBezTo>
                      <a:pt x="1600" y="2170"/>
                      <a:pt x="2435" y="806"/>
                      <a:pt x="2055" y="278"/>
                    </a:cubicBezTo>
                    <a:cubicBezTo>
                      <a:pt x="1928" y="100"/>
                      <a:pt x="1650" y="1"/>
                      <a:pt x="1354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3" name="Google Shape;4383;p53"/>
              <p:cNvSpPr/>
              <p:nvPr/>
            </p:nvSpPr>
            <p:spPr>
              <a:xfrm>
                <a:off x="3166575" y="-2066050"/>
                <a:ext cx="599000" cy="410025"/>
              </a:xfrm>
              <a:custGeom>
                <a:avLst/>
                <a:gdLst/>
                <a:ahLst/>
                <a:cxnLst/>
                <a:rect l="l" t="t" r="r" b="b"/>
                <a:pathLst>
                  <a:path w="23960" h="16401" extrusionOk="0">
                    <a:moveTo>
                      <a:pt x="23750" y="1"/>
                    </a:moveTo>
                    <a:cubicBezTo>
                      <a:pt x="23597" y="1"/>
                      <a:pt x="23041" y="135"/>
                      <a:pt x="22053" y="397"/>
                    </a:cubicBezTo>
                    <a:cubicBezTo>
                      <a:pt x="21454" y="563"/>
                      <a:pt x="20849" y="692"/>
                      <a:pt x="20265" y="894"/>
                    </a:cubicBezTo>
                    <a:cubicBezTo>
                      <a:pt x="18398" y="1918"/>
                      <a:pt x="16581" y="3028"/>
                      <a:pt x="14829" y="4246"/>
                    </a:cubicBezTo>
                    <a:cubicBezTo>
                      <a:pt x="14325" y="4607"/>
                      <a:pt x="13827" y="4967"/>
                      <a:pt x="13330" y="5328"/>
                    </a:cubicBezTo>
                    <a:cubicBezTo>
                      <a:pt x="12442" y="5535"/>
                      <a:pt x="11552" y="5643"/>
                      <a:pt x="10656" y="5643"/>
                    </a:cubicBezTo>
                    <a:cubicBezTo>
                      <a:pt x="9682" y="5643"/>
                      <a:pt x="8702" y="5515"/>
                      <a:pt x="7714" y="5248"/>
                    </a:cubicBezTo>
                    <a:lnTo>
                      <a:pt x="7714" y="5248"/>
                    </a:lnTo>
                    <a:cubicBezTo>
                      <a:pt x="8658" y="5821"/>
                      <a:pt x="9770" y="6096"/>
                      <a:pt x="10886" y="6096"/>
                    </a:cubicBezTo>
                    <a:cubicBezTo>
                      <a:pt x="11457" y="6096"/>
                      <a:pt x="12029" y="6024"/>
                      <a:pt x="12580" y="5883"/>
                    </a:cubicBezTo>
                    <a:lnTo>
                      <a:pt x="12580" y="5883"/>
                    </a:lnTo>
                    <a:cubicBezTo>
                      <a:pt x="11189" y="6914"/>
                      <a:pt x="9812" y="7959"/>
                      <a:pt x="8456" y="9033"/>
                    </a:cubicBezTo>
                    <a:cubicBezTo>
                      <a:pt x="6999" y="9844"/>
                      <a:pt x="5362" y="10300"/>
                      <a:pt x="3679" y="10300"/>
                    </a:cubicBezTo>
                    <a:cubicBezTo>
                      <a:pt x="3281" y="10300"/>
                      <a:pt x="2881" y="10275"/>
                      <a:pt x="2480" y="10223"/>
                    </a:cubicBezTo>
                    <a:lnTo>
                      <a:pt x="2480" y="10223"/>
                    </a:lnTo>
                    <a:cubicBezTo>
                      <a:pt x="3165" y="10421"/>
                      <a:pt x="3881" y="10518"/>
                      <a:pt x="4600" y="10518"/>
                    </a:cubicBezTo>
                    <a:cubicBezTo>
                      <a:pt x="5449" y="10518"/>
                      <a:pt x="6301" y="10383"/>
                      <a:pt x="7108" y="10122"/>
                    </a:cubicBezTo>
                    <a:lnTo>
                      <a:pt x="7108" y="10122"/>
                    </a:lnTo>
                    <a:cubicBezTo>
                      <a:pt x="6315" y="10763"/>
                      <a:pt x="5530" y="11419"/>
                      <a:pt x="4751" y="12082"/>
                    </a:cubicBezTo>
                    <a:cubicBezTo>
                      <a:pt x="3136" y="13467"/>
                      <a:pt x="1550" y="14887"/>
                      <a:pt x="0" y="16336"/>
                    </a:cubicBezTo>
                    <a:lnTo>
                      <a:pt x="58" y="16401"/>
                    </a:lnTo>
                    <a:cubicBezTo>
                      <a:pt x="2920" y="14000"/>
                      <a:pt x="5854" y="11686"/>
                      <a:pt x="8867" y="9487"/>
                    </a:cubicBezTo>
                    <a:lnTo>
                      <a:pt x="8867" y="9487"/>
                    </a:lnTo>
                    <a:cubicBezTo>
                      <a:pt x="8384" y="11030"/>
                      <a:pt x="8406" y="12746"/>
                      <a:pt x="9026" y="14245"/>
                    </a:cubicBezTo>
                    <a:cubicBezTo>
                      <a:pt x="8593" y="12479"/>
                      <a:pt x="8824" y="10677"/>
                      <a:pt x="9495" y="9026"/>
                    </a:cubicBezTo>
                    <a:cubicBezTo>
                      <a:pt x="11412" y="7642"/>
                      <a:pt x="13366" y="6301"/>
                      <a:pt x="15348" y="5010"/>
                    </a:cubicBezTo>
                    <a:cubicBezTo>
                      <a:pt x="15528" y="4895"/>
                      <a:pt x="15701" y="4780"/>
                      <a:pt x="15874" y="4664"/>
                    </a:cubicBezTo>
                    <a:lnTo>
                      <a:pt x="15874" y="4664"/>
                    </a:lnTo>
                    <a:cubicBezTo>
                      <a:pt x="14959" y="6077"/>
                      <a:pt x="14440" y="7764"/>
                      <a:pt x="14433" y="9444"/>
                    </a:cubicBezTo>
                    <a:cubicBezTo>
                      <a:pt x="14981" y="7656"/>
                      <a:pt x="15615" y="5991"/>
                      <a:pt x="16386" y="4318"/>
                    </a:cubicBezTo>
                    <a:cubicBezTo>
                      <a:pt x="17792" y="3374"/>
                      <a:pt x="19191" y="2408"/>
                      <a:pt x="20582" y="1442"/>
                    </a:cubicBezTo>
                    <a:cubicBezTo>
                      <a:pt x="21115" y="1226"/>
                      <a:pt x="21649" y="1002"/>
                      <a:pt x="22182" y="779"/>
                    </a:cubicBezTo>
                    <a:cubicBezTo>
                      <a:pt x="23412" y="254"/>
                      <a:pt x="23960" y="1"/>
                      <a:pt x="2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4" name="Google Shape;4384;p53"/>
              <p:cNvSpPr/>
              <p:nvPr/>
            </p:nvSpPr>
            <p:spPr>
              <a:xfrm>
                <a:off x="3385725" y="-1601250"/>
                <a:ext cx="347400" cy="31352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12541" extrusionOk="0">
                    <a:moveTo>
                      <a:pt x="9931" y="0"/>
                    </a:moveTo>
                    <a:cubicBezTo>
                      <a:pt x="7968" y="0"/>
                      <a:pt x="5309" y="825"/>
                      <a:pt x="3410" y="2675"/>
                    </a:cubicBezTo>
                    <a:cubicBezTo>
                      <a:pt x="0" y="5998"/>
                      <a:pt x="101" y="11585"/>
                      <a:pt x="1709" y="12414"/>
                    </a:cubicBezTo>
                    <a:cubicBezTo>
                      <a:pt x="1875" y="12500"/>
                      <a:pt x="2068" y="12541"/>
                      <a:pt x="2283" y="12541"/>
                    </a:cubicBezTo>
                    <a:cubicBezTo>
                      <a:pt x="5526" y="12541"/>
                      <a:pt x="13895" y="3361"/>
                      <a:pt x="12422" y="887"/>
                    </a:cubicBezTo>
                    <a:cubicBezTo>
                      <a:pt x="12079" y="311"/>
                      <a:pt x="11136" y="0"/>
                      <a:pt x="993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5" name="Google Shape;4385;p53"/>
              <p:cNvSpPr/>
              <p:nvPr/>
            </p:nvSpPr>
            <p:spPr>
              <a:xfrm>
                <a:off x="3784950" y="-1705875"/>
                <a:ext cx="2588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2627" extrusionOk="0">
                    <a:moveTo>
                      <a:pt x="3175" y="0"/>
                    </a:moveTo>
                    <a:cubicBezTo>
                      <a:pt x="1447" y="0"/>
                      <a:pt x="55" y="325"/>
                      <a:pt x="35" y="660"/>
                    </a:cubicBezTo>
                    <a:cubicBezTo>
                      <a:pt x="0" y="1387"/>
                      <a:pt x="6488" y="2626"/>
                      <a:pt x="9125" y="2626"/>
                    </a:cubicBezTo>
                    <a:cubicBezTo>
                      <a:pt x="9756" y="2626"/>
                      <a:pt x="10166" y="2556"/>
                      <a:pt x="10214" y="2390"/>
                    </a:cubicBezTo>
                    <a:cubicBezTo>
                      <a:pt x="10351" y="1943"/>
                      <a:pt x="7922" y="696"/>
                      <a:pt x="5694" y="242"/>
                    </a:cubicBezTo>
                    <a:cubicBezTo>
                      <a:pt x="4851" y="70"/>
                      <a:pt x="3977" y="0"/>
                      <a:pt x="317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6" name="Google Shape;4386;p53"/>
              <p:cNvSpPr/>
              <p:nvPr/>
            </p:nvSpPr>
            <p:spPr>
              <a:xfrm>
                <a:off x="3753200" y="-1685975"/>
                <a:ext cx="28712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8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7" y="736"/>
                      <a:pt x="4095" y="1587"/>
                      <a:pt x="7174" y="1782"/>
                    </a:cubicBezTo>
                    <a:cubicBezTo>
                      <a:pt x="7610" y="1808"/>
                      <a:pt x="8032" y="1820"/>
                      <a:pt x="8440" y="1820"/>
                    </a:cubicBezTo>
                    <a:cubicBezTo>
                      <a:pt x="9576" y="1820"/>
                      <a:pt x="10599" y="1727"/>
                      <a:pt x="11484" y="15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7" name="Google Shape;4387;p53"/>
              <p:cNvSpPr/>
              <p:nvPr/>
            </p:nvSpPr>
            <p:spPr>
              <a:xfrm>
                <a:off x="3753200" y="-1685975"/>
                <a:ext cx="2871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98" y="1260"/>
                      <a:pt x="5311" y="1918"/>
                      <a:pt x="8117" y="1918"/>
                    </a:cubicBezTo>
                    <a:cubicBezTo>
                      <a:pt x="9248" y="1918"/>
                      <a:pt x="10377" y="1811"/>
                      <a:pt x="11484" y="1594"/>
                    </a:cubicBezTo>
                    <a:lnTo>
                      <a:pt x="11484" y="1594"/>
                    </a:lnTo>
                    <a:cubicBezTo>
                      <a:pt x="10642" y="1686"/>
                      <a:pt x="9796" y="1732"/>
                      <a:pt x="8951" y="1732"/>
                    </a:cubicBezTo>
                    <a:cubicBezTo>
                      <a:pt x="5893" y="1732"/>
                      <a:pt x="2847" y="1136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8" name="Google Shape;4388;p53"/>
              <p:cNvSpPr/>
              <p:nvPr/>
            </p:nvSpPr>
            <p:spPr>
              <a:xfrm>
                <a:off x="3103300" y="-2049100"/>
                <a:ext cx="574050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13496" extrusionOk="0">
                    <a:moveTo>
                      <a:pt x="18344" y="1"/>
                    </a:moveTo>
                    <a:cubicBezTo>
                      <a:pt x="15646" y="1"/>
                      <a:pt x="12261" y="504"/>
                      <a:pt x="8969" y="2393"/>
                    </a:cubicBezTo>
                    <a:cubicBezTo>
                      <a:pt x="3901" y="5306"/>
                      <a:pt x="1363" y="10179"/>
                      <a:pt x="1" y="13495"/>
                    </a:cubicBezTo>
                    <a:cubicBezTo>
                      <a:pt x="3739" y="6905"/>
                      <a:pt x="9662" y="3246"/>
                      <a:pt x="14810" y="3246"/>
                    </a:cubicBezTo>
                    <a:cubicBezTo>
                      <a:pt x="15687" y="3246"/>
                      <a:pt x="16542" y="3352"/>
                      <a:pt x="17360" y="3568"/>
                    </a:cubicBezTo>
                    <a:cubicBezTo>
                      <a:pt x="18939" y="3986"/>
                      <a:pt x="20280" y="4787"/>
                      <a:pt x="21404" y="5738"/>
                    </a:cubicBezTo>
                    <a:cubicBezTo>
                      <a:pt x="21440" y="5774"/>
                      <a:pt x="21484" y="5810"/>
                      <a:pt x="21520" y="5846"/>
                    </a:cubicBezTo>
                    <a:cubicBezTo>
                      <a:pt x="21707" y="5414"/>
                      <a:pt x="21873" y="4981"/>
                      <a:pt x="22024" y="4542"/>
                    </a:cubicBezTo>
                    <a:cubicBezTo>
                      <a:pt x="22608" y="2847"/>
                      <a:pt x="22846" y="1398"/>
                      <a:pt x="22962" y="483"/>
                    </a:cubicBezTo>
                    <a:cubicBezTo>
                      <a:pt x="22044" y="290"/>
                      <a:pt x="20392" y="1"/>
                      <a:pt x="1834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9" name="Google Shape;4389;p53"/>
              <p:cNvSpPr/>
              <p:nvPr/>
            </p:nvSpPr>
            <p:spPr>
              <a:xfrm>
                <a:off x="3056825" y="-1905650"/>
                <a:ext cx="583050" cy="340525"/>
              </a:xfrm>
              <a:custGeom>
                <a:avLst/>
                <a:gdLst/>
                <a:ahLst/>
                <a:cxnLst/>
                <a:rect l="l" t="t" r="r" b="b"/>
                <a:pathLst>
                  <a:path w="23322" h="13621" extrusionOk="0">
                    <a:moveTo>
                      <a:pt x="23263" y="0"/>
                    </a:moveTo>
                    <a:cubicBezTo>
                      <a:pt x="22182" y="2012"/>
                      <a:pt x="19270" y="6755"/>
                      <a:pt x="13373" y="10093"/>
                    </a:cubicBezTo>
                    <a:cubicBezTo>
                      <a:pt x="8328" y="12950"/>
                      <a:pt x="3515" y="13406"/>
                      <a:pt x="769" y="13406"/>
                    </a:cubicBezTo>
                    <a:cubicBezTo>
                      <a:pt x="494" y="13406"/>
                      <a:pt x="239" y="13402"/>
                      <a:pt x="7" y="13395"/>
                    </a:cubicBezTo>
                    <a:cubicBezTo>
                      <a:pt x="7" y="13402"/>
                      <a:pt x="7" y="13416"/>
                      <a:pt x="0" y="13423"/>
                    </a:cubicBezTo>
                    <a:cubicBezTo>
                      <a:pt x="1070" y="13563"/>
                      <a:pt x="2075" y="13621"/>
                      <a:pt x="3006" y="13621"/>
                    </a:cubicBezTo>
                    <a:cubicBezTo>
                      <a:pt x="5486" y="13621"/>
                      <a:pt x="7440" y="13212"/>
                      <a:pt x="8708" y="12861"/>
                    </a:cubicBezTo>
                    <a:cubicBezTo>
                      <a:pt x="15269" y="11073"/>
                      <a:pt x="20748" y="6178"/>
                      <a:pt x="23321" y="238"/>
                    </a:cubicBezTo>
                    <a:lnTo>
                      <a:pt x="23263" y="0"/>
                    </a:ln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0" name="Google Shape;4390;p53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91" name="Google Shape;4391;p53"/>
            <p:cNvGrpSpPr/>
            <p:nvPr/>
          </p:nvGrpSpPr>
          <p:grpSpPr>
            <a:xfrm flipH="1">
              <a:off x="713088" y="983892"/>
              <a:ext cx="841496" cy="855191"/>
              <a:chOff x="5967275" y="1212450"/>
              <a:chExt cx="1139775" cy="1158325"/>
            </a:xfrm>
          </p:grpSpPr>
          <p:sp>
            <p:nvSpPr>
              <p:cNvPr id="4392" name="Google Shape;4392;p53"/>
              <p:cNvSpPr/>
              <p:nvPr/>
            </p:nvSpPr>
            <p:spPr>
              <a:xfrm>
                <a:off x="6042250" y="1226925"/>
                <a:ext cx="1064800" cy="1143850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45754" extrusionOk="0">
                    <a:moveTo>
                      <a:pt x="21295" y="0"/>
                    </a:moveTo>
                    <a:cubicBezTo>
                      <a:pt x="20316" y="0"/>
                      <a:pt x="19570" y="215"/>
                      <a:pt x="19227" y="731"/>
                    </a:cubicBezTo>
                    <a:cubicBezTo>
                      <a:pt x="18477" y="1863"/>
                      <a:pt x="19854" y="4206"/>
                      <a:pt x="21765" y="6621"/>
                    </a:cubicBezTo>
                    <a:cubicBezTo>
                      <a:pt x="18593" y="8754"/>
                      <a:pt x="15428" y="10881"/>
                      <a:pt x="12256" y="13008"/>
                    </a:cubicBezTo>
                    <a:cubicBezTo>
                      <a:pt x="10003" y="11059"/>
                      <a:pt x="7696" y="10057"/>
                      <a:pt x="5982" y="10057"/>
                    </a:cubicBezTo>
                    <a:cubicBezTo>
                      <a:pt x="5261" y="10057"/>
                      <a:pt x="4645" y="10234"/>
                      <a:pt x="4182" y="10593"/>
                    </a:cubicBezTo>
                    <a:cubicBezTo>
                      <a:pt x="2617" y="11811"/>
                      <a:pt x="3151" y="14868"/>
                      <a:pt x="3396" y="16281"/>
                    </a:cubicBezTo>
                    <a:cubicBezTo>
                      <a:pt x="4261" y="21219"/>
                      <a:pt x="7253" y="25068"/>
                      <a:pt x="10172" y="27757"/>
                    </a:cubicBezTo>
                    <a:cubicBezTo>
                      <a:pt x="1781" y="40647"/>
                      <a:pt x="1" y="44987"/>
                      <a:pt x="837" y="45657"/>
                    </a:cubicBezTo>
                    <a:cubicBezTo>
                      <a:pt x="915" y="45720"/>
                      <a:pt x="1020" y="45754"/>
                      <a:pt x="1154" y="45754"/>
                    </a:cubicBezTo>
                    <a:cubicBezTo>
                      <a:pt x="2465" y="45754"/>
                      <a:pt x="6606" y="42548"/>
                      <a:pt x="16574" y="32299"/>
                    </a:cubicBezTo>
                    <a:cubicBezTo>
                      <a:pt x="17722" y="32884"/>
                      <a:pt x="22374" y="35238"/>
                      <a:pt x="27057" y="35238"/>
                    </a:cubicBezTo>
                    <a:cubicBezTo>
                      <a:pt x="28727" y="35238"/>
                      <a:pt x="30402" y="34938"/>
                      <a:pt x="31922" y="34152"/>
                    </a:cubicBezTo>
                    <a:cubicBezTo>
                      <a:pt x="32383" y="33907"/>
                      <a:pt x="35757" y="32162"/>
                      <a:pt x="35534" y="30302"/>
                    </a:cubicBezTo>
                    <a:cubicBezTo>
                      <a:pt x="35375" y="28997"/>
                      <a:pt x="33760" y="27844"/>
                      <a:pt x="31605" y="27440"/>
                    </a:cubicBezTo>
                    <a:cubicBezTo>
                      <a:pt x="32513" y="23749"/>
                      <a:pt x="33429" y="20051"/>
                      <a:pt x="34344" y="16360"/>
                    </a:cubicBezTo>
                    <a:cubicBezTo>
                      <a:pt x="36791" y="17903"/>
                      <a:pt x="38953" y="18779"/>
                      <a:pt x="40332" y="18779"/>
                    </a:cubicBezTo>
                    <a:cubicBezTo>
                      <a:pt x="40866" y="18779"/>
                      <a:pt x="41283" y="18647"/>
                      <a:pt x="41553" y="18371"/>
                    </a:cubicBezTo>
                    <a:cubicBezTo>
                      <a:pt x="42591" y="17319"/>
                      <a:pt x="41207" y="14421"/>
                      <a:pt x="40508" y="12957"/>
                    </a:cubicBezTo>
                    <a:cubicBezTo>
                      <a:pt x="37350" y="6354"/>
                      <a:pt x="31489" y="3283"/>
                      <a:pt x="30386" y="2728"/>
                    </a:cubicBezTo>
                    <a:cubicBezTo>
                      <a:pt x="27680" y="1357"/>
                      <a:pt x="23753" y="0"/>
                      <a:pt x="2129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3" name="Google Shape;4393;p53"/>
              <p:cNvSpPr/>
              <p:nvPr/>
            </p:nvSpPr>
            <p:spPr>
              <a:xfrm>
                <a:off x="5967275" y="1778300"/>
                <a:ext cx="537100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21484" h="23122" extrusionOk="0">
                    <a:moveTo>
                      <a:pt x="13654" y="0"/>
                    </a:moveTo>
                    <a:cubicBezTo>
                      <a:pt x="2351" y="16905"/>
                      <a:pt x="1" y="22269"/>
                      <a:pt x="938" y="23026"/>
                    </a:cubicBezTo>
                    <a:cubicBezTo>
                      <a:pt x="1016" y="23088"/>
                      <a:pt x="1120" y="23121"/>
                      <a:pt x="1254" y="23121"/>
                    </a:cubicBezTo>
                    <a:cubicBezTo>
                      <a:pt x="2759" y="23121"/>
                      <a:pt x="7984" y="18912"/>
                      <a:pt x="21483" y="4657"/>
                    </a:cubicBezTo>
                    <a:cubicBezTo>
                      <a:pt x="18874" y="3107"/>
                      <a:pt x="16264" y="1557"/>
                      <a:pt x="13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4" name="Google Shape;4394;p53"/>
              <p:cNvSpPr/>
              <p:nvPr/>
            </p:nvSpPr>
            <p:spPr>
              <a:xfrm>
                <a:off x="6177250" y="1778300"/>
                <a:ext cx="2676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751" extrusionOk="0">
                    <a:moveTo>
                      <a:pt x="5255" y="0"/>
                    </a:moveTo>
                    <a:cubicBezTo>
                      <a:pt x="3223" y="3035"/>
                      <a:pt x="1485" y="5695"/>
                      <a:pt x="0" y="8031"/>
                    </a:cubicBezTo>
                    <a:cubicBezTo>
                      <a:pt x="1327" y="9163"/>
                      <a:pt x="2963" y="10295"/>
                      <a:pt x="4967" y="11217"/>
                    </a:cubicBezTo>
                    <a:cubicBezTo>
                      <a:pt x="5400" y="11412"/>
                      <a:pt x="5825" y="11592"/>
                      <a:pt x="6243" y="11751"/>
                    </a:cubicBezTo>
                    <a:cubicBezTo>
                      <a:pt x="7598" y="10374"/>
                      <a:pt x="9083" y="8846"/>
                      <a:pt x="10705" y="7159"/>
                    </a:cubicBezTo>
                    <a:lnTo>
                      <a:pt x="8860" y="2141"/>
                    </a:lnTo>
                    <a:cubicBezTo>
                      <a:pt x="7656" y="1427"/>
                      <a:pt x="6459" y="714"/>
                      <a:pt x="525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5" name="Google Shape;4395;p53"/>
              <p:cNvSpPr/>
              <p:nvPr/>
            </p:nvSpPr>
            <p:spPr>
              <a:xfrm>
                <a:off x="6035225" y="1212450"/>
                <a:ext cx="999375" cy="880950"/>
              </a:xfrm>
              <a:custGeom>
                <a:avLst/>
                <a:gdLst/>
                <a:ahLst/>
                <a:cxnLst/>
                <a:rect l="l" t="t" r="r" b="b"/>
                <a:pathLst>
                  <a:path w="39975" h="35238" extrusionOk="0">
                    <a:moveTo>
                      <a:pt x="18687" y="1"/>
                    </a:moveTo>
                    <a:cubicBezTo>
                      <a:pt x="17705" y="1"/>
                      <a:pt x="16956" y="217"/>
                      <a:pt x="16610" y="733"/>
                    </a:cubicBezTo>
                    <a:cubicBezTo>
                      <a:pt x="15860" y="1858"/>
                      <a:pt x="17237" y="4208"/>
                      <a:pt x="19148" y="6623"/>
                    </a:cubicBezTo>
                    <a:cubicBezTo>
                      <a:pt x="15983" y="8750"/>
                      <a:pt x="12811" y="10883"/>
                      <a:pt x="9646" y="13010"/>
                    </a:cubicBezTo>
                    <a:cubicBezTo>
                      <a:pt x="7393" y="11061"/>
                      <a:pt x="5082" y="10059"/>
                      <a:pt x="3366" y="10059"/>
                    </a:cubicBezTo>
                    <a:cubicBezTo>
                      <a:pt x="2645" y="10059"/>
                      <a:pt x="2028" y="10237"/>
                      <a:pt x="1565" y="10595"/>
                    </a:cubicBezTo>
                    <a:cubicBezTo>
                      <a:pt x="0" y="11806"/>
                      <a:pt x="534" y="14863"/>
                      <a:pt x="786" y="16276"/>
                    </a:cubicBezTo>
                    <a:cubicBezTo>
                      <a:pt x="2545" y="26332"/>
                      <a:pt x="13106" y="31869"/>
                      <a:pt x="13964" y="32301"/>
                    </a:cubicBezTo>
                    <a:cubicBezTo>
                      <a:pt x="15111" y="32885"/>
                      <a:pt x="19755" y="35238"/>
                      <a:pt x="24433" y="35238"/>
                    </a:cubicBezTo>
                    <a:cubicBezTo>
                      <a:pt x="26105" y="35238"/>
                      <a:pt x="27782" y="34937"/>
                      <a:pt x="29305" y="34147"/>
                    </a:cubicBezTo>
                    <a:cubicBezTo>
                      <a:pt x="29766" y="33909"/>
                      <a:pt x="33140" y="32157"/>
                      <a:pt x="32917" y="30304"/>
                    </a:cubicBezTo>
                    <a:cubicBezTo>
                      <a:pt x="32758" y="29000"/>
                      <a:pt x="31150" y="27839"/>
                      <a:pt x="28988" y="27435"/>
                    </a:cubicBezTo>
                    <a:cubicBezTo>
                      <a:pt x="29896" y="23751"/>
                      <a:pt x="30812" y="20053"/>
                      <a:pt x="31727" y="16362"/>
                    </a:cubicBezTo>
                    <a:cubicBezTo>
                      <a:pt x="34176" y="17901"/>
                      <a:pt x="36340" y="18780"/>
                      <a:pt x="37718" y="18780"/>
                    </a:cubicBezTo>
                    <a:cubicBezTo>
                      <a:pt x="38251" y="18780"/>
                      <a:pt x="38667" y="18649"/>
                      <a:pt x="38936" y="18374"/>
                    </a:cubicBezTo>
                    <a:cubicBezTo>
                      <a:pt x="39974" y="17314"/>
                      <a:pt x="38590" y="14416"/>
                      <a:pt x="37891" y="12952"/>
                    </a:cubicBezTo>
                    <a:cubicBezTo>
                      <a:pt x="34741" y="6349"/>
                      <a:pt x="28872" y="3278"/>
                      <a:pt x="27769" y="2723"/>
                    </a:cubicBezTo>
                    <a:cubicBezTo>
                      <a:pt x="25065" y="1353"/>
                      <a:pt x="21146" y="1"/>
                      <a:pt x="186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6" name="Google Shape;4396;p53"/>
              <p:cNvSpPr/>
              <p:nvPr/>
            </p:nvSpPr>
            <p:spPr>
              <a:xfrm>
                <a:off x="6276375" y="1378000"/>
                <a:ext cx="483550" cy="520350"/>
              </a:xfrm>
              <a:custGeom>
                <a:avLst/>
                <a:gdLst/>
                <a:ahLst/>
                <a:cxnLst/>
                <a:rect l="l" t="t" r="r" b="b"/>
                <a:pathLst>
                  <a:path w="19342" h="20814" extrusionOk="0">
                    <a:moveTo>
                      <a:pt x="9502" y="1"/>
                    </a:moveTo>
                    <a:cubicBezTo>
                      <a:pt x="6337" y="2128"/>
                      <a:pt x="3165" y="4261"/>
                      <a:pt x="0" y="6388"/>
                    </a:cubicBezTo>
                    <a:cubicBezTo>
                      <a:pt x="570" y="8154"/>
                      <a:pt x="2350" y="12804"/>
                      <a:pt x="7108" y="16481"/>
                    </a:cubicBezTo>
                    <a:cubicBezTo>
                      <a:pt x="12190" y="20395"/>
                      <a:pt x="17525" y="20770"/>
                      <a:pt x="19342" y="20813"/>
                    </a:cubicBezTo>
                    <a:cubicBezTo>
                      <a:pt x="18895" y="20777"/>
                      <a:pt x="11880" y="20020"/>
                      <a:pt x="8600" y="13619"/>
                    </a:cubicBezTo>
                    <a:cubicBezTo>
                      <a:pt x="6394" y="9293"/>
                      <a:pt x="6740" y="4060"/>
                      <a:pt x="9502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7" name="Google Shape;4397;p53"/>
              <p:cNvSpPr/>
              <p:nvPr/>
            </p:nvSpPr>
            <p:spPr>
              <a:xfrm>
                <a:off x="6035225" y="1466675"/>
                <a:ext cx="821675" cy="626725"/>
              </a:xfrm>
              <a:custGeom>
                <a:avLst/>
                <a:gdLst/>
                <a:ahLst/>
                <a:cxnLst/>
                <a:rect l="l" t="t" r="r" b="b"/>
                <a:pathLst>
                  <a:path w="32867" h="25069" extrusionOk="0">
                    <a:moveTo>
                      <a:pt x="2473" y="1"/>
                    </a:moveTo>
                    <a:cubicBezTo>
                      <a:pt x="2127" y="87"/>
                      <a:pt x="1824" y="231"/>
                      <a:pt x="1565" y="426"/>
                    </a:cubicBezTo>
                    <a:cubicBezTo>
                      <a:pt x="0" y="1637"/>
                      <a:pt x="534" y="4694"/>
                      <a:pt x="786" y="6107"/>
                    </a:cubicBezTo>
                    <a:cubicBezTo>
                      <a:pt x="2545" y="16163"/>
                      <a:pt x="13106" y="21700"/>
                      <a:pt x="13964" y="22132"/>
                    </a:cubicBezTo>
                    <a:cubicBezTo>
                      <a:pt x="15111" y="22716"/>
                      <a:pt x="19755" y="25069"/>
                      <a:pt x="24433" y="25069"/>
                    </a:cubicBezTo>
                    <a:cubicBezTo>
                      <a:pt x="26105" y="25069"/>
                      <a:pt x="27782" y="24768"/>
                      <a:pt x="29305" y="23978"/>
                    </a:cubicBezTo>
                    <a:cubicBezTo>
                      <a:pt x="29723" y="23769"/>
                      <a:pt x="32463" y="22341"/>
                      <a:pt x="32866" y="20712"/>
                    </a:cubicBezTo>
                    <a:lnTo>
                      <a:pt x="32866" y="20712"/>
                    </a:lnTo>
                    <a:cubicBezTo>
                      <a:pt x="30352" y="21405"/>
                      <a:pt x="27822" y="21741"/>
                      <a:pt x="25353" y="21741"/>
                    </a:cubicBezTo>
                    <a:cubicBezTo>
                      <a:pt x="18415" y="21741"/>
                      <a:pt x="11964" y="19084"/>
                      <a:pt x="7721" y="14202"/>
                    </a:cubicBezTo>
                    <a:cubicBezTo>
                      <a:pt x="3381" y="9221"/>
                      <a:pt x="2574" y="3310"/>
                      <a:pt x="2473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8" name="Google Shape;4398;p53"/>
              <p:cNvSpPr/>
              <p:nvPr/>
            </p:nvSpPr>
            <p:spPr>
              <a:xfrm>
                <a:off x="6431725" y="1213650"/>
                <a:ext cx="587375" cy="46832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18733" extrusionOk="0">
                    <a:moveTo>
                      <a:pt x="2163" y="0"/>
                    </a:moveTo>
                    <a:cubicBezTo>
                      <a:pt x="1514" y="80"/>
                      <a:pt x="1017" y="289"/>
                      <a:pt x="750" y="685"/>
                    </a:cubicBezTo>
                    <a:cubicBezTo>
                      <a:pt x="0" y="1810"/>
                      <a:pt x="1377" y="4160"/>
                      <a:pt x="3288" y="6575"/>
                    </a:cubicBezTo>
                    <a:cubicBezTo>
                      <a:pt x="4167" y="8038"/>
                      <a:pt x="5573" y="9999"/>
                      <a:pt x="7735" y="11874"/>
                    </a:cubicBezTo>
                    <a:cubicBezTo>
                      <a:pt x="10806" y="14534"/>
                      <a:pt x="13957" y="15745"/>
                      <a:pt x="15867" y="16314"/>
                    </a:cubicBezTo>
                    <a:cubicBezTo>
                      <a:pt x="18316" y="17853"/>
                      <a:pt x="20480" y="18732"/>
                      <a:pt x="21858" y="18732"/>
                    </a:cubicBezTo>
                    <a:cubicBezTo>
                      <a:pt x="22391" y="18732"/>
                      <a:pt x="22807" y="18601"/>
                      <a:pt x="23076" y="18326"/>
                    </a:cubicBezTo>
                    <a:cubicBezTo>
                      <a:pt x="23415" y="17987"/>
                      <a:pt x="23494" y="17446"/>
                      <a:pt x="23429" y="16833"/>
                    </a:cubicBezTo>
                    <a:cubicBezTo>
                      <a:pt x="20430" y="16084"/>
                      <a:pt x="15608" y="14426"/>
                      <a:pt x="10814" y="10576"/>
                    </a:cubicBezTo>
                    <a:cubicBezTo>
                      <a:pt x="6186" y="6856"/>
                      <a:pt x="3554" y="2689"/>
                      <a:pt x="216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99" name="Google Shape;4399;p53"/>
            <p:cNvGrpSpPr/>
            <p:nvPr/>
          </p:nvGrpSpPr>
          <p:grpSpPr>
            <a:xfrm rot="3626901">
              <a:off x="7668433" y="1048558"/>
              <a:ext cx="670823" cy="1064441"/>
              <a:chOff x="4491600" y="1128725"/>
              <a:chExt cx="911950" cy="1447225"/>
            </a:xfrm>
          </p:grpSpPr>
          <p:sp>
            <p:nvSpPr>
              <p:cNvPr id="4400" name="Google Shape;4400;p53"/>
              <p:cNvSpPr/>
              <p:nvPr/>
            </p:nvSpPr>
            <p:spPr>
              <a:xfrm>
                <a:off x="4568550" y="1144125"/>
                <a:ext cx="835000" cy="1431825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3" extrusionOk="0">
                    <a:moveTo>
                      <a:pt x="12217" y="20788"/>
                    </a:moveTo>
                    <a:cubicBezTo>
                      <a:pt x="12235" y="20788"/>
                      <a:pt x="12294" y="20824"/>
                      <a:pt x="12353" y="20863"/>
                    </a:cubicBezTo>
                    <a:lnTo>
                      <a:pt x="12353" y="20863"/>
                    </a:lnTo>
                    <a:cubicBezTo>
                      <a:pt x="12335" y="20860"/>
                      <a:pt x="12317" y="20857"/>
                      <a:pt x="12299" y="20854"/>
                    </a:cubicBezTo>
                    <a:lnTo>
                      <a:pt x="12299" y="20854"/>
                    </a:lnTo>
                    <a:cubicBezTo>
                      <a:pt x="12320" y="20858"/>
                      <a:pt x="12338" y="20861"/>
                      <a:pt x="12355" y="20864"/>
                    </a:cubicBezTo>
                    <a:lnTo>
                      <a:pt x="12355" y="20864"/>
                    </a:lnTo>
                    <a:cubicBezTo>
                      <a:pt x="12360" y="20867"/>
                      <a:pt x="12365" y="20871"/>
                      <a:pt x="12370" y="20874"/>
                    </a:cubicBezTo>
                    <a:lnTo>
                      <a:pt x="12370" y="20874"/>
                    </a:lnTo>
                    <a:cubicBezTo>
                      <a:pt x="12290" y="20858"/>
                      <a:pt x="12186" y="20826"/>
                      <a:pt x="12213" y="20789"/>
                    </a:cubicBezTo>
                    <a:cubicBezTo>
                      <a:pt x="12213" y="20788"/>
                      <a:pt x="12215" y="20788"/>
                      <a:pt x="12217" y="20788"/>
                    </a:cubicBezTo>
                    <a:close/>
                    <a:moveTo>
                      <a:pt x="26553" y="54174"/>
                    </a:moveTo>
                    <a:cubicBezTo>
                      <a:pt x="26552" y="54174"/>
                      <a:pt x="26577" y="54179"/>
                      <a:pt x="26613" y="54185"/>
                    </a:cubicBezTo>
                    <a:lnTo>
                      <a:pt x="26613" y="54185"/>
                    </a:lnTo>
                    <a:cubicBezTo>
                      <a:pt x="26571" y="54177"/>
                      <a:pt x="26554" y="54174"/>
                      <a:pt x="26553" y="54174"/>
                    </a:cubicBezTo>
                    <a:close/>
                    <a:moveTo>
                      <a:pt x="8560" y="0"/>
                    </a:moveTo>
                    <a:cubicBezTo>
                      <a:pt x="6903" y="0"/>
                      <a:pt x="5288" y="615"/>
                      <a:pt x="3987" y="2024"/>
                    </a:cubicBezTo>
                    <a:cubicBezTo>
                      <a:pt x="722" y="5571"/>
                      <a:pt x="239" y="11230"/>
                      <a:pt x="159" y="15801"/>
                    </a:cubicBezTo>
                    <a:cubicBezTo>
                      <a:pt x="1" y="24279"/>
                      <a:pt x="1702" y="32821"/>
                      <a:pt x="3886" y="40975"/>
                    </a:cubicBezTo>
                    <a:cubicBezTo>
                      <a:pt x="4586" y="43599"/>
                      <a:pt x="5364" y="46201"/>
                      <a:pt x="6193" y="48789"/>
                    </a:cubicBezTo>
                    <a:cubicBezTo>
                      <a:pt x="6434" y="49536"/>
                      <a:pt x="7047" y="49859"/>
                      <a:pt x="7661" y="49859"/>
                    </a:cubicBezTo>
                    <a:cubicBezTo>
                      <a:pt x="8593" y="49859"/>
                      <a:pt x="9528" y="49113"/>
                      <a:pt x="9163" y="47974"/>
                    </a:cubicBezTo>
                    <a:cubicBezTo>
                      <a:pt x="6431" y="39446"/>
                      <a:pt x="4160" y="30608"/>
                      <a:pt x="3439" y="21705"/>
                    </a:cubicBezTo>
                    <a:cubicBezTo>
                      <a:pt x="3187" y="18627"/>
                      <a:pt x="3122" y="15505"/>
                      <a:pt x="3425" y="12427"/>
                    </a:cubicBezTo>
                    <a:cubicBezTo>
                      <a:pt x="3461" y="12095"/>
                      <a:pt x="3497" y="11771"/>
                      <a:pt x="3540" y="11439"/>
                    </a:cubicBezTo>
                    <a:cubicBezTo>
                      <a:pt x="3546" y="11393"/>
                      <a:pt x="3548" y="11376"/>
                      <a:pt x="3547" y="11376"/>
                    </a:cubicBezTo>
                    <a:lnTo>
                      <a:pt x="3547" y="11376"/>
                    </a:lnTo>
                    <a:cubicBezTo>
                      <a:pt x="3546" y="11376"/>
                      <a:pt x="3530" y="11489"/>
                      <a:pt x="3527" y="11524"/>
                    </a:cubicBezTo>
                    <a:lnTo>
                      <a:pt x="3527" y="11524"/>
                    </a:lnTo>
                    <a:cubicBezTo>
                      <a:pt x="3534" y="11441"/>
                      <a:pt x="3548" y="11364"/>
                      <a:pt x="3562" y="11281"/>
                    </a:cubicBezTo>
                    <a:cubicBezTo>
                      <a:pt x="3584" y="11115"/>
                      <a:pt x="3612" y="10956"/>
                      <a:pt x="3634" y="10791"/>
                    </a:cubicBezTo>
                    <a:cubicBezTo>
                      <a:pt x="3735" y="10207"/>
                      <a:pt x="3843" y="9630"/>
                      <a:pt x="3980" y="9060"/>
                    </a:cubicBezTo>
                    <a:cubicBezTo>
                      <a:pt x="4103" y="8556"/>
                      <a:pt x="4240" y="8051"/>
                      <a:pt x="4398" y="7561"/>
                    </a:cubicBezTo>
                    <a:cubicBezTo>
                      <a:pt x="4470" y="7337"/>
                      <a:pt x="4542" y="7114"/>
                      <a:pt x="4629" y="6898"/>
                    </a:cubicBezTo>
                    <a:cubicBezTo>
                      <a:pt x="4665" y="6790"/>
                      <a:pt x="4708" y="6689"/>
                      <a:pt x="4744" y="6580"/>
                    </a:cubicBezTo>
                    <a:cubicBezTo>
                      <a:pt x="4756" y="6550"/>
                      <a:pt x="4765" y="6525"/>
                      <a:pt x="4772" y="6505"/>
                    </a:cubicBezTo>
                    <a:lnTo>
                      <a:pt x="4772" y="6505"/>
                    </a:lnTo>
                    <a:cubicBezTo>
                      <a:pt x="4777" y="6496"/>
                      <a:pt x="4782" y="6485"/>
                      <a:pt x="4787" y="6472"/>
                    </a:cubicBezTo>
                    <a:cubicBezTo>
                      <a:pt x="4968" y="6083"/>
                      <a:pt x="5148" y="5701"/>
                      <a:pt x="5364" y="5333"/>
                    </a:cubicBezTo>
                    <a:cubicBezTo>
                      <a:pt x="5458" y="5167"/>
                      <a:pt x="5559" y="5009"/>
                      <a:pt x="5660" y="4850"/>
                    </a:cubicBezTo>
                    <a:cubicBezTo>
                      <a:pt x="5728" y="4745"/>
                      <a:pt x="5976" y="4449"/>
                      <a:pt x="5969" y="4449"/>
                    </a:cubicBezTo>
                    <a:lnTo>
                      <a:pt x="5969" y="4449"/>
                    </a:lnTo>
                    <a:cubicBezTo>
                      <a:pt x="5967" y="4449"/>
                      <a:pt x="5929" y="4490"/>
                      <a:pt x="5833" y="4598"/>
                    </a:cubicBezTo>
                    <a:cubicBezTo>
                      <a:pt x="6063" y="4331"/>
                      <a:pt x="6280" y="4065"/>
                      <a:pt x="6539" y="3827"/>
                    </a:cubicBezTo>
                    <a:cubicBezTo>
                      <a:pt x="6586" y="3786"/>
                      <a:pt x="6637" y="3745"/>
                      <a:pt x="6686" y="3700"/>
                    </a:cubicBezTo>
                    <a:lnTo>
                      <a:pt x="6686" y="3700"/>
                    </a:lnTo>
                    <a:cubicBezTo>
                      <a:pt x="6816" y="3613"/>
                      <a:pt x="6942" y="3516"/>
                      <a:pt x="7080" y="3430"/>
                    </a:cubicBezTo>
                    <a:cubicBezTo>
                      <a:pt x="7191" y="3365"/>
                      <a:pt x="7313" y="3306"/>
                      <a:pt x="7432" y="3242"/>
                    </a:cubicBezTo>
                    <a:lnTo>
                      <a:pt x="7432" y="3242"/>
                    </a:lnTo>
                    <a:cubicBezTo>
                      <a:pt x="7409" y="3250"/>
                      <a:pt x="7385" y="3258"/>
                      <a:pt x="7361" y="3264"/>
                    </a:cubicBezTo>
                    <a:cubicBezTo>
                      <a:pt x="7387" y="3257"/>
                      <a:pt x="7413" y="3248"/>
                      <a:pt x="7439" y="3238"/>
                    </a:cubicBezTo>
                    <a:lnTo>
                      <a:pt x="7439" y="3238"/>
                    </a:lnTo>
                    <a:cubicBezTo>
                      <a:pt x="7437" y="3239"/>
                      <a:pt x="7434" y="3240"/>
                      <a:pt x="7432" y="3242"/>
                    </a:cubicBezTo>
                    <a:lnTo>
                      <a:pt x="7432" y="3242"/>
                    </a:lnTo>
                    <a:cubicBezTo>
                      <a:pt x="7455" y="3233"/>
                      <a:pt x="7476" y="3224"/>
                      <a:pt x="7495" y="3215"/>
                    </a:cubicBezTo>
                    <a:lnTo>
                      <a:pt x="7495" y="3215"/>
                    </a:lnTo>
                    <a:cubicBezTo>
                      <a:pt x="7477" y="3222"/>
                      <a:pt x="7458" y="3230"/>
                      <a:pt x="7439" y="3238"/>
                    </a:cubicBezTo>
                    <a:lnTo>
                      <a:pt x="7439" y="3238"/>
                    </a:lnTo>
                    <a:cubicBezTo>
                      <a:pt x="7449" y="3232"/>
                      <a:pt x="7459" y="3227"/>
                      <a:pt x="7469" y="3221"/>
                    </a:cubicBezTo>
                    <a:cubicBezTo>
                      <a:pt x="7540" y="3182"/>
                      <a:pt x="7572" y="3168"/>
                      <a:pt x="7577" y="3168"/>
                    </a:cubicBezTo>
                    <a:lnTo>
                      <a:pt x="7577" y="3168"/>
                    </a:lnTo>
                    <a:cubicBezTo>
                      <a:pt x="7583" y="3168"/>
                      <a:pt x="7548" y="3190"/>
                      <a:pt x="7495" y="3215"/>
                    </a:cubicBezTo>
                    <a:lnTo>
                      <a:pt x="7495" y="3215"/>
                    </a:lnTo>
                    <a:cubicBezTo>
                      <a:pt x="7530" y="3201"/>
                      <a:pt x="7564" y="3187"/>
                      <a:pt x="7599" y="3178"/>
                    </a:cubicBezTo>
                    <a:cubicBezTo>
                      <a:pt x="7736" y="3135"/>
                      <a:pt x="7873" y="3091"/>
                      <a:pt x="8017" y="3062"/>
                    </a:cubicBezTo>
                    <a:cubicBezTo>
                      <a:pt x="8074" y="3045"/>
                      <a:pt x="8146" y="3042"/>
                      <a:pt x="8209" y="3026"/>
                    </a:cubicBezTo>
                    <a:lnTo>
                      <a:pt x="8209" y="3026"/>
                    </a:lnTo>
                    <a:cubicBezTo>
                      <a:pt x="8486" y="3027"/>
                      <a:pt x="8758" y="3033"/>
                      <a:pt x="9035" y="3040"/>
                    </a:cubicBezTo>
                    <a:lnTo>
                      <a:pt x="9035" y="3040"/>
                    </a:lnTo>
                    <a:cubicBezTo>
                      <a:pt x="9102" y="3052"/>
                      <a:pt x="9176" y="3060"/>
                      <a:pt x="9243" y="3077"/>
                    </a:cubicBezTo>
                    <a:cubicBezTo>
                      <a:pt x="9408" y="3113"/>
                      <a:pt x="9581" y="3156"/>
                      <a:pt x="9747" y="3207"/>
                    </a:cubicBezTo>
                    <a:cubicBezTo>
                      <a:pt x="9896" y="3252"/>
                      <a:pt x="10033" y="3309"/>
                      <a:pt x="10179" y="3362"/>
                    </a:cubicBezTo>
                    <a:lnTo>
                      <a:pt x="10179" y="3362"/>
                    </a:lnTo>
                    <a:cubicBezTo>
                      <a:pt x="10271" y="3410"/>
                      <a:pt x="10369" y="3446"/>
                      <a:pt x="10454" y="3488"/>
                    </a:cubicBezTo>
                    <a:cubicBezTo>
                      <a:pt x="10829" y="3675"/>
                      <a:pt x="11189" y="3884"/>
                      <a:pt x="11535" y="4115"/>
                    </a:cubicBezTo>
                    <a:cubicBezTo>
                      <a:pt x="11702" y="4233"/>
                      <a:pt x="11862" y="4352"/>
                      <a:pt x="12029" y="4470"/>
                    </a:cubicBezTo>
                    <a:lnTo>
                      <a:pt x="12029" y="4470"/>
                    </a:lnTo>
                    <a:cubicBezTo>
                      <a:pt x="12038" y="4478"/>
                      <a:pt x="12049" y="4487"/>
                      <a:pt x="12061" y="4497"/>
                    </a:cubicBezTo>
                    <a:cubicBezTo>
                      <a:pt x="12162" y="4576"/>
                      <a:pt x="12263" y="4656"/>
                      <a:pt x="12357" y="4742"/>
                    </a:cubicBezTo>
                    <a:cubicBezTo>
                      <a:pt x="12753" y="5074"/>
                      <a:pt x="13128" y="5420"/>
                      <a:pt x="13489" y="5787"/>
                    </a:cubicBezTo>
                    <a:cubicBezTo>
                      <a:pt x="13871" y="6177"/>
                      <a:pt x="14238" y="6580"/>
                      <a:pt x="14592" y="6991"/>
                    </a:cubicBezTo>
                    <a:cubicBezTo>
                      <a:pt x="14786" y="7222"/>
                      <a:pt x="14981" y="7460"/>
                      <a:pt x="15168" y="7698"/>
                    </a:cubicBezTo>
                    <a:cubicBezTo>
                      <a:pt x="15203" y="7737"/>
                      <a:pt x="15333" y="7905"/>
                      <a:pt x="15350" y="7926"/>
                    </a:cubicBezTo>
                    <a:lnTo>
                      <a:pt x="15350" y="7926"/>
                    </a:lnTo>
                    <a:cubicBezTo>
                      <a:pt x="15429" y="8031"/>
                      <a:pt x="15510" y="8136"/>
                      <a:pt x="15586" y="8246"/>
                    </a:cubicBezTo>
                    <a:cubicBezTo>
                      <a:pt x="16416" y="9370"/>
                      <a:pt x="17172" y="10545"/>
                      <a:pt x="17879" y="11749"/>
                    </a:cubicBezTo>
                    <a:cubicBezTo>
                      <a:pt x="21930" y="18663"/>
                      <a:pt x="24482" y="26405"/>
                      <a:pt x="26544" y="34126"/>
                    </a:cubicBezTo>
                    <a:cubicBezTo>
                      <a:pt x="27229" y="36692"/>
                      <a:pt x="27698" y="39345"/>
                      <a:pt x="28455" y="41890"/>
                    </a:cubicBezTo>
                    <a:cubicBezTo>
                      <a:pt x="29046" y="43844"/>
                      <a:pt x="29536" y="45891"/>
                      <a:pt x="29702" y="47845"/>
                    </a:cubicBezTo>
                    <a:cubicBezTo>
                      <a:pt x="29767" y="48652"/>
                      <a:pt x="29788" y="49460"/>
                      <a:pt x="29738" y="50267"/>
                    </a:cubicBezTo>
                    <a:cubicBezTo>
                      <a:pt x="29723" y="50433"/>
                      <a:pt x="29709" y="50599"/>
                      <a:pt x="29694" y="50764"/>
                    </a:cubicBezTo>
                    <a:cubicBezTo>
                      <a:pt x="29692" y="50800"/>
                      <a:pt x="29690" y="50825"/>
                      <a:pt x="29690" y="50840"/>
                    </a:cubicBezTo>
                    <a:lnTo>
                      <a:pt x="29690" y="50840"/>
                    </a:lnTo>
                    <a:cubicBezTo>
                      <a:pt x="29685" y="50861"/>
                      <a:pt x="29677" y="50898"/>
                      <a:pt x="29666" y="50959"/>
                    </a:cubicBezTo>
                    <a:cubicBezTo>
                      <a:pt x="29615" y="51269"/>
                      <a:pt x="29558" y="51579"/>
                      <a:pt x="29471" y="51882"/>
                    </a:cubicBezTo>
                    <a:cubicBezTo>
                      <a:pt x="29420" y="52085"/>
                      <a:pt x="29352" y="52283"/>
                      <a:pt x="29283" y="52477"/>
                    </a:cubicBezTo>
                    <a:lnTo>
                      <a:pt x="29283" y="52477"/>
                    </a:lnTo>
                    <a:cubicBezTo>
                      <a:pt x="29275" y="52489"/>
                      <a:pt x="29190" y="52700"/>
                      <a:pt x="29161" y="52754"/>
                    </a:cubicBezTo>
                    <a:cubicBezTo>
                      <a:pt x="29103" y="52877"/>
                      <a:pt x="29038" y="52992"/>
                      <a:pt x="28966" y="53107"/>
                    </a:cubicBezTo>
                    <a:cubicBezTo>
                      <a:pt x="28909" y="53208"/>
                      <a:pt x="28844" y="53295"/>
                      <a:pt x="28786" y="53388"/>
                    </a:cubicBezTo>
                    <a:cubicBezTo>
                      <a:pt x="28782" y="53395"/>
                      <a:pt x="28778" y="53401"/>
                      <a:pt x="28774" y="53407"/>
                    </a:cubicBezTo>
                    <a:lnTo>
                      <a:pt x="28774" y="53407"/>
                    </a:lnTo>
                    <a:cubicBezTo>
                      <a:pt x="28774" y="53408"/>
                      <a:pt x="28773" y="53409"/>
                      <a:pt x="28772" y="53410"/>
                    </a:cubicBezTo>
                    <a:cubicBezTo>
                      <a:pt x="28630" y="53551"/>
                      <a:pt x="28489" y="53687"/>
                      <a:pt x="28343" y="53827"/>
                    </a:cubicBezTo>
                    <a:lnTo>
                      <a:pt x="28343" y="53827"/>
                    </a:lnTo>
                    <a:cubicBezTo>
                      <a:pt x="28384" y="53787"/>
                      <a:pt x="28396" y="53771"/>
                      <a:pt x="28388" y="53771"/>
                    </a:cubicBezTo>
                    <a:cubicBezTo>
                      <a:pt x="28364" y="53771"/>
                      <a:pt x="28125" y="53953"/>
                      <a:pt x="28015" y="54023"/>
                    </a:cubicBezTo>
                    <a:cubicBezTo>
                      <a:pt x="28006" y="54028"/>
                      <a:pt x="27998" y="54034"/>
                      <a:pt x="27991" y="54039"/>
                    </a:cubicBezTo>
                    <a:lnTo>
                      <a:pt x="27991" y="54039"/>
                    </a:lnTo>
                    <a:cubicBezTo>
                      <a:pt x="27902" y="54068"/>
                      <a:pt x="27817" y="54107"/>
                      <a:pt x="27726" y="54131"/>
                    </a:cubicBezTo>
                    <a:cubicBezTo>
                      <a:pt x="27633" y="54160"/>
                      <a:pt x="27539" y="54174"/>
                      <a:pt x="27445" y="54203"/>
                    </a:cubicBezTo>
                    <a:cubicBezTo>
                      <a:pt x="27445" y="54203"/>
                      <a:pt x="27445" y="54203"/>
                      <a:pt x="27445" y="54203"/>
                    </a:cubicBezTo>
                    <a:lnTo>
                      <a:pt x="27445" y="54203"/>
                    </a:lnTo>
                    <a:cubicBezTo>
                      <a:pt x="27282" y="54204"/>
                      <a:pt x="27118" y="54212"/>
                      <a:pt x="26951" y="54212"/>
                    </a:cubicBezTo>
                    <a:cubicBezTo>
                      <a:pt x="26907" y="54212"/>
                      <a:pt x="26863" y="54212"/>
                      <a:pt x="26818" y="54210"/>
                    </a:cubicBezTo>
                    <a:cubicBezTo>
                      <a:pt x="26768" y="54210"/>
                      <a:pt x="26674" y="54196"/>
                      <a:pt x="26613" y="54185"/>
                    </a:cubicBezTo>
                    <a:lnTo>
                      <a:pt x="26613" y="54185"/>
                    </a:lnTo>
                    <a:cubicBezTo>
                      <a:pt x="26648" y="54192"/>
                      <a:pt x="26700" y="54202"/>
                      <a:pt x="26775" y="54217"/>
                    </a:cubicBezTo>
                    <a:cubicBezTo>
                      <a:pt x="26667" y="54196"/>
                      <a:pt x="26559" y="54181"/>
                      <a:pt x="26450" y="54160"/>
                    </a:cubicBezTo>
                    <a:cubicBezTo>
                      <a:pt x="26213" y="54109"/>
                      <a:pt x="25975" y="54037"/>
                      <a:pt x="25744" y="53958"/>
                    </a:cubicBezTo>
                    <a:cubicBezTo>
                      <a:pt x="25712" y="53947"/>
                      <a:pt x="25613" y="53909"/>
                      <a:pt x="25545" y="53883"/>
                    </a:cubicBezTo>
                    <a:lnTo>
                      <a:pt x="25545" y="53883"/>
                    </a:lnTo>
                    <a:cubicBezTo>
                      <a:pt x="25472" y="53851"/>
                      <a:pt x="25362" y="53803"/>
                      <a:pt x="25333" y="53792"/>
                    </a:cubicBezTo>
                    <a:cubicBezTo>
                      <a:pt x="25066" y="53662"/>
                      <a:pt x="24800" y="53511"/>
                      <a:pt x="24547" y="53360"/>
                    </a:cubicBezTo>
                    <a:cubicBezTo>
                      <a:pt x="24309" y="53208"/>
                      <a:pt x="24079" y="53050"/>
                      <a:pt x="23848" y="52891"/>
                    </a:cubicBezTo>
                    <a:cubicBezTo>
                      <a:pt x="23811" y="52863"/>
                      <a:pt x="23792" y="52849"/>
                      <a:pt x="23785" y="52844"/>
                    </a:cubicBezTo>
                    <a:lnTo>
                      <a:pt x="23785" y="52844"/>
                    </a:lnTo>
                    <a:cubicBezTo>
                      <a:pt x="23767" y="52829"/>
                      <a:pt x="23743" y="52809"/>
                      <a:pt x="23711" y="52783"/>
                    </a:cubicBezTo>
                    <a:cubicBezTo>
                      <a:pt x="23581" y="52675"/>
                      <a:pt x="23452" y="52567"/>
                      <a:pt x="23315" y="52451"/>
                    </a:cubicBezTo>
                    <a:cubicBezTo>
                      <a:pt x="22795" y="51990"/>
                      <a:pt x="22305" y="51492"/>
                      <a:pt x="21851" y="50959"/>
                    </a:cubicBezTo>
                    <a:cubicBezTo>
                      <a:pt x="21339" y="50375"/>
                      <a:pt x="21116" y="50072"/>
                      <a:pt x="20640" y="49359"/>
                    </a:cubicBezTo>
                    <a:cubicBezTo>
                      <a:pt x="20164" y="48645"/>
                      <a:pt x="19732" y="47902"/>
                      <a:pt x="19342" y="47145"/>
                    </a:cubicBezTo>
                    <a:cubicBezTo>
                      <a:pt x="18456" y="45415"/>
                      <a:pt x="17850" y="43635"/>
                      <a:pt x="17302" y="41739"/>
                    </a:cubicBezTo>
                    <a:cubicBezTo>
                      <a:pt x="16560" y="39194"/>
                      <a:pt x="15860" y="36642"/>
                      <a:pt x="15219" y="34076"/>
                    </a:cubicBezTo>
                    <a:cubicBezTo>
                      <a:pt x="14721" y="32086"/>
                      <a:pt x="14260" y="30089"/>
                      <a:pt x="13878" y="28070"/>
                    </a:cubicBezTo>
                    <a:cubicBezTo>
                      <a:pt x="13727" y="27285"/>
                      <a:pt x="13590" y="26499"/>
                      <a:pt x="13467" y="25706"/>
                    </a:cubicBezTo>
                    <a:cubicBezTo>
                      <a:pt x="13438" y="25511"/>
                      <a:pt x="13409" y="25317"/>
                      <a:pt x="13381" y="25122"/>
                    </a:cubicBezTo>
                    <a:cubicBezTo>
                      <a:pt x="13369" y="25036"/>
                      <a:pt x="13364" y="25009"/>
                      <a:pt x="13364" y="25009"/>
                    </a:cubicBezTo>
                    <a:lnTo>
                      <a:pt x="13364" y="25009"/>
                    </a:lnTo>
                    <a:cubicBezTo>
                      <a:pt x="13364" y="25009"/>
                      <a:pt x="13364" y="25010"/>
                      <a:pt x="13364" y="25010"/>
                    </a:cubicBezTo>
                    <a:lnTo>
                      <a:pt x="13364" y="25010"/>
                    </a:lnTo>
                    <a:cubicBezTo>
                      <a:pt x="13362" y="24999"/>
                      <a:pt x="13361" y="24986"/>
                      <a:pt x="13359" y="24971"/>
                    </a:cubicBezTo>
                    <a:cubicBezTo>
                      <a:pt x="13323" y="24632"/>
                      <a:pt x="13280" y="24286"/>
                      <a:pt x="13244" y="23940"/>
                    </a:cubicBezTo>
                    <a:cubicBezTo>
                      <a:pt x="13176" y="23187"/>
                      <a:pt x="13139" y="22439"/>
                      <a:pt x="13158" y="21685"/>
                    </a:cubicBezTo>
                    <a:lnTo>
                      <a:pt x="13158" y="21685"/>
                    </a:lnTo>
                    <a:cubicBezTo>
                      <a:pt x="13167" y="21697"/>
                      <a:pt x="13176" y="21708"/>
                      <a:pt x="13186" y="21719"/>
                    </a:cubicBezTo>
                    <a:cubicBezTo>
                      <a:pt x="13192" y="21727"/>
                      <a:pt x="13198" y="21733"/>
                      <a:pt x="13204" y="21739"/>
                    </a:cubicBezTo>
                    <a:lnTo>
                      <a:pt x="13204" y="21739"/>
                    </a:lnTo>
                    <a:cubicBezTo>
                      <a:pt x="13255" y="21812"/>
                      <a:pt x="13307" y="21882"/>
                      <a:pt x="13359" y="21957"/>
                    </a:cubicBezTo>
                    <a:cubicBezTo>
                      <a:pt x="14743" y="23882"/>
                      <a:pt x="15774" y="26066"/>
                      <a:pt x="16726" y="28222"/>
                    </a:cubicBezTo>
                    <a:cubicBezTo>
                      <a:pt x="17324" y="29584"/>
                      <a:pt x="17922" y="31062"/>
                      <a:pt x="18499" y="32627"/>
                    </a:cubicBezTo>
                    <a:cubicBezTo>
                      <a:pt x="19177" y="34443"/>
                      <a:pt x="19804" y="36281"/>
                      <a:pt x="20395" y="38127"/>
                    </a:cubicBezTo>
                    <a:cubicBezTo>
                      <a:pt x="21044" y="40167"/>
                      <a:pt x="21635" y="42222"/>
                      <a:pt x="22197" y="44291"/>
                    </a:cubicBezTo>
                    <a:cubicBezTo>
                      <a:pt x="22401" y="45050"/>
                      <a:pt x="22993" y="45379"/>
                      <a:pt x="23600" y="45379"/>
                    </a:cubicBezTo>
                    <a:cubicBezTo>
                      <a:pt x="24520" y="45379"/>
                      <a:pt x="25476" y="44624"/>
                      <a:pt x="25167" y="43469"/>
                    </a:cubicBezTo>
                    <a:cubicBezTo>
                      <a:pt x="24028" y="39273"/>
                      <a:pt x="22738" y="35106"/>
                      <a:pt x="21181" y="31048"/>
                    </a:cubicBezTo>
                    <a:cubicBezTo>
                      <a:pt x="20063" y="28114"/>
                      <a:pt x="18845" y="25187"/>
                      <a:pt x="17302" y="22447"/>
                    </a:cubicBezTo>
                    <a:cubicBezTo>
                      <a:pt x="16459" y="20948"/>
                      <a:pt x="15413" y="19023"/>
                      <a:pt x="13835" y="18165"/>
                    </a:cubicBezTo>
                    <a:cubicBezTo>
                      <a:pt x="13419" y="17941"/>
                      <a:pt x="13014" y="17840"/>
                      <a:pt x="12634" y="17840"/>
                    </a:cubicBezTo>
                    <a:cubicBezTo>
                      <a:pt x="11411" y="17840"/>
                      <a:pt x="10445" y="18885"/>
                      <a:pt x="10209" y="20249"/>
                    </a:cubicBezTo>
                    <a:cubicBezTo>
                      <a:pt x="9776" y="22772"/>
                      <a:pt x="10295" y="25468"/>
                      <a:pt x="10735" y="27948"/>
                    </a:cubicBezTo>
                    <a:cubicBezTo>
                      <a:pt x="11578" y="32691"/>
                      <a:pt x="12833" y="37363"/>
                      <a:pt x="14166" y="41984"/>
                    </a:cubicBezTo>
                    <a:cubicBezTo>
                      <a:pt x="15298" y="45920"/>
                      <a:pt x="16790" y="49676"/>
                      <a:pt x="19429" y="52855"/>
                    </a:cubicBezTo>
                    <a:cubicBezTo>
                      <a:pt x="21080" y="54845"/>
                      <a:pt x="23372" y="56777"/>
                      <a:pt x="26003" y="57195"/>
                    </a:cubicBezTo>
                    <a:cubicBezTo>
                      <a:pt x="26331" y="57247"/>
                      <a:pt x="26655" y="57272"/>
                      <a:pt x="26975" y="57272"/>
                    </a:cubicBezTo>
                    <a:cubicBezTo>
                      <a:pt x="29050" y="57272"/>
                      <a:pt x="30915" y="56192"/>
                      <a:pt x="31864" y="54217"/>
                    </a:cubicBezTo>
                    <a:cubicBezTo>
                      <a:pt x="33400" y="51024"/>
                      <a:pt x="32895" y="47138"/>
                      <a:pt x="32146" y="43808"/>
                    </a:cubicBezTo>
                    <a:cubicBezTo>
                      <a:pt x="31872" y="42582"/>
                      <a:pt x="31461" y="41393"/>
                      <a:pt x="31187" y="40167"/>
                    </a:cubicBezTo>
                    <a:cubicBezTo>
                      <a:pt x="30877" y="38769"/>
                      <a:pt x="30545" y="37377"/>
                      <a:pt x="30199" y="35993"/>
                    </a:cubicBezTo>
                    <a:cubicBezTo>
                      <a:pt x="29558" y="33405"/>
                      <a:pt x="28851" y="30824"/>
                      <a:pt x="28065" y="28272"/>
                    </a:cubicBezTo>
                    <a:cubicBezTo>
                      <a:pt x="26753" y="23990"/>
                      <a:pt x="25225" y="19766"/>
                      <a:pt x="23365" y="15693"/>
                    </a:cubicBezTo>
                    <a:cubicBezTo>
                      <a:pt x="21036" y="10581"/>
                      <a:pt x="18059" y="5009"/>
                      <a:pt x="13381" y="1664"/>
                    </a:cubicBezTo>
                    <a:cubicBezTo>
                      <a:pt x="11914" y="615"/>
                      <a:pt x="10216" y="0"/>
                      <a:pt x="856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1" name="Google Shape;4401;p53"/>
              <p:cNvSpPr/>
              <p:nvPr/>
            </p:nvSpPr>
            <p:spPr>
              <a:xfrm>
                <a:off x="4491600" y="1128725"/>
                <a:ext cx="835000" cy="1431900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6" extrusionOk="0">
                    <a:moveTo>
                      <a:pt x="7573" y="3171"/>
                    </a:moveTo>
                    <a:cubicBezTo>
                      <a:pt x="7580" y="3171"/>
                      <a:pt x="7528" y="3203"/>
                      <a:pt x="7458" y="3231"/>
                    </a:cubicBezTo>
                    <a:lnTo>
                      <a:pt x="7458" y="3231"/>
                    </a:lnTo>
                    <a:cubicBezTo>
                      <a:pt x="7461" y="3228"/>
                      <a:pt x="7465" y="3226"/>
                      <a:pt x="7469" y="3224"/>
                    </a:cubicBezTo>
                    <a:cubicBezTo>
                      <a:pt x="7538" y="3185"/>
                      <a:pt x="7569" y="3171"/>
                      <a:pt x="7573" y="3171"/>
                    </a:cubicBezTo>
                    <a:close/>
                    <a:moveTo>
                      <a:pt x="3540" y="11412"/>
                    </a:moveTo>
                    <a:cubicBezTo>
                      <a:pt x="3535" y="11446"/>
                      <a:pt x="3531" y="11480"/>
                      <a:pt x="3528" y="11513"/>
                    </a:cubicBezTo>
                    <a:lnTo>
                      <a:pt x="3528" y="11513"/>
                    </a:lnTo>
                    <a:cubicBezTo>
                      <a:pt x="3531" y="11487"/>
                      <a:pt x="3536" y="11443"/>
                      <a:pt x="3540" y="11412"/>
                    </a:cubicBezTo>
                    <a:close/>
                    <a:moveTo>
                      <a:pt x="3528" y="11513"/>
                    </a:moveTo>
                    <a:lnTo>
                      <a:pt x="3528" y="11513"/>
                    </a:lnTo>
                    <a:cubicBezTo>
                      <a:pt x="3526" y="11525"/>
                      <a:pt x="3526" y="11533"/>
                      <a:pt x="3526" y="11536"/>
                    </a:cubicBezTo>
                    <a:cubicBezTo>
                      <a:pt x="3526" y="11529"/>
                      <a:pt x="3527" y="11521"/>
                      <a:pt x="3528" y="11513"/>
                    </a:cubicBezTo>
                    <a:close/>
                    <a:moveTo>
                      <a:pt x="12217" y="20791"/>
                    </a:moveTo>
                    <a:cubicBezTo>
                      <a:pt x="12233" y="20791"/>
                      <a:pt x="12285" y="20822"/>
                      <a:pt x="12339" y="20858"/>
                    </a:cubicBezTo>
                    <a:lnTo>
                      <a:pt x="12339" y="20858"/>
                    </a:lnTo>
                    <a:cubicBezTo>
                      <a:pt x="12327" y="20855"/>
                      <a:pt x="12314" y="20853"/>
                      <a:pt x="12299" y="20850"/>
                    </a:cubicBezTo>
                    <a:lnTo>
                      <a:pt x="12299" y="20850"/>
                    </a:lnTo>
                    <a:cubicBezTo>
                      <a:pt x="12313" y="20853"/>
                      <a:pt x="12326" y="20855"/>
                      <a:pt x="12340" y="20858"/>
                    </a:cubicBezTo>
                    <a:lnTo>
                      <a:pt x="12340" y="20858"/>
                    </a:lnTo>
                    <a:cubicBezTo>
                      <a:pt x="12339" y="20858"/>
                      <a:pt x="12339" y="20858"/>
                      <a:pt x="12339" y="20858"/>
                    </a:cubicBezTo>
                    <a:lnTo>
                      <a:pt x="12339" y="20858"/>
                    </a:lnTo>
                    <a:cubicBezTo>
                      <a:pt x="12343" y="20858"/>
                      <a:pt x="12346" y="20859"/>
                      <a:pt x="12350" y="20859"/>
                    </a:cubicBezTo>
                    <a:lnTo>
                      <a:pt x="12350" y="20859"/>
                    </a:lnTo>
                    <a:cubicBezTo>
                      <a:pt x="12346" y="20859"/>
                      <a:pt x="12343" y="20858"/>
                      <a:pt x="12340" y="20858"/>
                    </a:cubicBezTo>
                    <a:lnTo>
                      <a:pt x="12340" y="20858"/>
                    </a:lnTo>
                    <a:cubicBezTo>
                      <a:pt x="12346" y="20862"/>
                      <a:pt x="12352" y="20866"/>
                      <a:pt x="12358" y="20870"/>
                    </a:cubicBezTo>
                    <a:lnTo>
                      <a:pt x="12358" y="20870"/>
                    </a:lnTo>
                    <a:cubicBezTo>
                      <a:pt x="12280" y="20853"/>
                      <a:pt x="12187" y="20824"/>
                      <a:pt x="12212" y="20793"/>
                    </a:cubicBezTo>
                    <a:cubicBezTo>
                      <a:pt x="12213" y="20791"/>
                      <a:pt x="12215" y="20791"/>
                      <a:pt x="12217" y="20791"/>
                    </a:cubicBezTo>
                    <a:close/>
                    <a:moveTo>
                      <a:pt x="28043" y="54026"/>
                    </a:moveTo>
                    <a:cubicBezTo>
                      <a:pt x="28044" y="54026"/>
                      <a:pt x="28044" y="54026"/>
                      <a:pt x="28043" y="54026"/>
                    </a:cubicBezTo>
                    <a:cubicBezTo>
                      <a:pt x="28043" y="54026"/>
                      <a:pt x="28042" y="54026"/>
                      <a:pt x="28042" y="54026"/>
                    </a:cubicBezTo>
                    <a:lnTo>
                      <a:pt x="28042" y="54026"/>
                    </a:lnTo>
                    <a:cubicBezTo>
                      <a:pt x="28043" y="54026"/>
                      <a:pt x="28043" y="54026"/>
                      <a:pt x="28043" y="54026"/>
                    </a:cubicBezTo>
                    <a:close/>
                    <a:moveTo>
                      <a:pt x="26551" y="54174"/>
                    </a:moveTo>
                    <a:cubicBezTo>
                      <a:pt x="26548" y="54174"/>
                      <a:pt x="26590" y="54183"/>
                      <a:pt x="26643" y="54192"/>
                    </a:cubicBezTo>
                    <a:lnTo>
                      <a:pt x="26643" y="54192"/>
                    </a:lnTo>
                    <a:cubicBezTo>
                      <a:pt x="26579" y="54179"/>
                      <a:pt x="26553" y="54174"/>
                      <a:pt x="26551" y="54174"/>
                    </a:cubicBezTo>
                    <a:close/>
                    <a:moveTo>
                      <a:pt x="8558" y="0"/>
                    </a:moveTo>
                    <a:cubicBezTo>
                      <a:pt x="6903" y="0"/>
                      <a:pt x="5288" y="615"/>
                      <a:pt x="3987" y="2028"/>
                    </a:cubicBezTo>
                    <a:cubicBezTo>
                      <a:pt x="721" y="5567"/>
                      <a:pt x="238" y="11233"/>
                      <a:pt x="152" y="15797"/>
                    </a:cubicBezTo>
                    <a:cubicBezTo>
                      <a:pt x="0" y="24282"/>
                      <a:pt x="1702" y="32817"/>
                      <a:pt x="3886" y="40978"/>
                    </a:cubicBezTo>
                    <a:cubicBezTo>
                      <a:pt x="4585" y="43602"/>
                      <a:pt x="5364" y="46204"/>
                      <a:pt x="6193" y="48792"/>
                    </a:cubicBezTo>
                    <a:cubicBezTo>
                      <a:pt x="6433" y="49536"/>
                      <a:pt x="7046" y="49859"/>
                      <a:pt x="7660" y="49859"/>
                    </a:cubicBezTo>
                    <a:cubicBezTo>
                      <a:pt x="8593" y="49859"/>
                      <a:pt x="9528" y="49114"/>
                      <a:pt x="9163" y="47970"/>
                    </a:cubicBezTo>
                    <a:cubicBezTo>
                      <a:pt x="6424" y="39449"/>
                      <a:pt x="4160" y="30604"/>
                      <a:pt x="3439" y="21708"/>
                    </a:cubicBezTo>
                    <a:cubicBezTo>
                      <a:pt x="3187" y="18623"/>
                      <a:pt x="3122" y="15508"/>
                      <a:pt x="3425" y="12430"/>
                    </a:cubicBezTo>
                    <a:cubicBezTo>
                      <a:pt x="3461" y="12099"/>
                      <a:pt x="3497" y="11767"/>
                      <a:pt x="3533" y="11443"/>
                    </a:cubicBezTo>
                    <a:cubicBezTo>
                      <a:pt x="3540" y="11396"/>
                      <a:pt x="3543" y="11378"/>
                      <a:pt x="3544" y="11378"/>
                    </a:cubicBezTo>
                    <a:lnTo>
                      <a:pt x="3544" y="11378"/>
                    </a:lnTo>
                    <a:cubicBezTo>
                      <a:pt x="3544" y="11378"/>
                      <a:pt x="3543" y="11392"/>
                      <a:pt x="3540" y="11412"/>
                    </a:cubicBezTo>
                    <a:lnTo>
                      <a:pt x="3540" y="11412"/>
                    </a:lnTo>
                    <a:cubicBezTo>
                      <a:pt x="3547" y="11368"/>
                      <a:pt x="3554" y="11325"/>
                      <a:pt x="3562" y="11284"/>
                    </a:cubicBezTo>
                    <a:cubicBezTo>
                      <a:pt x="3583" y="11118"/>
                      <a:pt x="3612" y="10952"/>
                      <a:pt x="3634" y="10794"/>
                    </a:cubicBezTo>
                    <a:cubicBezTo>
                      <a:pt x="3735" y="10210"/>
                      <a:pt x="3843" y="9633"/>
                      <a:pt x="3980" y="9056"/>
                    </a:cubicBezTo>
                    <a:cubicBezTo>
                      <a:pt x="4102" y="8552"/>
                      <a:pt x="4239" y="8054"/>
                      <a:pt x="4398" y="7557"/>
                    </a:cubicBezTo>
                    <a:cubicBezTo>
                      <a:pt x="4470" y="7341"/>
                      <a:pt x="4542" y="7117"/>
                      <a:pt x="4621" y="6894"/>
                    </a:cubicBezTo>
                    <a:cubicBezTo>
                      <a:pt x="4665" y="6793"/>
                      <a:pt x="4708" y="6685"/>
                      <a:pt x="4744" y="6584"/>
                    </a:cubicBezTo>
                    <a:cubicBezTo>
                      <a:pt x="4762" y="6536"/>
                      <a:pt x="4774" y="6502"/>
                      <a:pt x="4782" y="6480"/>
                    </a:cubicBezTo>
                    <a:lnTo>
                      <a:pt x="4782" y="6480"/>
                    </a:lnTo>
                    <a:cubicBezTo>
                      <a:pt x="4784" y="6476"/>
                      <a:pt x="4785" y="6472"/>
                      <a:pt x="4787" y="6468"/>
                    </a:cubicBezTo>
                    <a:cubicBezTo>
                      <a:pt x="4967" y="6086"/>
                      <a:pt x="5148" y="5704"/>
                      <a:pt x="5364" y="5337"/>
                    </a:cubicBezTo>
                    <a:cubicBezTo>
                      <a:pt x="5458" y="5171"/>
                      <a:pt x="5559" y="5005"/>
                      <a:pt x="5659" y="4846"/>
                    </a:cubicBezTo>
                    <a:cubicBezTo>
                      <a:pt x="5728" y="4746"/>
                      <a:pt x="5977" y="4446"/>
                      <a:pt x="5969" y="4446"/>
                    </a:cubicBezTo>
                    <a:lnTo>
                      <a:pt x="5969" y="4446"/>
                    </a:lnTo>
                    <a:cubicBezTo>
                      <a:pt x="5966" y="4446"/>
                      <a:pt x="5928" y="4487"/>
                      <a:pt x="5832" y="4594"/>
                    </a:cubicBezTo>
                    <a:cubicBezTo>
                      <a:pt x="6063" y="4334"/>
                      <a:pt x="6279" y="4068"/>
                      <a:pt x="6539" y="3830"/>
                    </a:cubicBezTo>
                    <a:cubicBezTo>
                      <a:pt x="6594" y="3775"/>
                      <a:pt x="6655" y="3727"/>
                      <a:pt x="6710" y="3679"/>
                    </a:cubicBezTo>
                    <a:lnTo>
                      <a:pt x="6710" y="3679"/>
                    </a:lnTo>
                    <a:cubicBezTo>
                      <a:pt x="6835" y="3600"/>
                      <a:pt x="6952" y="3506"/>
                      <a:pt x="7080" y="3433"/>
                    </a:cubicBezTo>
                    <a:cubicBezTo>
                      <a:pt x="7198" y="3357"/>
                      <a:pt x="7330" y="3300"/>
                      <a:pt x="7456" y="3231"/>
                    </a:cubicBezTo>
                    <a:lnTo>
                      <a:pt x="7456" y="3231"/>
                    </a:lnTo>
                    <a:cubicBezTo>
                      <a:pt x="7501" y="3214"/>
                      <a:pt x="7545" y="3194"/>
                      <a:pt x="7591" y="3181"/>
                    </a:cubicBezTo>
                    <a:cubicBezTo>
                      <a:pt x="7736" y="3138"/>
                      <a:pt x="7873" y="3095"/>
                      <a:pt x="8010" y="3059"/>
                    </a:cubicBezTo>
                    <a:cubicBezTo>
                      <a:pt x="8069" y="3048"/>
                      <a:pt x="8138" y="3041"/>
                      <a:pt x="8198" y="3029"/>
                    </a:cubicBezTo>
                    <a:lnTo>
                      <a:pt x="8198" y="3029"/>
                    </a:lnTo>
                    <a:cubicBezTo>
                      <a:pt x="8277" y="3027"/>
                      <a:pt x="8354" y="3027"/>
                      <a:pt x="8432" y="3027"/>
                    </a:cubicBezTo>
                    <a:cubicBezTo>
                      <a:pt x="8627" y="3027"/>
                      <a:pt x="8821" y="3031"/>
                      <a:pt x="9017" y="3035"/>
                    </a:cubicBezTo>
                    <a:lnTo>
                      <a:pt x="9017" y="3035"/>
                    </a:lnTo>
                    <a:cubicBezTo>
                      <a:pt x="9089" y="3054"/>
                      <a:pt x="9170" y="3061"/>
                      <a:pt x="9242" y="3073"/>
                    </a:cubicBezTo>
                    <a:cubicBezTo>
                      <a:pt x="9408" y="3109"/>
                      <a:pt x="9581" y="3159"/>
                      <a:pt x="9747" y="3210"/>
                    </a:cubicBezTo>
                    <a:cubicBezTo>
                      <a:pt x="9910" y="3259"/>
                      <a:pt x="10059" y="3323"/>
                      <a:pt x="10222" y="3380"/>
                    </a:cubicBezTo>
                    <a:lnTo>
                      <a:pt x="10222" y="3380"/>
                    </a:lnTo>
                    <a:cubicBezTo>
                      <a:pt x="10299" y="3420"/>
                      <a:pt x="10376" y="3455"/>
                      <a:pt x="10453" y="3491"/>
                    </a:cubicBezTo>
                    <a:cubicBezTo>
                      <a:pt x="10828" y="3678"/>
                      <a:pt x="11189" y="3888"/>
                      <a:pt x="11528" y="4118"/>
                    </a:cubicBezTo>
                    <a:cubicBezTo>
                      <a:pt x="11700" y="4229"/>
                      <a:pt x="11859" y="4346"/>
                      <a:pt x="12018" y="4463"/>
                    </a:cubicBezTo>
                    <a:lnTo>
                      <a:pt x="12018" y="4463"/>
                    </a:lnTo>
                    <a:cubicBezTo>
                      <a:pt x="12029" y="4473"/>
                      <a:pt x="12044" y="4485"/>
                      <a:pt x="12061" y="4500"/>
                    </a:cubicBezTo>
                    <a:cubicBezTo>
                      <a:pt x="12162" y="4580"/>
                      <a:pt x="12263" y="4659"/>
                      <a:pt x="12357" y="4738"/>
                    </a:cubicBezTo>
                    <a:cubicBezTo>
                      <a:pt x="12753" y="5070"/>
                      <a:pt x="13128" y="5423"/>
                      <a:pt x="13488" y="5783"/>
                    </a:cubicBezTo>
                    <a:cubicBezTo>
                      <a:pt x="13871" y="6173"/>
                      <a:pt x="14238" y="6576"/>
                      <a:pt x="14591" y="6995"/>
                    </a:cubicBezTo>
                    <a:cubicBezTo>
                      <a:pt x="14786" y="7225"/>
                      <a:pt x="14981" y="7456"/>
                      <a:pt x="15168" y="7694"/>
                    </a:cubicBezTo>
                    <a:cubicBezTo>
                      <a:pt x="15201" y="7736"/>
                      <a:pt x="15324" y="7896"/>
                      <a:pt x="15348" y="7927"/>
                    </a:cubicBezTo>
                    <a:lnTo>
                      <a:pt x="15348" y="7927"/>
                    </a:lnTo>
                    <a:cubicBezTo>
                      <a:pt x="15427" y="8032"/>
                      <a:pt x="15509" y="8137"/>
                      <a:pt x="15586" y="8242"/>
                    </a:cubicBezTo>
                    <a:cubicBezTo>
                      <a:pt x="16415" y="9366"/>
                      <a:pt x="17172" y="10549"/>
                      <a:pt x="17879" y="11753"/>
                    </a:cubicBezTo>
                    <a:cubicBezTo>
                      <a:pt x="21930" y="18666"/>
                      <a:pt x="24475" y="26408"/>
                      <a:pt x="26537" y="34129"/>
                    </a:cubicBezTo>
                    <a:cubicBezTo>
                      <a:pt x="27229" y="36696"/>
                      <a:pt x="27697" y="39341"/>
                      <a:pt x="28454" y="41886"/>
                    </a:cubicBezTo>
                    <a:cubicBezTo>
                      <a:pt x="29045" y="43840"/>
                      <a:pt x="29536" y="45887"/>
                      <a:pt x="29701" y="47841"/>
                    </a:cubicBezTo>
                    <a:cubicBezTo>
                      <a:pt x="29766" y="48648"/>
                      <a:pt x="29788" y="49463"/>
                      <a:pt x="29738" y="50270"/>
                    </a:cubicBezTo>
                    <a:cubicBezTo>
                      <a:pt x="29723" y="50436"/>
                      <a:pt x="29709" y="50602"/>
                      <a:pt x="29694" y="50768"/>
                    </a:cubicBezTo>
                    <a:cubicBezTo>
                      <a:pt x="29692" y="50802"/>
                      <a:pt x="29690" y="50825"/>
                      <a:pt x="29689" y="50840"/>
                    </a:cubicBezTo>
                    <a:lnTo>
                      <a:pt x="29689" y="50840"/>
                    </a:lnTo>
                    <a:cubicBezTo>
                      <a:pt x="29685" y="50862"/>
                      <a:pt x="29677" y="50900"/>
                      <a:pt x="29665" y="50962"/>
                    </a:cubicBezTo>
                    <a:cubicBezTo>
                      <a:pt x="29615" y="51272"/>
                      <a:pt x="29557" y="51582"/>
                      <a:pt x="29471" y="51885"/>
                    </a:cubicBezTo>
                    <a:cubicBezTo>
                      <a:pt x="29413" y="52094"/>
                      <a:pt x="29346" y="52293"/>
                      <a:pt x="29273" y="52494"/>
                    </a:cubicBezTo>
                    <a:lnTo>
                      <a:pt x="29273" y="52494"/>
                    </a:lnTo>
                    <a:cubicBezTo>
                      <a:pt x="29250" y="52549"/>
                      <a:pt x="29185" y="52708"/>
                      <a:pt x="29161" y="52757"/>
                    </a:cubicBezTo>
                    <a:cubicBezTo>
                      <a:pt x="29103" y="52880"/>
                      <a:pt x="29038" y="52995"/>
                      <a:pt x="28966" y="53111"/>
                    </a:cubicBezTo>
                    <a:cubicBezTo>
                      <a:pt x="28908" y="53204"/>
                      <a:pt x="28844" y="53298"/>
                      <a:pt x="28786" y="53392"/>
                    </a:cubicBezTo>
                    <a:cubicBezTo>
                      <a:pt x="28786" y="53392"/>
                      <a:pt x="28786" y="53392"/>
                      <a:pt x="28785" y="53392"/>
                    </a:cubicBezTo>
                    <a:lnTo>
                      <a:pt x="28785" y="53392"/>
                    </a:lnTo>
                    <a:cubicBezTo>
                      <a:pt x="28781" y="53396"/>
                      <a:pt x="28777" y="53401"/>
                      <a:pt x="28771" y="53406"/>
                    </a:cubicBezTo>
                    <a:cubicBezTo>
                      <a:pt x="28619" y="53558"/>
                      <a:pt x="28467" y="53710"/>
                      <a:pt x="28309" y="53857"/>
                    </a:cubicBezTo>
                    <a:lnTo>
                      <a:pt x="28309" y="53857"/>
                    </a:lnTo>
                    <a:cubicBezTo>
                      <a:pt x="28375" y="53796"/>
                      <a:pt x="28395" y="53772"/>
                      <a:pt x="28387" y="53772"/>
                    </a:cubicBezTo>
                    <a:cubicBezTo>
                      <a:pt x="28364" y="53772"/>
                      <a:pt x="28121" y="53955"/>
                      <a:pt x="28015" y="54026"/>
                    </a:cubicBezTo>
                    <a:cubicBezTo>
                      <a:pt x="28007" y="54031"/>
                      <a:pt x="27999" y="54036"/>
                      <a:pt x="27992" y="54041"/>
                    </a:cubicBezTo>
                    <a:lnTo>
                      <a:pt x="27992" y="54041"/>
                    </a:lnTo>
                    <a:cubicBezTo>
                      <a:pt x="27903" y="54069"/>
                      <a:pt x="27817" y="54104"/>
                      <a:pt x="27726" y="54134"/>
                    </a:cubicBezTo>
                    <a:cubicBezTo>
                      <a:pt x="27632" y="54156"/>
                      <a:pt x="27539" y="54170"/>
                      <a:pt x="27445" y="54199"/>
                    </a:cubicBezTo>
                    <a:cubicBezTo>
                      <a:pt x="27444" y="54199"/>
                      <a:pt x="27442" y="54200"/>
                      <a:pt x="27441" y="54200"/>
                    </a:cubicBezTo>
                    <a:lnTo>
                      <a:pt x="27441" y="54200"/>
                    </a:lnTo>
                    <a:cubicBezTo>
                      <a:pt x="27236" y="54207"/>
                      <a:pt x="27030" y="54213"/>
                      <a:pt x="26818" y="54213"/>
                    </a:cubicBezTo>
                    <a:cubicBezTo>
                      <a:pt x="26774" y="54213"/>
                      <a:pt x="26701" y="54203"/>
                      <a:pt x="26643" y="54192"/>
                    </a:cubicBezTo>
                    <a:lnTo>
                      <a:pt x="26643" y="54192"/>
                    </a:lnTo>
                    <a:cubicBezTo>
                      <a:pt x="26676" y="54199"/>
                      <a:pt x="26719" y="54209"/>
                      <a:pt x="26775" y="54221"/>
                    </a:cubicBezTo>
                    <a:cubicBezTo>
                      <a:pt x="26666" y="54199"/>
                      <a:pt x="26558" y="54185"/>
                      <a:pt x="26450" y="54156"/>
                    </a:cubicBezTo>
                    <a:cubicBezTo>
                      <a:pt x="26212" y="54105"/>
                      <a:pt x="25974" y="54040"/>
                      <a:pt x="25744" y="53961"/>
                    </a:cubicBezTo>
                    <a:cubicBezTo>
                      <a:pt x="25713" y="53949"/>
                      <a:pt x="25635" y="53919"/>
                      <a:pt x="25571" y="53895"/>
                    </a:cubicBezTo>
                    <a:lnTo>
                      <a:pt x="25571" y="53895"/>
                    </a:lnTo>
                    <a:cubicBezTo>
                      <a:pt x="25502" y="53863"/>
                      <a:pt x="25366" y="53805"/>
                      <a:pt x="25333" y="53788"/>
                    </a:cubicBezTo>
                    <a:cubicBezTo>
                      <a:pt x="25066" y="53658"/>
                      <a:pt x="24799" y="53514"/>
                      <a:pt x="24547" y="53356"/>
                    </a:cubicBezTo>
                    <a:cubicBezTo>
                      <a:pt x="24309" y="53211"/>
                      <a:pt x="24078" y="53053"/>
                      <a:pt x="23848" y="52887"/>
                    </a:cubicBezTo>
                    <a:cubicBezTo>
                      <a:pt x="23805" y="52857"/>
                      <a:pt x="23785" y="52844"/>
                      <a:pt x="23779" y="52841"/>
                    </a:cubicBezTo>
                    <a:lnTo>
                      <a:pt x="23779" y="52841"/>
                    </a:lnTo>
                    <a:cubicBezTo>
                      <a:pt x="23762" y="52827"/>
                      <a:pt x="23739" y="52809"/>
                      <a:pt x="23711" y="52786"/>
                    </a:cubicBezTo>
                    <a:cubicBezTo>
                      <a:pt x="23581" y="52678"/>
                      <a:pt x="23444" y="52563"/>
                      <a:pt x="23314" y="52447"/>
                    </a:cubicBezTo>
                    <a:cubicBezTo>
                      <a:pt x="22795" y="51993"/>
                      <a:pt x="22305" y="51488"/>
                      <a:pt x="21844" y="50962"/>
                    </a:cubicBezTo>
                    <a:cubicBezTo>
                      <a:pt x="21339" y="50378"/>
                      <a:pt x="21116" y="50076"/>
                      <a:pt x="20633" y="49355"/>
                    </a:cubicBezTo>
                    <a:cubicBezTo>
                      <a:pt x="20164" y="48641"/>
                      <a:pt x="19731" y="47906"/>
                      <a:pt x="19342" y="47141"/>
                    </a:cubicBezTo>
                    <a:cubicBezTo>
                      <a:pt x="18455" y="45411"/>
                      <a:pt x="17850" y="43631"/>
                      <a:pt x="17302" y="41742"/>
                    </a:cubicBezTo>
                    <a:cubicBezTo>
                      <a:pt x="16559" y="39197"/>
                      <a:pt x="15853" y="36645"/>
                      <a:pt x="15219" y="34072"/>
                    </a:cubicBezTo>
                    <a:cubicBezTo>
                      <a:pt x="14721" y="32082"/>
                      <a:pt x="14260" y="30085"/>
                      <a:pt x="13878" y="28074"/>
                    </a:cubicBezTo>
                    <a:cubicBezTo>
                      <a:pt x="13726" y="27288"/>
                      <a:pt x="13589" y="26502"/>
                      <a:pt x="13467" y="25709"/>
                    </a:cubicBezTo>
                    <a:cubicBezTo>
                      <a:pt x="13438" y="25514"/>
                      <a:pt x="13409" y="25320"/>
                      <a:pt x="13380" y="25125"/>
                    </a:cubicBezTo>
                    <a:cubicBezTo>
                      <a:pt x="13368" y="25038"/>
                      <a:pt x="13364" y="25011"/>
                      <a:pt x="13363" y="25011"/>
                    </a:cubicBezTo>
                    <a:lnTo>
                      <a:pt x="13363" y="25011"/>
                    </a:lnTo>
                    <a:cubicBezTo>
                      <a:pt x="13363" y="25011"/>
                      <a:pt x="13363" y="25012"/>
                      <a:pt x="13363" y="25013"/>
                    </a:cubicBezTo>
                    <a:lnTo>
                      <a:pt x="13363" y="25013"/>
                    </a:lnTo>
                    <a:cubicBezTo>
                      <a:pt x="13362" y="25001"/>
                      <a:pt x="13360" y="24989"/>
                      <a:pt x="13359" y="24974"/>
                    </a:cubicBezTo>
                    <a:cubicBezTo>
                      <a:pt x="13323" y="24628"/>
                      <a:pt x="13279" y="24282"/>
                      <a:pt x="13243" y="23943"/>
                    </a:cubicBezTo>
                    <a:cubicBezTo>
                      <a:pt x="13175" y="23183"/>
                      <a:pt x="13138" y="22432"/>
                      <a:pt x="13154" y="21679"/>
                    </a:cubicBezTo>
                    <a:lnTo>
                      <a:pt x="13154" y="21679"/>
                    </a:lnTo>
                    <a:cubicBezTo>
                      <a:pt x="13162" y="21689"/>
                      <a:pt x="13170" y="21698"/>
                      <a:pt x="13178" y="21707"/>
                    </a:cubicBezTo>
                    <a:lnTo>
                      <a:pt x="13178" y="21707"/>
                    </a:lnTo>
                    <a:cubicBezTo>
                      <a:pt x="13238" y="21793"/>
                      <a:pt x="13299" y="21873"/>
                      <a:pt x="13359" y="21953"/>
                    </a:cubicBezTo>
                    <a:cubicBezTo>
                      <a:pt x="14743" y="23878"/>
                      <a:pt x="15774" y="26062"/>
                      <a:pt x="16725" y="28218"/>
                    </a:cubicBezTo>
                    <a:cubicBezTo>
                      <a:pt x="17324" y="29580"/>
                      <a:pt x="17915" y="31065"/>
                      <a:pt x="18499" y="32630"/>
                    </a:cubicBezTo>
                    <a:cubicBezTo>
                      <a:pt x="19176" y="34446"/>
                      <a:pt x="19804" y="36278"/>
                      <a:pt x="20395" y="38123"/>
                    </a:cubicBezTo>
                    <a:cubicBezTo>
                      <a:pt x="21043" y="40163"/>
                      <a:pt x="21635" y="42225"/>
                      <a:pt x="22197" y="44287"/>
                    </a:cubicBezTo>
                    <a:cubicBezTo>
                      <a:pt x="22401" y="45050"/>
                      <a:pt x="22994" y="45381"/>
                      <a:pt x="23602" y="45381"/>
                    </a:cubicBezTo>
                    <a:cubicBezTo>
                      <a:pt x="24521" y="45381"/>
                      <a:pt x="25472" y="44626"/>
                      <a:pt x="25160" y="43472"/>
                    </a:cubicBezTo>
                    <a:cubicBezTo>
                      <a:pt x="24028" y="39269"/>
                      <a:pt x="22738" y="35110"/>
                      <a:pt x="21180" y="31044"/>
                    </a:cubicBezTo>
                    <a:cubicBezTo>
                      <a:pt x="20063" y="28110"/>
                      <a:pt x="18838" y="25183"/>
                      <a:pt x="17302" y="22451"/>
                    </a:cubicBezTo>
                    <a:cubicBezTo>
                      <a:pt x="16459" y="20951"/>
                      <a:pt x="15413" y="19019"/>
                      <a:pt x="13834" y="18169"/>
                    </a:cubicBezTo>
                    <a:cubicBezTo>
                      <a:pt x="13418" y="17942"/>
                      <a:pt x="13012" y="17840"/>
                      <a:pt x="12631" y="17840"/>
                    </a:cubicBezTo>
                    <a:cubicBezTo>
                      <a:pt x="11410" y="17840"/>
                      <a:pt x="10445" y="18888"/>
                      <a:pt x="10208" y="20245"/>
                    </a:cubicBezTo>
                    <a:cubicBezTo>
                      <a:pt x="9776" y="22768"/>
                      <a:pt x="10295" y="25471"/>
                      <a:pt x="10735" y="27951"/>
                    </a:cubicBezTo>
                    <a:cubicBezTo>
                      <a:pt x="11578" y="32695"/>
                      <a:pt x="12832" y="37359"/>
                      <a:pt x="14166" y="41987"/>
                    </a:cubicBezTo>
                    <a:cubicBezTo>
                      <a:pt x="15298" y="45916"/>
                      <a:pt x="16790" y="49672"/>
                      <a:pt x="19429" y="52858"/>
                    </a:cubicBezTo>
                    <a:cubicBezTo>
                      <a:pt x="21080" y="54848"/>
                      <a:pt x="23372" y="56773"/>
                      <a:pt x="26003" y="57198"/>
                    </a:cubicBezTo>
                    <a:cubicBezTo>
                      <a:pt x="26329" y="57250"/>
                      <a:pt x="26652" y="57275"/>
                      <a:pt x="26971" y="57275"/>
                    </a:cubicBezTo>
                    <a:cubicBezTo>
                      <a:pt x="29048" y="57275"/>
                      <a:pt x="30914" y="56190"/>
                      <a:pt x="31864" y="54221"/>
                    </a:cubicBezTo>
                    <a:cubicBezTo>
                      <a:pt x="33400" y="51020"/>
                      <a:pt x="32895" y="47141"/>
                      <a:pt x="32145" y="43811"/>
                    </a:cubicBezTo>
                    <a:cubicBezTo>
                      <a:pt x="31871" y="42578"/>
                      <a:pt x="31460" y="41389"/>
                      <a:pt x="31187" y="40163"/>
                    </a:cubicBezTo>
                    <a:cubicBezTo>
                      <a:pt x="30877" y="38772"/>
                      <a:pt x="30545" y="37380"/>
                      <a:pt x="30199" y="35996"/>
                    </a:cubicBezTo>
                    <a:cubicBezTo>
                      <a:pt x="29557" y="33401"/>
                      <a:pt x="28851" y="30828"/>
                      <a:pt x="28065" y="28268"/>
                    </a:cubicBezTo>
                    <a:cubicBezTo>
                      <a:pt x="26753" y="23986"/>
                      <a:pt x="25225" y="19769"/>
                      <a:pt x="23365" y="15696"/>
                    </a:cubicBezTo>
                    <a:cubicBezTo>
                      <a:pt x="21036" y="10577"/>
                      <a:pt x="18059" y="5005"/>
                      <a:pt x="13373" y="1660"/>
                    </a:cubicBezTo>
                    <a:cubicBezTo>
                      <a:pt x="11910" y="615"/>
                      <a:pt x="10214" y="0"/>
                      <a:pt x="85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02" name="Google Shape;4402;p53"/>
            <p:cNvGrpSpPr/>
            <p:nvPr/>
          </p:nvGrpSpPr>
          <p:grpSpPr>
            <a:xfrm flipH="1">
              <a:off x="6413472" y="169636"/>
              <a:ext cx="1723720" cy="2159011"/>
              <a:chOff x="610625" y="938625"/>
              <a:chExt cx="1230350" cy="1541050"/>
            </a:xfrm>
          </p:grpSpPr>
          <p:sp>
            <p:nvSpPr>
              <p:cNvPr id="4403" name="Google Shape;4403;p53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4" name="Google Shape;4404;p53"/>
              <p:cNvSpPr/>
              <p:nvPr/>
            </p:nvSpPr>
            <p:spPr>
              <a:xfrm>
                <a:off x="1204475" y="1756675"/>
                <a:ext cx="610375" cy="713425"/>
              </a:xfrm>
              <a:custGeom>
                <a:avLst/>
                <a:gdLst/>
                <a:ahLst/>
                <a:cxnLst/>
                <a:rect l="l" t="t" r="r" b="b"/>
                <a:pathLst>
                  <a:path w="24415" h="28537" extrusionOk="0">
                    <a:moveTo>
                      <a:pt x="3663" y="0"/>
                    </a:moveTo>
                    <a:cubicBezTo>
                      <a:pt x="2444" y="800"/>
                      <a:pt x="1226" y="1600"/>
                      <a:pt x="1" y="2408"/>
                    </a:cubicBezTo>
                    <a:cubicBezTo>
                      <a:pt x="7844" y="11066"/>
                      <a:pt x="15687" y="19731"/>
                      <a:pt x="23538" y="28389"/>
                    </a:cubicBezTo>
                    <a:cubicBezTo>
                      <a:pt x="23630" y="28492"/>
                      <a:pt x="23741" y="28536"/>
                      <a:pt x="23849" y="28536"/>
                    </a:cubicBezTo>
                    <a:cubicBezTo>
                      <a:pt x="24142" y="28536"/>
                      <a:pt x="24414" y="28218"/>
                      <a:pt x="24230" y="27892"/>
                    </a:cubicBezTo>
                    <a:lnTo>
                      <a:pt x="12004" y="6077"/>
                    </a:lnTo>
                    <a:cubicBezTo>
                      <a:pt x="11636" y="5421"/>
                      <a:pt x="11016" y="4960"/>
                      <a:pt x="10288" y="4794"/>
                    </a:cubicBezTo>
                    <a:lnTo>
                      <a:pt x="7491" y="4167"/>
                    </a:lnTo>
                    <a:cubicBezTo>
                      <a:pt x="6215" y="2775"/>
                      <a:pt x="4939" y="1384"/>
                      <a:pt x="3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5" name="Google Shape;4405;p53"/>
              <p:cNvSpPr/>
              <p:nvPr/>
            </p:nvSpPr>
            <p:spPr>
              <a:xfrm>
                <a:off x="1322525" y="1677175"/>
                <a:ext cx="479975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32100" extrusionOk="0">
                    <a:moveTo>
                      <a:pt x="3598" y="1"/>
                    </a:moveTo>
                    <a:cubicBezTo>
                      <a:pt x="2394" y="837"/>
                      <a:pt x="1197" y="1673"/>
                      <a:pt x="1" y="2510"/>
                    </a:cubicBezTo>
                    <a:cubicBezTo>
                      <a:pt x="822" y="4211"/>
                      <a:pt x="1644" y="5912"/>
                      <a:pt x="2466" y="7606"/>
                    </a:cubicBezTo>
                    <a:lnTo>
                      <a:pt x="2012" y="10439"/>
                    </a:lnTo>
                    <a:cubicBezTo>
                      <a:pt x="1896" y="11175"/>
                      <a:pt x="2098" y="11925"/>
                      <a:pt x="2567" y="12508"/>
                    </a:cubicBezTo>
                    <a:lnTo>
                      <a:pt x="18319" y="31937"/>
                    </a:lnTo>
                    <a:cubicBezTo>
                      <a:pt x="18412" y="32051"/>
                      <a:pt x="18530" y="32099"/>
                      <a:pt x="18645" y="32099"/>
                    </a:cubicBezTo>
                    <a:cubicBezTo>
                      <a:pt x="18930" y="32099"/>
                      <a:pt x="19199" y="31804"/>
                      <a:pt x="19039" y="31475"/>
                    </a:cubicBezTo>
                    <a:cubicBezTo>
                      <a:pt x="13892" y="20979"/>
                      <a:pt x="8745" y="10490"/>
                      <a:pt x="359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6" name="Google Shape;4406;p53"/>
              <p:cNvSpPr/>
              <p:nvPr/>
            </p:nvSpPr>
            <p:spPr>
              <a:xfrm>
                <a:off x="1424175" y="1886900"/>
                <a:ext cx="663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38" extrusionOk="0">
                    <a:moveTo>
                      <a:pt x="1328" y="0"/>
                    </a:moveTo>
                    <a:cubicBezTo>
                      <a:pt x="870" y="0"/>
                      <a:pt x="435" y="267"/>
                      <a:pt x="245" y="717"/>
                    </a:cubicBezTo>
                    <a:cubicBezTo>
                      <a:pt x="0" y="1315"/>
                      <a:pt x="282" y="2000"/>
                      <a:pt x="873" y="2245"/>
                    </a:cubicBezTo>
                    <a:cubicBezTo>
                      <a:pt x="1022" y="2308"/>
                      <a:pt x="1176" y="2338"/>
                      <a:pt x="1328" y="2338"/>
                    </a:cubicBezTo>
                    <a:cubicBezTo>
                      <a:pt x="1785" y="2338"/>
                      <a:pt x="2217" y="2067"/>
                      <a:pt x="2401" y="1618"/>
                    </a:cubicBezTo>
                    <a:cubicBezTo>
                      <a:pt x="2653" y="1027"/>
                      <a:pt x="2372" y="342"/>
                      <a:pt x="1781" y="90"/>
                    </a:cubicBezTo>
                    <a:cubicBezTo>
                      <a:pt x="1633" y="29"/>
                      <a:pt x="1479" y="0"/>
                      <a:pt x="1328" y="0"/>
                    </a:cubicBezTo>
                    <a:close/>
                  </a:path>
                </a:pathLst>
              </a:custGeom>
              <a:solidFill>
                <a:srgbClr val="C777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7" name="Google Shape;4407;p53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8" name="Google Shape;4408;p53"/>
              <p:cNvSpPr/>
              <p:nvPr/>
            </p:nvSpPr>
            <p:spPr>
              <a:xfrm>
                <a:off x="610625" y="1131925"/>
                <a:ext cx="750675" cy="709125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8365" extrusionOk="0">
                    <a:moveTo>
                      <a:pt x="7947" y="3590"/>
                    </a:moveTo>
                    <a:cubicBezTo>
                      <a:pt x="8578" y="3590"/>
                      <a:pt x="9196" y="3887"/>
                      <a:pt x="9589" y="4437"/>
                    </a:cubicBezTo>
                    <a:lnTo>
                      <a:pt x="15688" y="12951"/>
                    </a:lnTo>
                    <a:cubicBezTo>
                      <a:pt x="16481" y="14061"/>
                      <a:pt x="15962" y="15618"/>
                      <a:pt x="14671" y="16044"/>
                    </a:cubicBezTo>
                    <a:cubicBezTo>
                      <a:pt x="13999" y="16263"/>
                      <a:pt x="13216" y="16420"/>
                      <a:pt x="12349" y="16420"/>
                    </a:cubicBezTo>
                    <a:cubicBezTo>
                      <a:pt x="11961" y="16420"/>
                      <a:pt x="11557" y="16389"/>
                      <a:pt x="11139" y="16318"/>
                    </a:cubicBezTo>
                    <a:cubicBezTo>
                      <a:pt x="8046" y="15799"/>
                      <a:pt x="6446" y="13470"/>
                      <a:pt x="5941" y="12735"/>
                    </a:cubicBezTo>
                    <a:cubicBezTo>
                      <a:pt x="5249" y="11725"/>
                      <a:pt x="3425" y="9065"/>
                      <a:pt x="4579" y="6376"/>
                    </a:cubicBezTo>
                    <a:cubicBezTo>
                      <a:pt x="5119" y="5122"/>
                      <a:pt x="6107" y="4329"/>
                      <a:pt x="6979" y="3839"/>
                    </a:cubicBezTo>
                    <a:cubicBezTo>
                      <a:pt x="7286" y="3671"/>
                      <a:pt x="7618" y="3590"/>
                      <a:pt x="7947" y="3590"/>
                    </a:cubicBezTo>
                    <a:close/>
                    <a:moveTo>
                      <a:pt x="7397" y="1"/>
                    </a:moveTo>
                    <a:cubicBezTo>
                      <a:pt x="6263" y="1"/>
                      <a:pt x="5126" y="353"/>
                      <a:pt x="4161" y="1092"/>
                    </a:cubicBezTo>
                    <a:cubicBezTo>
                      <a:pt x="4009" y="1208"/>
                      <a:pt x="3851" y="1337"/>
                      <a:pt x="3699" y="1467"/>
                    </a:cubicBezTo>
                    <a:cubicBezTo>
                      <a:pt x="3151" y="1950"/>
                      <a:pt x="1227" y="3745"/>
                      <a:pt x="686" y="6715"/>
                    </a:cubicBezTo>
                    <a:cubicBezTo>
                      <a:pt x="1" y="10493"/>
                      <a:pt x="2056" y="13434"/>
                      <a:pt x="2892" y="14631"/>
                    </a:cubicBezTo>
                    <a:cubicBezTo>
                      <a:pt x="5920" y="19021"/>
                      <a:pt x="10786" y="20052"/>
                      <a:pt x="12631" y="20297"/>
                    </a:cubicBezTo>
                    <a:cubicBezTo>
                      <a:pt x="13326" y="20392"/>
                      <a:pt x="13972" y="20426"/>
                      <a:pt x="14549" y="20426"/>
                    </a:cubicBezTo>
                    <a:cubicBezTo>
                      <a:pt x="15199" y="20426"/>
                      <a:pt x="15763" y="20383"/>
                      <a:pt x="16214" y="20333"/>
                    </a:cubicBezTo>
                    <a:cubicBezTo>
                      <a:pt x="18348" y="22388"/>
                      <a:pt x="19977" y="24089"/>
                      <a:pt x="21051" y="25250"/>
                    </a:cubicBezTo>
                    <a:cubicBezTo>
                      <a:pt x="22635" y="26952"/>
                      <a:pt x="23856" y="28365"/>
                      <a:pt x="25020" y="28365"/>
                    </a:cubicBezTo>
                    <a:cubicBezTo>
                      <a:pt x="25127" y="28365"/>
                      <a:pt x="25234" y="28353"/>
                      <a:pt x="25341" y="28328"/>
                    </a:cubicBezTo>
                    <a:cubicBezTo>
                      <a:pt x="25571" y="28270"/>
                      <a:pt x="26033" y="27938"/>
                      <a:pt x="26948" y="27275"/>
                    </a:cubicBezTo>
                    <a:cubicBezTo>
                      <a:pt x="28210" y="26360"/>
                      <a:pt x="28844" y="25906"/>
                      <a:pt x="28938" y="25761"/>
                    </a:cubicBezTo>
                    <a:cubicBezTo>
                      <a:pt x="30026" y="24168"/>
                      <a:pt x="24685" y="19526"/>
                      <a:pt x="20338" y="13564"/>
                    </a:cubicBezTo>
                    <a:cubicBezTo>
                      <a:pt x="15745" y="7256"/>
                      <a:pt x="14628" y="5937"/>
                      <a:pt x="11845" y="2224"/>
                    </a:cubicBezTo>
                    <a:cubicBezTo>
                      <a:pt x="10759" y="780"/>
                      <a:pt x="9083" y="1"/>
                      <a:pt x="7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9" name="Google Shape;4409;p53"/>
              <p:cNvSpPr/>
              <p:nvPr/>
            </p:nvSpPr>
            <p:spPr>
              <a:xfrm>
                <a:off x="1348650" y="1649250"/>
                <a:ext cx="480100" cy="8023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32095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823" y="4210"/>
                      <a:pt x="1644" y="5905"/>
                      <a:pt x="2466" y="7606"/>
                    </a:cubicBezTo>
                    <a:lnTo>
                      <a:pt x="2012" y="10432"/>
                    </a:lnTo>
                    <a:cubicBezTo>
                      <a:pt x="1897" y="11174"/>
                      <a:pt x="2099" y="11924"/>
                      <a:pt x="2567" y="12508"/>
                    </a:cubicBezTo>
                    <a:lnTo>
                      <a:pt x="18319" y="31929"/>
                    </a:lnTo>
                    <a:cubicBezTo>
                      <a:pt x="18413" y="32046"/>
                      <a:pt x="18531" y="32095"/>
                      <a:pt x="18648" y="32095"/>
                    </a:cubicBezTo>
                    <a:cubicBezTo>
                      <a:pt x="18934" y="32095"/>
                      <a:pt x="19204" y="31796"/>
                      <a:pt x="19040" y="31468"/>
                    </a:cubicBezTo>
                    <a:cubicBezTo>
                      <a:pt x="13893" y="20979"/>
                      <a:pt x="8745" y="10490"/>
                      <a:pt x="3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0" name="Google Shape;4410;p53"/>
              <p:cNvSpPr/>
              <p:nvPr/>
            </p:nvSpPr>
            <p:spPr>
              <a:xfrm>
                <a:off x="1348650" y="1649250"/>
                <a:ext cx="1280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6013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570" y="3677"/>
                      <a:pt x="1133" y="4845"/>
                      <a:pt x="1695" y="6013"/>
                    </a:cubicBezTo>
                    <a:cubicBezTo>
                      <a:pt x="2834" y="5040"/>
                      <a:pt x="3973" y="4066"/>
                      <a:pt x="5119" y="3093"/>
                    </a:cubicBezTo>
                    <a:lnTo>
                      <a:pt x="359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1" name="Google Shape;4411;p53"/>
              <p:cNvSpPr/>
              <p:nvPr/>
            </p:nvSpPr>
            <p:spPr>
              <a:xfrm>
                <a:off x="895025" y="938625"/>
                <a:ext cx="580000" cy="819975"/>
              </a:xfrm>
              <a:custGeom>
                <a:avLst/>
                <a:gdLst/>
                <a:ahLst/>
                <a:cxnLst/>
                <a:rect l="l" t="t" r="r" b="b"/>
                <a:pathLst>
                  <a:path w="23200" h="32799" extrusionOk="0">
                    <a:moveTo>
                      <a:pt x="8365" y="3654"/>
                    </a:moveTo>
                    <a:cubicBezTo>
                      <a:pt x="11034" y="3654"/>
                      <a:pt x="12844" y="5991"/>
                      <a:pt x="13561" y="6899"/>
                    </a:cubicBezTo>
                    <a:cubicBezTo>
                      <a:pt x="14109" y="7606"/>
                      <a:pt x="15846" y="9841"/>
                      <a:pt x="15399" y="12948"/>
                    </a:cubicBezTo>
                    <a:cubicBezTo>
                      <a:pt x="15205" y="14303"/>
                      <a:pt x="14657" y="15392"/>
                      <a:pt x="14066" y="16221"/>
                    </a:cubicBezTo>
                    <a:cubicBezTo>
                      <a:pt x="13660" y="16779"/>
                      <a:pt x="13040" y="17061"/>
                      <a:pt x="12421" y="17061"/>
                    </a:cubicBezTo>
                    <a:cubicBezTo>
                      <a:pt x="11818" y="17061"/>
                      <a:pt x="11216" y="16794"/>
                      <a:pt x="10814" y="16257"/>
                    </a:cubicBezTo>
                    <a:lnTo>
                      <a:pt x="4542" y="7865"/>
                    </a:lnTo>
                    <a:cubicBezTo>
                      <a:pt x="3930" y="7044"/>
                      <a:pt x="4023" y="5897"/>
                      <a:pt x="4766" y="5198"/>
                    </a:cubicBezTo>
                    <a:cubicBezTo>
                      <a:pt x="5494" y="4513"/>
                      <a:pt x="6554" y="3814"/>
                      <a:pt x="7909" y="3677"/>
                    </a:cubicBezTo>
                    <a:cubicBezTo>
                      <a:pt x="8064" y="3662"/>
                      <a:pt x="8216" y="3654"/>
                      <a:pt x="8365" y="3654"/>
                    </a:cubicBezTo>
                    <a:close/>
                    <a:moveTo>
                      <a:pt x="8295" y="0"/>
                    </a:moveTo>
                    <a:cubicBezTo>
                      <a:pt x="5855" y="0"/>
                      <a:pt x="4045" y="1022"/>
                      <a:pt x="3504" y="1348"/>
                    </a:cubicBezTo>
                    <a:cubicBezTo>
                      <a:pt x="3331" y="1457"/>
                      <a:pt x="3158" y="1565"/>
                      <a:pt x="3000" y="1673"/>
                    </a:cubicBezTo>
                    <a:cubicBezTo>
                      <a:pt x="520" y="3410"/>
                      <a:pt x="1" y="6878"/>
                      <a:pt x="1753" y="9343"/>
                    </a:cubicBezTo>
                    <a:cubicBezTo>
                      <a:pt x="4449" y="13121"/>
                      <a:pt x="5364" y="14584"/>
                      <a:pt x="9985" y="20878"/>
                    </a:cubicBezTo>
                    <a:cubicBezTo>
                      <a:pt x="14178" y="26586"/>
                      <a:pt x="16930" y="32799"/>
                      <a:pt x="18776" y="32799"/>
                    </a:cubicBezTo>
                    <a:cubicBezTo>
                      <a:pt x="18854" y="32799"/>
                      <a:pt x="18929" y="32788"/>
                      <a:pt x="19004" y="32765"/>
                    </a:cubicBezTo>
                    <a:cubicBezTo>
                      <a:pt x="19169" y="32715"/>
                      <a:pt x="19797" y="32253"/>
                      <a:pt x="21051" y="31331"/>
                    </a:cubicBezTo>
                    <a:cubicBezTo>
                      <a:pt x="21959" y="30653"/>
                      <a:pt x="22414" y="30314"/>
                      <a:pt x="22536" y="30120"/>
                    </a:cubicBezTo>
                    <a:cubicBezTo>
                      <a:pt x="23199" y="29002"/>
                      <a:pt x="22154" y="27308"/>
                      <a:pt x="20907" y="25095"/>
                    </a:cubicBezTo>
                    <a:cubicBezTo>
                      <a:pt x="20128" y="23718"/>
                      <a:pt x="18996" y="21649"/>
                      <a:pt x="17684" y="18996"/>
                    </a:cubicBezTo>
                    <a:cubicBezTo>
                      <a:pt x="18030" y="18210"/>
                      <a:pt x="18485" y="17042"/>
                      <a:pt x="18737" y="15565"/>
                    </a:cubicBezTo>
                    <a:cubicBezTo>
                      <a:pt x="19061" y="13734"/>
                      <a:pt x="19559" y="8788"/>
                      <a:pt x="16293" y="4571"/>
                    </a:cubicBezTo>
                    <a:cubicBezTo>
                      <a:pt x="15399" y="3417"/>
                      <a:pt x="13222" y="563"/>
                      <a:pt x="9416" y="72"/>
                    </a:cubicBezTo>
                    <a:cubicBezTo>
                      <a:pt x="9030" y="22"/>
                      <a:pt x="8656" y="0"/>
                      <a:pt x="8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2" name="Google Shape;4412;p53"/>
              <p:cNvSpPr/>
              <p:nvPr/>
            </p:nvSpPr>
            <p:spPr>
              <a:xfrm>
                <a:off x="1450300" y="1858875"/>
                <a:ext cx="663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42" extrusionOk="0">
                    <a:moveTo>
                      <a:pt x="1326" y="1"/>
                    </a:moveTo>
                    <a:cubicBezTo>
                      <a:pt x="869" y="1"/>
                      <a:pt x="437" y="271"/>
                      <a:pt x="253" y="720"/>
                    </a:cubicBezTo>
                    <a:cubicBezTo>
                      <a:pt x="1" y="1312"/>
                      <a:pt x="282" y="1996"/>
                      <a:pt x="873" y="2249"/>
                    </a:cubicBezTo>
                    <a:cubicBezTo>
                      <a:pt x="1022" y="2312"/>
                      <a:pt x="1176" y="2341"/>
                      <a:pt x="1328" y="2341"/>
                    </a:cubicBezTo>
                    <a:cubicBezTo>
                      <a:pt x="1786" y="2341"/>
                      <a:pt x="2219" y="2071"/>
                      <a:pt x="2408" y="1622"/>
                    </a:cubicBezTo>
                    <a:cubicBezTo>
                      <a:pt x="2654" y="1030"/>
                      <a:pt x="2380" y="346"/>
                      <a:pt x="1781" y="93"/>
                    </a:cubicBezTo>
                    <a:cubicBezTo>
                      <a:pt x="1632" y="30"/>
                      <a:pt x="1478" y="1"/>
                      <a:pt x="132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3" name="Google Shape;4413;p53"/>
              <p:cNvSpPr/>
              <p:nvPr/>
            </p:nvSpPr>
            <p:spPr>
              <a:xfrm>
                <a:off x="905850" y="1037375"/>
                <a:ext cx="466975" cy="721225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28849" extrusionOk="0">
                    <a:moveTo>
                      <a:pt x="736" y="1"/>
                    </a:moveTo>
                    <a:lnTo>
                      <a:pt x="736" y="1"/>
                    </a:lnTo>
                    <a:cubicBezTo>
                      <a:pt x="0" y="1709"/>
                      <a:pt x="166" y="3771"/>
                      <a:pt x="1320" y="5393"/>
                    </a:cubicBezTo>
                    <a:cubicBezTo>
                      <a:pt x="4016" y="9171"/>
                      <a:pt x="4931" y="10634"/>
                      <a:pt x="9552" y="16928"/>
                    </a:cubicBezTo>
                    <a:cubicBezTo>
                      <a:pt x="13745" y="22636"/>
                      <a:pt x="16497" y="28849"/>
                      <a:pt x="18343" y="28849"/>
                    </a:cubicBezTo>
                    <a:cubicBezTo>
                      <a:pt x="18421" y="28849"/>
                      <a:pt x="18496" y="28838"/>
                      <a:pt x="18571" y="28815"/>
                    </a:cubicBezTo>
                    <a:cubicBezTo>
                      <a:pt x="18592" y="28808"/>
                      <a:pt x="18628" y="28794"/>
                      <a:pt x="18679" y="28765"/>
                    </a:cubicBezTo>
                    <a:cubicBezTo>
                      <a:pt x="15867" y="24685"/>
                      <a:pt x="13056" y="20604"/>
                      <a:pt x="10244" y="16524"/>
                    </a:cubicBezTo>
                    <a:cubicBezTo>
                      <a:pt x="8831" y="14469"/>
                      <a:pt x="7418" y="12415"/>
                      <a:pt x="6005" y="10360"/>
                    </a:cubicBezTo>
                    <a:cubicBezTo>
                      <a:pt x="4765" y="8565"/>
                      <a:pt x="3533" y="6756"/>
                      <a:pt x="2516" y="4831"/>
                    </a:cubicBezTo>
                    <a:cubicBezTo>
                      <a:pt x="1709" y="3303"/>
                      <a:pt x="1067" y="1681"/>
                      <a:pt x="73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4" name="Google Shape;4414;p53"/>
              <p:cNvSpPr/>
              <p:nvPr/>
            </p:nvSpPr>
            <p:spPr>
              <a:xfrm>
                <a:off x="1004975" y="1008325"/>
                <a:ext cx="298300" cy="359600"/>
              </a:xfrm>
              <a:custGeom>
                <a:avLst/>
                <a:gdLst/>
                <a:ahLst/>
                <a:cxnLst/>
                <a:rect l="l" t="t" r="r" b="b"/>
                <a:pathLst>
                  <a:path w="11932" h="14384" extrusionOk="0">
                    <a:moveTo>
                      <a:pt x="3947" y="1"/>
                    </a:moveTo>
                    <a:cubicBezTo>
                      <a:pt x="3893" y="1"/>
                      <a:pt x="3839" y="1"/>
                      <a:pt x="3785" y="2"/>
                    </a:cubicBezTo>
                    <a:cubicBezTo>
                      <a:pt x="1990" y="38"/>
                      <a:pt x="159" y="1105"/>
                      <a:pt x="0" y="2886"/>
                    </a:cubicBezTo>
                    <a:cubicBezTo>
                      <a:pt x="94" y="2713"/>
                      <a:pt x="217" y="2554"/>
                      <a:pt x="368" y="2410"/>
                    </a:cubicBezTo>
                    <a:cubicBezTo>
                      <a:pt x="1096" y="1725"/>
                      <a:pt x="2156" y="1026"/>
                      <a:pt x="3511" y="889"/>
                    </a:cubicBezTo>
                    <a:cubicBezTo>
                      <a:pt x="3666" y="874"/>
                      <a:pt x="3818" y="866"/>
                      <a:pt x="3967" y="866"/>
                    </a:cubicBezTo>
                    <a:cubicBezTo>
                      <a:pt x="6636" y="866"/>
                      <a:pt x="8446" y="3203"/>
                      <a:pt x="9163" y="4111"/>
                    </a:cubicBezTo>
                    <a:cubicBezTo>
                      <a:pt x="9711" y="4818"/>
                      <a:pt x="11448" y="7053"/>
                      <a:pt x="11001" y="10160"/>
                    </a:cubicBezTo>
                    <a:cubicBezTo>
                      <a:pt x="10807" y="11515"/>
                      <a:pt x="10259" y="12604"/>
                      <a:pt x="9668" y="13433"/>
                    </a:cubicBezTo>
                    <a:cubicBezTo>
                      <a:pt x="9285" y="13966"/>
                      <a:pt x="8709" y="14240"/>
                      <a:pt x="8118" y="14269"/>
                    </a:cubicBezTo>
                    <a:cubicBezTo>
                      <a:pt x="8245" y="14341"/>
                      <a:pt x="8387" y="14384"/>
                      <a:pt x="8531" y="14384"/>
                    </a:cubicBezTo>
                    <a:cubicBezTo>
                      <a:pt x="8745" y="14384"/>
                      <a:pt x="8963" y="14291"/>
                      <a:pt x="9148" y="14067"/>
                    </a:cubicBezTo>
                    <a:cubicBezTo>
                      <a:pt x="9855" y="13216"/>
                      <a:pt x="10677" y="12380"/>
                      <a:pt x="11225" y="11421"/>
                    </a:cubicBezTo>
                    <a:cubicBezTo>
                      <a:pt x="11744" y="10520"/>
                      <a:pt x="11931" y="9439"/>
                      <a:pt x="11837" y="8415"/>
                    </a:cubicBezTo>
                    <a:cubicBezTo>
                      <a:pt x="11729" y="7298"/>
                      <a:pt x="11347" y="6260"/>
                      <a:pt x="10850" y="5258"/>
                    </a:cubicBezTo>
                    <a:cubicBezTo>
                      <a:pt x="10388" y="4328"/>
                      <a:pt x="9862" y="3376"/>
                      <a:pt x="9235" y="2547"/>
                    </a:cubicBezTo>
                    <a:cubicBezTo>
                      <a:pt x="7948" y="832"/>
                      <a:pt x="6072" y="1"/>
                      <a:pt x="394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5" name="Google Shape;4415;p53"/>
              <p:cNvSpPr/>
              <p:nvPr/>
            </p:nvSpPr>
            <p:spPr>
              <a:xfrm>
                <a:off x="970175" y="938625"/>
                <a:ext cx="504850" cy="753900"/>
              </a:xfrm>
              <a:custGeom>
                <a:avLst/>
                <a:gdLst/>
                <a:ahLst/>
                <a:cxnLst/>
                <a:rect l="l" t="t" r="r" b="b"/>
                <a:pathLst>
                  <a:path w="20194" h="30156" extrusionOk="0">
                    <a:moveTo>
                      <a:pt x="5289" y="0"/>
                    </a:moveTo>
                    <a:cubicBezTo>
                      <a:pt x="2849" y="0"/>
                      <a:pt x="1039" y="1022"/>
                      <a:pt x="498" y="1348"/>
                    </a:cubicBezTo>
                    <a:cubicBezTo>
                      <a:pt x="325" y="1457"/>
                      <a:pt x="160" y="1565"/>
                      <a:pt x="1" y="1673"/>
                    </a:cubicBezTo>
                    <a:cubicBezTo>
                      <a:pt x="1210" y="1156"/>
                      <a:pt x="2508" y="911"/>
                      <a:pt x="3810" y="911"/>
                    </a:cubicBezTo>
                    <a:cubicBezTo>
                      <a:pt x="6808" y="911"/>
                      <a:pt x="9830" y="2210"/>
                      <a:pt x="11845" y="4477"/>
                    </a:cubicBezTo>
                    <a:cubicBezTo>
                      <a:pt x="13547" y="6380"/>
                      <a:pt x="14520" y="8925"/>
                      <a:pt x="14758" y="11448"/>
                    </a:cubicBezTo>
                    <a:cubicBezTo>
                      <a:pt x="14880" y="12746"/>
                      <a:pt x="14837" y="14058"/>
                      <a:pt x="14592" y="15334"/>
                    </a:cubicBezTo>
                    <a:cubicBezTo>
                      <a:pt x="14332" y="16711"/>
                      <a:pt x="13518" y="18124"/>
                      <a:pt x="13756" y="19537"/>
                    </a:cubicBezTo>
                    <a:cubicBezTo>
                      <a:pt x="13914" y="20431"/>
                      <a:pt x="14404" y="21209"/>
                      <a:pt x="14830" y="21995"/>
                    </a:cubicBezTo>
                    <a:cubicBezTo>
                      <a:pt x="15306" y="22860"/>
                      <a:pt x="15774" y="23718"/>
                      <a:pt x="16250" y="24583"/>
                    </a:cubicBezTo>
                    <a:cubicBezTo>
                      <a:pt x="17194" y="26313"/>
                      <a:pt x="18146" y="28036"/>
                      <a:pt x="19090" y="29766"/>
                    </a:cubicBezTo>
                    <a:cubicBezTo>
                      <a:pt x="19198" y="29961"/>
                      <a:pt x="19343" y="30091"/>
                      <a:pt x="19501" y="30156"/>
                    </a:cubicBezTo>
                    <a:cubicBezTo>
                      <a:pt x="19508" y="30141"/>
                      <a:pt x="19523" y="30127"/>
                      <a:pt x="19530" y="30120"/>
                    </a:cubicBezTo>
                    <a:cubicBezTo>
                      <a:pt x="20193" y="29002"/>
                      <a:pt x="19148" y="27308"/>
                      <a:pt x="17901" y="25095"/>
                    </a:cubicBezTo>
                    <a:cubicBezTo>
                      <a:pt x="17122" y="23718"/>
                      <a:pt x="15990" y="21649"/>
                      <a:pt x="14678" y="18996"/>
                    </a:cubicBezTo>
                    <a:cubicBezTo>
                      <a:pt x="15024" y="18210"/>
                      <a:pt x="15479" y="17042"/>
                      <a:pt x="15731" y="15565"/>
                    </a:cubicBezTo>
                    <a:cubicBezTo>
                      <a:pt x="16055" y="13734"/>
                      <a:pt x="16553" y="8788"/>
                      <a:pt x="13287" y="4571"/>
                    </a:cubicBezTo>
                    <a:cubicBezTo>
                      <a:pt x="12393" y="3417"/>
                      <a:pt x="10216" y="563"/>
                      <a:pt x="6410" y="72"/>
                    </a:cubicBezTo>
                    <a:cubicBezTo>
                      <a:pt x="6024" y="22"/>
                      <a:pt x="5650" y="0"/>
                      <a:pt x="528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6" name="Google Shape;4416;p53"/>
              <p:cNvSpPr/>
              <p:nvPr/>
            </p:nvSpPr>
            <p:spPr>
              <a:xfrm>
                <a:off x="782575" y="1132075"/>
                <a:ext cx="578725" cy="646050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25842" extrusionOk="0">
                    <a:moveTo>
                      <a:pt x="528" y="1"/>
                    </a:moveTo>
                    <a:cubicBezTo>
                      <a:pt x="352" y="1"/>
                      <a:pt x="176" y="9"/>
                      <a:pt x="0" y="26"/>
                    </a:cubicBezTo>
                    <a:cubicBezTo>
                      <a:pt x="1507" y="856"/>
                      <a:pt x="2855" y="1958"/>
                      <a:pt x="4066" y="3191"/>
                    </a:cubicBezTo>
                    <a:cubicBezTo>
                      <a:pt x="5595" y="4741"/>
                      <a:pt x="6943" y="6464"/>
                      <a:pt x="8283" y="8187"/>
                    </a:cubicBezTo>
                    <a:cubicBezTo>
                      <a:pt x="9812" y="10155"/>
                      <a:pt x="11340" y="12130"/>
                      <a:pt x="12868" y="14098"/>
                    </a:cubicBezTo>
                    <a:cubicBezTo>
                      <a:pt x="15903" y="18013"/>
                      <a:pt x="18946" y="21927"/>
                      <a:pt x="21981" y="25842"/>
                    </a:cubicBezTo>
                    <a:cubicBezTo>
                      <a:pt x="22017" y="25806"/>
                      <a:pt x="22045" y="25777"/>
                      <a:pt x="22060" y="25755"/>
                    </a:cubicBezTo>
                    <a:cubicBezTo>
                      <a:pt x="23148" y="24162"/>
                      <a:pt x="17807" y="19520"/>
                      <a:pt x="13460" y="13558"/>
                    </a:cubicBezTo>
                    <a:cubicBezTo>
                      <a:pt x="8867" y="7250"/>
                      <a:pt x="7750" y="5931"/>
                      <a:pt x="4967" y="2218"/>
                    </a:cubicBezTo>
                    <a:cubicBezTo>
                      <a:pt x="3884" y="776"/>
                      <a:pt x="2210" y="1"/>
                      <a:pt x="52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7" name="Google Shape;4417;p53"/>
              <p:cNvSpPr/>
              <p:nvPr/>
            </p:nvSpPr>
            <p:spPr>
              <a:xfrm>
                <a:off x="684350" y="1221050"/>
                <a:ext cx="3266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3455" extrusionOk="0">
                    <a:moveTo>
                      <a:pt x="4018" y="0"/>
                    </a:moveTo>
                    <a:cubicBezTo>
                      <a:pt x="2513" y="0"/>
                      <a:pt x="1212" y="1294"/>
                      <a:pt x="700" y="2804"/>
                    </a:cubicBezTo>
                    <a:cubicBezTo>
                      <a:pt x="0" y="4880"/>
                      <a:pt x="195" y="6978"/>
                      <a:pt x="1471" y="8766"/>
                    </a:cubicBezTo>
                    <a:cubicBezTo>
                      <a:pt x="2077" y="9617"/>
                      <a:pt x="2819" y="10402"/>
                      <a:pt x="3569" y="11123"/>
                    </a:cubicBezTo>
                    <a:cubicBezTo>
                      <a:pt x="4369" y="11902"/>
                      <a:pt x="5241" y="12587"/>
                      <a:pt x="6279" y="13027"/>
                    </a:cubicBezTo>
                    <a:cubicBezTo>
                      <a:pt x="6931" y="13298"/>
                      <a:pt x="7643" y="13455"/>
                      <a:pt x="8354" y="13455"/>
                    </a:cubicBezTo>
                    <a:cubicBezTo>
                      <a:pt x="8682" y="13455"/>
                      <a:pt x="9008" y="13421"/>
                      <a:pt x="9329" y="13351"/>
                    </a:cubicBezTo>
                    <a:cubicBezTo>
                      <a:pt x="10410" y="13120"/>
                      <a:pt x="11456" y="12587"/>
                      <a:pt x="12479" y="12176"/>
                    </a:cubicBezTo>
                    <a:cubicBezTo>
                      <a:pt x="12933" y="11996"/>
                      <a:pt x="13063" y="11614"/>
                      <a:pt x="12984" y="11253"/>
                    </a:cubicBezTo>
                    <a:lnTo>
                      <a:pt x="12984" y="11253"/>
                    </a:lnTo>
                    <a:cubicBezTo>
                      <a:pt x="12782" y="11808"/>
                      <a:pt x="12342" y="12270"/>
                      <a:pt x="11722" y="12479"/>
                    </a:cubicBezTo>
                    <a:cubicBezTo>
                      <a:pt x="11050" y="12698"/>
                      <a:pt x="10267" y="12855"/>
                      <a:pt x="9400" y="12855"/>
                    </a:cubicBezTo>
                    <a:cubicBezTo>
                      <a:pt x="9012" y="12855"/>
                      <a:pt x="8608" y="12824"/>
                      <a:pt x="8190" y="12753"/>
                    </a:cubicBezTo>
                    <a:cubicBezTo>
                      <a:pt x="5097" y="12234"/>
                      <a:pt x="3497" y="9905"/>
                      <a:pt x="2992" y="9170"/>
                    </a:cubicBezTo>
                    <a:cubicBezTo>
                      <a:pt x="2300" y="8160"/>
                      <a:pt x="476" y="5500"/>
                      <a:pt x="1630" y="2811"/>
                    </a:cubicBezTo>
                    <a:cubicBezTo>
                      <a:pt x="2170" y="1557"/>
                      <a:pt x="3158" y="764"/>
                      <a:pt x="4030" y="274"/>
                    </a:cubicBezTo>
                    <a:cubicBezTo>
                      <a:pt x="4211" y="173"/>
                      <a:pt x="4405" y="108"/>
                      <a:pt x="4600" y="65"/>
                    </a:cubicBezTo>
                    <a:cubicBezTo>
                      <a:pt x="4404" y="21"/>
                      <a:pt x="4209" y="0"/>
                      <a:pt x="4018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8" name="Google Shape;4418;p53"/>
              <p:cNvSpPr/>
              <p:nvPr/>
            </p:nvSpPr>
            <p:spPr>
              <a:xfrm>
                <a:off x="610625" y="1159225"/>
                <a:ext cx="634800" cy="681825"/>
              </a:xfrm>
              <a:custGeom>
                <a:avLst/>
                <a:gdLst/>
                <a:ahLst/>
                <a:cxnLst/>
                <a:rect l="l" t="t" r="r" b="b"/>
                <a:pathLst>
                  <a:path w="25392" h="27273" extrusionOk="0">
                    <a:moveTo>
                      <a:pt x="4153" y="0"/>
                    </a:moveTo>
                    <a:lnTo>
                      <a:pt x="4153" y="0"/>
                    </a:lnTo>
                    <a:cubicBezTo>
                      <a:pt x="4002" y="123"/>
                      <a:pt x="3851" y="245"/>
                      <a:pt x="3699" y="375"/>
                    </a:cubicBezTo>
                    <a:cubicBezTo>
                      <a:pt x="3151" y="858"/>
                      <a:pt x="1227" y="2653"/>
                      <a:pt x="686" y="5623"/>
                    </a:cubicBezTo>
                    <a:cubicBezTo>
                      <a:pt x="1" y="9401"/>
                      <a:pt x="2056" y="12342"/>
                      <a:pt x="2892" y="13539"/>
                    </a:cubicBezTo>
                    <a:cubicBezTo>
                      <a:pt x="5920" y="17929"/>
                      <a:pt x="10786" y="18960"/>
                      <a:pt x="12631" y="19205"/>
                    </a:cubicBezTo>
                    <a:cubicBezTo>
                      <a:pt x="13326" y="19300"/>
                      <a:pt x="13972" y="19334"/>
                      <a:pt x="14549" y="19334"/>
                    </a:cubicBezTo>
                    <a:cubicBezTo>
                      <a:pt x="15199" y="19334"/>
                      <a:pt x="15763" y="19291"/>
                      <a:pt x="16214" y="19241"/>
                    </a:cubicBezTo>
                    <a:cubicBezTo>
                      <a:pt x="18348" y="21296"/>
                      <a:pt x="19977" y="22997"/>
                      <a:pt x="21051" y="24158"/>
                    </a:cubicBezTo>
                    <a:cubicBezTo>
                      <a:pt x="22635" y="25860"/>
                      <a:pt x="23856" y="27273"/>
                      <a:pt x="25020" y="27273"/>
                    </a:cubicBezTo>
                    <a:cubicBezTo>
                      <a:pt x="25127" y="27273"/>
                      <a:pt x="25234" y="27261"/>
                      <a:pt x="25341" y="27236"/>
                    </a:cubicBezTo>
                    <a:cubicBezTo>
                      <a:pt x="25355" y="27229"/>
                      <a:pt x="25377" y="27221"/>
                      <a:pt x="25391" y="27214"/>
                    </a:cubicBezTo>
                    <a:cubicBezTo>
                      <a:pt x="25377" y="27048"/>
                      <a:pt x="25297" y="26868"/>
                      <a:pt x="25146" y="26710"/>
                    </a:cubicBezTo>
                    <a:cubicBezTo>
                      <a:pt x="23783" y="25282"/>
                      <a:pt x="22421" y="23855"/>
                      <a:pt x="21066" y="22435"/>
                    </a:cubicBezTo>
                    <a:cubicBezTo>
                      <a:pt x="20388" y="21721"/>
                      <a:pt x="19703" y="21007"/>
                      <a:pt x="19026" y="20294"/>
                    </a:cubicBezTo>
                    <a:cubicBezTo>
                      <a:pt x="18413" y="19645"/>
                      <a:pt x="17814" y="18945"/>
                      <a:pt x="17007" y="18527"/>
                    </a:cubicBezTo>
                    <a:cubicBezTo>
                      <a:pt x="16255" y="18138"/>
                      <a:pt x="15386" y="18102"/>
                      <a:pt x="14515" y="18102"/>
                    </a:cubicBezTo>
                    <a:cubicBezTo>
                      <a:pt x="14312" y="18102"/>
                      <a:pt x="14109" y="18104"/>
                      <a:pt x="13907" y="18104"/>
                    </a:cubicBezTo>
                    <a:cubicBezTo>
                      <a:pt x="13514" y="18104"/>
                      <a:pt x="13126" y="18096"/>
                      <a:pt x="12754" y="18052"/>
                    </a:cubicBezTo>
                    <a:cubicBezTo>
                      <a:pt x="11463" y="17893"/>
                      <a:pt x="10195" y="17540"/>
                      <a:pt x="8998" y="17028"/>
                    </a:cubicBezTo>
                    <a:cubicBezTo>
                      <a:pt x="6662" y="16040"/>
                      <a:pt x="4535" y="14339"/>
                      <a:pt x="3238" y="12140"/>
                    </a:cubicBezTo>
                    <a:cubicBezTo>
                      <a:pt x="1010" y="8399"/>
                      <a:pt x="1313" y="3295"/>
                      <a:pt x="415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9" name="Google Shape;4419;p53"/>
              <p:cNvSpPr/>
              <p:nvPr/>
            </p:nvSpPr>
            <p:spPr>
              <a:xfrm>
                <a:off x="1396050" y="1866425"/>
                <a:ext cx="401925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16077" h="20604" extrusionOk="0">
                    <a:moveTo>
                      <a:pt x="397" y="0"/>
                    </a:moveTo>
                    <a:lnTo>
                      <a:pt x="116" y="1745"/>
                    </a:lnTo>
                    <a:cubicBezTo>
                      <a:pt x="1" y="2487"/>
                      <a:pt x="203" y="3237"/>
                      <a:pt x="671" y="3821"/>
                    </a:cubicBezTo>
                    <a:lnTo>
                      <a:pt x="11441" y="17100"/>
                    </a:lnTo>
                    <a:cubicBezTo>
                      <a:pt x="12984" y="18268"/>
                      <a:pt x="14534" y="19436"/>
                      <a:pt x="16077" y="20604"/>
                    </a:cubicBezTo>
                    <a:cubicBezTo>
                      <a:pt x="15457" y="19342"/>
                      <a:pt x="14837" y="18080"/>
                      <a:pt x="14217" y="16812"/>
                    </a:cubicBezTo>
                    <a:cubicBezTo>
                      <a:pt x="8428" y="10367"/>
                      <a:pt x="4326" y="5876"/>
                      <a:pt x="2762" y="4376"/>
                    </a:cubicBezTo>
                    <a:cubicBezTo>
                      <a:pt x="2401" y="4030"/>
                      <a:pt x="1262" y="2978"/>
                      <a:pt x="686" y="1226"/>
                    </a:cubicBezTo>
                    <a:cubicBezTo>
                      <a:pt x="541" y="808"/>
                      <a:pt x="455" y="397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0" name="Google Shape;4420;p53"/>
              <p:cNvSpPr/>
              <p:nvPr/>
            </p:nvSpPr>
            <p:spPr>
              <a:xfrm>
                <a:off x="1396600" y="1809100"/>
                <a:ext cx="97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29" extrusionOk="0">
                    <a:moveTo>
                      <a:pt x="390" y="1"/>
                    </a:moveTo>
                    <a:cubicBezTo>
                      <a:pt x="260" y="22"/>
                      <a:pt x="130" y="51"/>
                      <a:pt x="0" y="73"/>
                    </a:cubicBezTo>
                    <a:cubicBezTo>
                      <a:pt x="101" y="296"/>
                      <a:pt x="209" y="513"/>
                      <a:pt x="318" y="729"/>
                    </a:cubicBezTo>
                    <a:cubicBezTo>
                      <a:pt x="332" y="469"/>
                      <a:pt x="361" y="224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4421" name="Google Shape;4421;p53"/>
          <p:cNvGrpSpPr/>
          <p:nvPr/>
        </p:nvGrpSpPr>
        <p:grpSpPr>
          <a:xfrm>
            <a:off x="1680018" y="719201"/>
            <a:ext cx="8831617" cy="4978900"/>
            <a:chOff x="1260013" y="631275"/>
            <a:chExt cx="6623713" cy="3734175"/>
          </a:xfrm>
        </p:grpSpPr>
        <p:sp>
          <p:nvSpPr>
            <p:cNvPr id="4422" name="Google Shape;4422;p53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3" name="Google Shape;4423;p53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4" name="Google Shape;4424;p53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5" name="Google Shape;4425;p53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426" name="Google Shape;4426;p53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4427" name="Google Shape;4427;p53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8" name="Google Shape;4428;p53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9" name="Google Shape;4429;p53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4431" name="Google Shape;4431;p53"/>
          <p:cNvSpPr txBox="1">
            <a:spLocks noGrp="1"/>
          </p:cNvSpPr>
          <p:nvPr>
            <p:ph type="subTitle" idx="1"/>
          </p:nvPr>
        </p:nvSpPr>
        <p:spPr>
          <a:xfrm>
            <a:off x="2228035" y="1428147"/>
            <a:ext cx="7139200" cy="173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267" b="1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32" name="Google Shape;4432;p53"/>
          <p:cNvGrpSpPr/>
          <p:nvPr/>
        </p:nvGrpSpPr>
        <p:grpSpPr>
          <a:xfrm>
            <a:off x="433128" y="2434755"/>
            <a:ext cx="2159304" cy="4326607"/>
            <a:chOff x="439550" y="1169175"/>
            <a:chExt cx="1715913" cy="3438181"/>
          </a:xfrm>
        </p:grpSpPr>
        <p:sp>
          <p:nvSpPr>
            <p:cNvPr id="4433" name="Google Shape;4433;p53"/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4" name="Google Shape;4434;p53"/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5" name="Google Shape;4435;p53"/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6" name="Google Shape;4436;p53"/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7" name="Google Shape;4437;p53"/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8" name="Google Shape;4438;p53"/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9" name="Google Shape;4439;p53"/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0" name="Google Shape;4440;p53"/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1" name="Google Shape;4441;p53"/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2" name="Google Shape;4442;p53"/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3" name="Google Shape;4443;p53"/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4" name="Google Shape;4444;p53"/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5" name="Google Shape;4445;p53"/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6" name="Google Shape;4446;p53"/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7" name="Google Shape;4447;p53"/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8" name="Google Shape;4448;p53"/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9" name="Google Shape;4449;p53"/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0" name="Google Shape;4450;p53"/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1" name="Google Shape;4451;p53"/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2" name="Google Shape;4452;p53"/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3" name="Google Shape;4453;p53"/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4" name="Google Shape;4454;p53"/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5" name="Google Shape;4455;p53"/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6" name="Google Shape;4456;p53"/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7" name="Google Shape;4457;p53"/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8" name="Google Shape;4458;p53"/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9" name="Google Shape;4459;p53"/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0" name="Google Shape;4460;p53"/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1" name="Google Shape;4461;p53"/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2" name="Google Shape;4462;p53"/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3" name="Google Shape;4463;p53"/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4" name="Google Shape;4464;p53"/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5" name="Google Shape;4465;p53"/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6" name="Google Shape;4466;p53"/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7" name="Google Shape;4467;p53"/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8" name="Google Shape;4468;p53"/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9" name="Google Shape;4469;p53"/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0" name="Google Shape;4470;p53"/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1" name="Google Shape;4471;p53"/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2" name="Google Shape;4472;p53"/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3" name="Google Shape;4473;p53"/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4" name="Google Shape;4474;p53"/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5" name="Google Shape;4475;p53"/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6" name="Google Shape;4476;p53"/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7" name="Google Shape;4477;p53"/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8" name="Google Shape;4478;p53"/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9" name="Google Shape;4479;p53"/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0" name="Google Shape;4480;p53"/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1" name="Google Shape;4481;p53"/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2" name="Google Shape;4482;p53"/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3" name="Google Shape;4483;p53"/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4" name="Google Shape;4484;p53"/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5" name="Google Shape;4485;p53"/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6" name="Google Shape;4486;p53"/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7" name="Google Shape;4487;p53"/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8" name="Google Shape;4488;p53"/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9" name="Google Shape;4489;p53"/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0" name="Google Shape;4490;p53"/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1" name="Google Shape;4491;p53"/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2" name="Google Shape;4492;p53"/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3" name="Google Shape;4493;p53"/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4" name="Google Shape;4494;p53"/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5" name="Google Shape;4495;p53"/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6" name="Google Shape;4496;p53"/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7" name="Google Shape;4497;p53"/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8" name="Google Shape;4498;p53"/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9" name="Google Shape;4499;p53"/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0" name="Google Shape;4500;p53"/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1" name="Google Shape;4501;p53"/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2" name="Google Shape;4502;p53"/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3" name="Google Shape;4503;p53"/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4" name="Google Shape;4504;p53"/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5" name="Google Shape;4505;p53"/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6" name="Google Shape;4506;p53"/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7" name="Google Shape;4507;p53"/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8" name="Google Shape;4508;p53"/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9" name="Google Shape;4509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0" name="Google Shape;4510;p53"/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1" name="Google Shape;4511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2" name="Google Shape;4512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3" name="Google Shape;4513;p53"/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4" name="Google Shape;4514;p53"/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5" name="Google Shape;4515;p53"/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6" name="Google Shape;4516;p53"/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7" name="Google Shape;4517;p53"/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8" name="Google Shape;4518;p53"/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9" name="Google Shape;4519;p53"/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0" name="Google Shape;4520;p53"/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1" name="Google Shape;4521;p53"/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2" name="Google Shape;4522;p53"/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3" name="Google Shape;4523;p53"/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4" name="Google Shape;4524;p53"/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5" name="Google Shape;4525;p53"/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6" name="Google Shape;4526;p53"/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7" name="Google Shape;4527;p53"/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8" name="Google Shape;4528;p53"/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9" name="Google Shape;4529;p53"/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0" name="Google Shape;4530;p53"/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1" name="Google Shape;4531;p53"/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2" name="Google Shape;4532;p53"/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3" name="Google Shape;4533;p53"/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4" name="Google Shape;4534;p53"/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5" name="Google Shape;4535;p53"/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6" name="Google Shape;4536;p53"/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7" name="Google Shape;4537;p53"/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8" name="Google Shape;4538;p53"/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9" name="Google Shape;4539;p53"/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0" name="Google Shape;4540;p53"/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1" name="Google Shape;4541;p53"/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2" name="Google Shape;4542;p53"/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3" name="Google Shape;4543;p53"/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4" name="Google Shape;4544;p53"/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5" name="Google Shape;4545;p53"/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6" name="Google Shape;4546;p53"/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7" name="Google Shape;4547;p53"/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8" name="Google Shape;4548;p53"/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9" name="Google Shape;4549;p53"/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0" name="Google Shape;4550;p53"/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1" name="Google Shape;4551;p53"/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2" name="Google Shape;4552;p53"/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3" name="Google Shape;4553;p53"/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4" name="Google Shape;4554;p53"/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5" name="Google Shape;4555;p53"/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6" name="Google Shape;4556;p53"/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7" name="Google Shape;4557;p53"/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8" name="Google Shape;4558;p53"/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9" name="Google Shape;4559;p53"/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0" name="Google Shape;4560;p53"/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1" name="Google Shape;4561;p53"/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2" name="Google Shape;4562;p53"/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3" name="Google Shape;4563;p53"/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4" name="Google Shape;4564;p53"/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5" name="Google Shape;4565;p53"/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6" name="Google Shape;4566;p53"/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7" name="Google Shape;4567;p53"/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8" name="Google Shape;4568;p53"/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9" name="Google Shape;4569;p53"/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0" name="Google Shape;4570;p53"/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1" name="Google Shape;4571;p53"/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2" name="Google Shape;4572;p53"/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3" name="Google Shape;4573;p53"/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74" name="Google Shape;4574;p53"/>
          <p:cNvGrpSpPr/>
          <p:nvPr/>
        </p:nvGrpSpPr>
        <p:grpSpPr>
          <a:xfrm flipH="1">
            <a:off x="9920400" y="2337135"/>
            <a:ext cx="1832243" cy="4424207"/>
            <a:chOff x="2326325" y="1091600"/>
            <a:chExt cx="1456010" cy="3515739"/>
          </a:xfrm>
        </p:grpSpPr>
        <p:sp>
          <p:nvSpPr>
            <p:cNvPr id="4575" name="Google Shape;4575;p53"/>
            <p:cNvSpPr/>
            <p:nvPr/>
          </p:nvSpPr>
          <p:spPr>
            <a:xfrm>
              <a:off x="2412235" y="4287639"/>
              <a:ext cx="1370100" cy="319700"/>
            </a:xfrm>
            <a:custGeom>
              <a:avLst/>
              <a:gdLst/>
              <a:ahLst/>
              <a:cxnLst/>
              <a:rect l="l" t="t" r="r" b="b"/>
              <a:pathLst>
                <a:path w="54804" h="17439" extrusionOk="0">
                  <a:moveTo>
                    <a:pt x="27391" y="0"/>
                  </a:moveTo>
                  <a:cubicBezTo>
                    <a:pt x="12258" y="0"/>
                    <a:pt x="0" y="3903"/>
                    <a:pt x="0" y="8719"/>
                  </a:cubicBezTo>
                  <a:cubicBezTo>
                    <a:pt x="0" y="13536"/>
                    <a:pt x="12258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6" name="Google Shape;4576;p53"/>
            <p:cNvSpPr/>
            <p:nvPr/>
          </p:nvSpPr>
          <p:spPr>
            <a:xfrm>
              <a:off x="3108975" y="2417500"/>
              <a:ext cx="518725" cy="640125"/>
            </a:xfrm>
            <a:custGeom>
              <a:avLst/>
              <a:gdLst/>
              <a:ahLst/>
              <a:cxnLst/>
              <a:rect l="l" t="t" r="r" b="b"/>
              <a:pathLst>
                <a:path w="20749" h="25605" extrusionOk="0">
                  <a:moveTo>
                    <a:pt x="3619" y="1"/>
                  </a:moveTo>
                  <a:cubicBezTo>
                    <a:pt x="2482" y="1"/>
                    <a:pt x="1023" y="663"/>
                    <a:pt x="388" y="1679"/>
                  </a:cubicBezTo>
                  <a:cubicBezTo>
                    <a:pt x="228" y="1953"/>
                    <a:pt x="137" y="2296"/>
                    <a:pt x="69" y="2638"/>
                  </a:cubicBezTo>
                  <a:cubicBezTo>
                    <a:pt x="0" y="2980"/>
                    <a:pt x="0" y="3323"/>
                    <a:pt x="0" y="3642"/>
                  </a:cubicBezTo>
                  <a:cubicBezTo>
                    <a:pt x="46" y="5058"/>
                    <a:pt x="457" y="6473"/>
                    <a:pt x="867" y="7797"/>
                  </a:cubicBezTo>
                  <a:cubicBezTo>
                    <a:pt x="2054" y="11882"/>
                    <a:pt x="3743" y="15854"/>
                    <a:pt x="5866" y="19460"/>
                  </a:cubicBezTo>
                  <a:cubicBezTo>
                    <a:pt x="7167" y="21651"/>
                    <a:pt x="9016" y="24824"/>
                    <a:pt x="11710" y="25463"/>
                  </a:cubicBezTo>
                  <a:cubicBezTo>
                    <a:pt x="12113" y="25559"/>
                    <a:pt x="12501" y="25604"/>
                    <a:pt x="12875" y="25604"/>
                  </a:cubicBezTo>
                  <a:cubicBezTo>
                    <a:pt x="16689" y="25604"/>
                    <a:pt x="18954" y="20893"/>
                    <a:pt x="19516" y="17109"/>
                  </a:cubicBezTo>
                  <a:cubicBezTo>
                    <a:pt x="19835" y="15055"/>
                    <a:pt x="20748" y="13526"/>
                    <a:pt x="20337" y="11791"/>
                  </a:cubicBezTo>
                  <a:cubicBezTo>
                    <a:pt x="20031" y="10495"/>
                    <a:pt x="19317" y="9886"/>
                    <a:pt x="18582" y="9886"/>
                  </a:cubicBezTo>
                  <a:cubicBezTo>
                    <a:pt x="17893" y="9886"/>
                    <a:pt x="17185" y="10421"/>
                    <a:pt x="16777" y="11426"/>
                  </a:cubicBezTo>
                  <a:cubicBezTo>
                    <a:pt x="16138" y="12955"/>
                    <a:pt x="13330" y="17109"/>
                    <a:pt x="12029" y="18228"/>
                  </a:cubicBezTo>
                  <a:cubicBezTo>
                    <a:pt x="11116" y="15420"/>
                    <a:pt x="11481" y="11266"/>
                    <a:pt x="10340" y="8550"/>
                  </a:cubicBezTo>
                  <a:cubicBezTo>
                    <a:pt x="9450" y="6359"/>
                    <a:pt x="8834" y="4053"/>
                    <a:pt x="7510" y="2090"/>
                  </a:cubicBezTo>
                  <a:cubicBezTo>
                    <a:pt x="6711" y="926"/>
                    <a:pt x="5318" y="150"/>
                    <a:pt x="3880" y="13"/>
                  </a:cubicBezTo>
                  <a:cubicBezTo>
                    <a:pt x="3796" y="5"/>
                    <a:pt x="3709" y="1"/>
                    <a:pt x="3619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7" name="Google Shape;4577;p53"/>
            <p:cNvSpPr/>
            <p:nvPr/>
          </p:nvSpPr>
          <p:spPr>
            <a:xfrm>
              <a:off x="3162025" y="2632375"/>
              <a:ext cx="465675" cy="425250"/>
            </a:xfrm>
            <a:custGeom>
              <a:avLst/>
              <a:gdLst/>
              <a:ahLst/>
              <a:cxnLst/>
              <a:rect l="l" t="t" r="r" b="b"/>
              <a:pathLst>
                <a:path w="18627" h="17010" extrusionOk="0">
                  <a:moveTo>
                    <a:pt x="8241" y="0"/>
                  </a:moveTo>
                  <a:cubicBezTo>
                    <a:pt x="6346" y="662"/>
                    <a:pt x="2329" y="2078"/>
                    <a:pt x="1" y="2991"/>
                  </a:cubicBezTo>
                  <a:cubicBezTo>
                    <a:pt x="1" y="3013"/>
                    <a:pt x="1" y="3013"/>
                    <a:pt x="24" y="3013"/>
                  </a:cubicBezTo>
                  <a:cubicBezTo>
                    <a:pt x="526" y="4360"/>
                    <a:pt x="1074" y="5684"/>
                    <a:pt x="1690" y="6962"/>
                  </a:cubicBezTo>
                  <a:cubicBezTo>
                    <a:pt x="1713" y="7031"/>
                    <a:pt x="1758" y="7099"/>
                    <a:pt x="1781" y="7168"/>
                  </a:cubicBezTo>
                  <a:cubicBezTo>
                    <a:pt x="2032" y="7693"/>
                    <a:pt x="2283" y="8218"/>
                    <a:pt x="2557" y="8720"/>
                  </a:cubicBezTo>
                  <a:cubicBezTo>
                    <a:pt x="2603" y="8811"/>
                    <a:pt x="2671" y="8925"/>
                    <a:pt x="2717" y="9016"/>
                  </a:cubicBezTo>
                  <a:cubicBezTo>
                    <a:pt x="2740" y="9062"/>
                    <a:pt x="2763" y="9108"/>
                    <a:pt x="2786" y="9153"/>
                  </a:cubicBezTo>
                  <a:cubicBezTo>
                    <a:pt x="2900" y="9382"/>
                    <a:pt x="3037" y="9587"/>
                    <a:pt x="3151" y="9815"/>
                  </a:cubicBezTo>
                  <a:cubicBezTo>
                    <a:pt x="3333" y="10158"/>
                    <a:pt x="3539" y="10523"/>
                    <a:pt x="3744" y="10865"/>
                  </a:cubicBezTo>
                  <a:cubicBezTo>
                    <a:pt x="5045" y="13056"/>
                    <a:pt x="6894" y="16229"/>
                    <a:pt x="9588" y="16868"/>
                  </a:cubicBezTo>
                  <a:cubicBezTo>
                    <a:pt x="9991" y="16964"/>
                    <a:pt x="10379" y="17009"/>
                    <a:pt x="10753" y="17009"/>
                  </a:cubicBezTo>
                  <a:cubicBezTo>
                    <a:pt x="14567" y="17009"/>
                    <a:pt x="16832" y="12298"/>
                    <a:pt x="17394" y="8514"/>
                  </a:cubicBezTo>
                  <a:cubicBezTo>
                    <a:pt x="17713" y="6460"/>
                    <a:pt x="18626" y="4931"/>
                    <a:pt x="18215" y="3196"/>
                  </a:cubicBezTo>
                  <a:cubicBezTo>
                    <a:pt x="17942" y="2055"/>
                    <a:pt x="17211" y="1438"/>
                    <a:pt x="16412" y="1301"/>
                  </a:cubicBezTo>
                  <a:cubicBezTo>
                    <a:pt x="15750" y="1324"/>
                    <a:pt x="15043" y="1849"/>
                    <a:pt x="14655" y="2831"/>
                  </a:cubicBezTo>
                  <a:cubicBezTo>
                    <a:pt x="14541" y="3082"/>
                    <a:pt x="14381" y="3401"/>
                    <a:pt x="14175" y="3767"/>
                  </a:cubicBezTo>
                  <a:cubicBezTo>
                    <a:pt x="15294" y="4292"/>
                    <a:pt x="16298" y="5433"/>
                    <a:pt x="15842" y="8081"/>
                  </a:cubicBezTo>
                  <a:cubicBezTo>
                    <a:pt x="15137" y="12137"/>
                    <a:pt x="13164" y="14057"/>
                    <a:pt x="11813" y="14057"/>
                  </a:cubicBezTo>
                  <a:cubicBezTo>
                    <a:pt x="11370" y="14057"/>
                    <a:pt x="10994" y="13851"/>
                    <a:pt x="10752" y="13445"/>
                  </a:cubicBezTo>
                  <a:cubicBezTo>
                    <a:pt x="10227" y="12600"/>
                    <a:pt x="10318" y="10705"/>
                    <a:pt x="10501" y="9039"/>
                  </a:cubicBezTo>
                  <a:lnTo>
                    <a:pt x="10501" y="9039"/>
                  </a:lnTo>
                  <a:cubicBezTo>
                    <a:pt x="10272" y="9290"/>
                    <a:pt x="10067" y="9496"/>
                    <a:pt x="9907" y="9633"/>
                  </a:cubicBezTo>
                  <a:cubicBezTo>
                    <a:pt x="9702" y="8994"/>
                    <a:pt x="9565" y="8263"/>
                    <a:pt x="9451" y="7510"/>
                  </a:cubicBezTo>
                  <a:cubicBezTo>
                    <a:pt x="8774" y="8982"/>
                    <a:pt x="7907" y="10489"/>
                    <a:pt x="7182" y="10489"/>
                  </a:cubicBezTo>
                  <a:cubicBezTo>
                    <a:pt x="7075" y="10489"/>
                    <a:pt x="6971" y="10456"/>
                    <a:pt x="6871" y="10386"/>
                  </a:cubicBezTo>
                  <a:cubicBezTo>
                    <a:pt x="5433" y="9404"/>
                    <a:pt x="3744" y="5661"/>
                    <a:pt x="4612" y="4725"/>
                  </a:cubicBezTo>
                  <a:cubicBezTo>
                    <a:pt x="5159" y="4132"/>
                    <a:pt x="7351" y="3196"/>
                    <a:pt x="8903" y="2603"/>
                  </a:cubicBezTo>
                  <a:cubicBezTo>
                    <a:pt x="8743" y="1667"/>
                    <a:pt x="8560" y="776"/>
                    <a:pt x="824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8" name="Google Shape;4578;p53"/>
            <p:cNvSpPr/>
            <p:nvPr/>
          </p:nvSpPr>
          <p:spPr>
            <a:xfrm>
              <a:off x="3377725" y="2864600"/>
              <a:ext cx="33700" cy="95975"/>
            </a:xfrm>
            <a:custGeom>
              <a:avLst/>
              <a:gdLst/>
              <a:ahLst/>
              <a:cxnLst/>
              <a:rect l="l" t="t" r="r" b="b"/>
              <a:pathLst>
                <a:path w="1348" h="3839" extrusionOk="0">
                  <a:moveTo>
                    <a:pt x="1296" y="0"/>
                  </a:moveTo>
                  <a:cubicBezTo>
                    <a:pt x="1220" y="0"/>
                    <a:pt x="953" y="424"/>
                    <a:pt x="708" y="869"/>
                  </a:cubicBezTo>
                  <a:cubicBezTo>
                    <a:pt x="457" y="1325"/>
                    <a:pt x="252" y="1805"/>
                    <a:pt x="252" y="1805"/>
                  </a:cubicBezTo>
                  <a:cubicBezTo>
                    <a:pt x="252" y="1805"/>
                    <a:pt x="206" y="1919"/>
                    <a:pt x="161" y="2124"/>
                  </a:cubicBezTo>
                  <a:cubicBezTo>
                    <a:pt x="115" y="2307"/>
                    <a:pt x="69" y="2558"/>
                    <a:pt x="24" y="2832"/>
                  </a:cubicBezTo>
                  <a:cubicBezTo>
                    <a:pt x="1" y="2946"/>
                    <a:pt x="1" y="3083"/>
                    <a:pt x="1" y="3197"/>
                  </a:cubicBezTo>
                  <a:cubicBezTo>
                    <a:pt x="1" y="3334"/>
                    <a:pt x="1" y="3448"/>
                    <a:pt x="24" y="3539"/>
                  </a:cubicBezTo>
                  <a:cubicBezTo>
                    <a:pt x="66" y="3708"/>
                    <a:pt x="89" y="3838"/>
                    <a:pt x="128" y="3838"/>
                  </a:cubicBezTo>
                  <a:cubicBezTo>
                    <a:pt x="131" y="3838"/>
                    <a:pt x="134" y="3838"/>
                    <a:pt x="138" y="3836"/>
                  </a:cubicBezTo>
                  <a:cubicBezTo>
                    <a:pt x="161" y="3836"/>
                    <a:pt x="183" y="3699"/>
                    <a:pt x="206" y="3516"/>
                  </a:cubicBezTo>
                  <a:cubicBezTo>
                    <a:pt x="206" y="3425"/>
                    <a:pt x="229" y="3334"/>
                    <a:pt x="275" y="3220"/>
                  </a:cubicBezTo>
                  <a:cubicBezTo>
                    <a:pt x="298" y="3106"/>
                    <a:pt x="320" y="2991"/>
                    <a:pt x="343" y="2877"/>
                  </a:cubicBezTo>
                  <a:cubicBezTo>
                    <a:pt x="435" y="2626"/>
                    <a:pt x="503" y="2398"/>
                    <a:pt x="571" y="2215"/>
                  </a:cubicBezTo>
                  <a:cubicBezTo>
                    <a:pt x="640" y="2056"/>
                    <a:pt x="686" y="1941"/>
                    <a:pt x="686" y="1941"/>
                  </a:cubicBezTo>
                  <a:cubicBezTo>
                    <a:pt x="686" y="1941"/>
                    <a:pt x="845" y="1462"/>
                    <a:pt x="1005" y="983"/>
                  </a:cubicBezTo>
                  <a:cubicBezTo>
                    <a:pt x="1188" y="503"/>
                    <a:pt x="1348" y="24"/>
                    <a:pt x="1302" y="1"/>
                  </a:cubicBezTo>
                  <a:cubicBezTo>
                    <a:pt x="1300" y="1"/>
                    <a:pt x="1298" y="0"/>
                    <a:pt x="1296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9" name="Google Shape;4579;p53"/>
            <p:cNvSpPr/>
            <p:nvPr/>
          </p:nvSpPr>
          <p:spPr>
            <a:xfrm>
              <a:off x="3430225" y="3022125"/>
              <a:ext cx="26850" cy="12650"/>
            </a:xfrm>
            <a:custGeom>
              <a:avLst/>
              <a:gdLst/>
              <a:ahLst/>
              <a:cxnLst/>
              <a:rect l="l" t="t" r="r" b="b"/>
              <a:pathLst>
                <a:path w="1074" h="506" extrusionOk="0">
                  <a:moveTo>
                    <a:pt x="480" y="0"/>
                  </a:moveTo>
                  <a:cubicBezTo>
                    <a:pt x="480" y="0"/>
                    <a:pt x="343" y="91"/>
                    <a:pt x="229" y="183"/>
                  </a:cubicBezTo>
                  <a:cubicBezTo>
                    <a:pt x="92" y="297"/>
                    <a:pt x="1" y="434"/>
                    <a:pt x="46" y="479"/>
                  </a:cubicBezTo>
                  <a:cubicBezTo>
                    <a:pt x="66" y="499"/>
                    <a:pt x="101" y="506"/>
                    <a:pt x="145" y="506"/>
                  </a:cubicBezTo>
                  <a:cubicBezTo>
                    <a:pt x="204" y="506"/>
                    <a:pt x="277" y="493"/>
                    <a:pt x="343" y="479"/>
                  </a:cubicBezTo>
                  <a:cubicBezTo>
                    <a:pt x="480" y="479"/>
                    <a:pt x="594" y="457"/>
                    <a:pt x="594" y="457"/>
                  </a:cubicBezTo>
                  <a:cubicBezTo>
                    <a:pt x="594" y="457"/>
                    <a:pt x="708" y="411"/>
                    <a:pt x="822" y="342"/>
                  </a:cubicBezTo>
                  <a:cubicBezTo>
                    <a:pt x="937" y="297"/>
                    <a:pt x="1051" y="228"/>
                    <a:pt x="1074" y="160"/>
                  </a:cubicBezTo>
                  <a:cubicBezTo>
                    <a:pt x="1074" y="91"/>
                    <a:pt x="937" y="46"/>
                    <a:pt x="80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0" name="Google Shape;4580;p53"/>
            <p:cNvSpPr/>
            <p:nvPr/>
          </p:nvSpPr>
          <p:spPr>
            <a:xfrm>
              <a:off x="3098700" y="2415650"/>
              <a:ext cx="296175" cy="377100"/>
            </a:xfrm>
            <a:custGeom>
              <a:avLst/>
              <a:gdLst/>
              <a:ahLst/>
              <a:cxnLst/>
              <a:rect l="l" t="t" r="r" b="b"/>
              <a:pathLst>
                <a:path w="11847" h="15084" extrusionOk="0">
                  <a:moveTo>
                    <a:pt x="4195" y="0"/>
                  </a:moveTo>
                  <a:cubicBezTo>
                    <a:pt x="2892" y="0"/>
                    <a:pt x="1174" y="450"/>
                    <a:pt x="480" y="1594"/>
                  </a:cubicBezTo>
                  <a:cubicBezTo>
                    <a:pt x="297" y="1890"/>
                    <a:pt x="160" y="2278"/>
                    <a:pt x="92" y="2666"/>
                  </a:cubicBezTo>
                  <a:cubicBezTo>
                    <a:pt x="23" y="3054"/>
                    <a:pt x="0" y="3442"/>
                    <a:pt x="0" y="3785"/>
                  </a:cubicBezTo>
                  <a:cubicBezTo>
                    <a:pt x="23" y="5405"/>
                    <a:pt x="480" y="7003"/>
                    <a:pt x="890" y="8510"/>
                  </a:cubicBezTo>
                  <a:cubicBezTo>
                    <a:pt x="1507" y="10747"/>
                    <a:pt x="2260" y="12938"/>
                    <a:pt x="3127" y="15083"/>
                  </a:cubicBezTo>
                  <a:cubicBezTo>
                    <a:pt x="6437" y="11979"/>
                    <a:pt x="10409" y="10404"/>
                    <a:pt x="11847" y="9902"/>
                  </a:cubicBezTo>
                  <a:cubicBezTo>
                    <a:pt x="11755" y="9674"/>
                    <a:pt x="11664" y="9423"/>
                    <a:pt x="11573" y="9172"/>
                  </a:cubicBezTo>
                  <a:cubicBezTo>
                    <a:pt x="10591" y="6729"/>
                    <a:pt x="9952" y="4104"/>
                    <a:pt x="8468" y="1913"/>
                  </a:cubicBezTo>
                  <a:cubicBezTo>
                    <a:pt x="7601" y="612"/>
                    <a:pt x="6232" y="133"/>
                    <a:pt x="4634" y="19"/>
                  </a:cubicBezTo>
                  <a:cubicBezTo>
                    <a:pt x="4495" y="7"/>
                    <a:pt x="4347" y="0"/>
                    <a:pt x="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1" name="Google Shape;4581;p53"/>
            <p:cNvSpPr/>
            <p:nvPr/>
          </p:nvSpPr>
          <p:spPr>
            <a:xfrm>
              <a:off x="3098700" y="2418950"/>
              <a:ext cx="296175" cy="373800"/>
            </a:xfrm>
            <a:custGeom>
              <a:avLst/>
              <a:gdLst/>
              <a:ahLst/>
              <a:cxnLst/>
              <a:rect l="l" t="t" r="r" b="b"/>
              <a:pathLst>
                <a:path w="11847" h="14952" extrusionOk="0">
                  <a:moveTo>
                    <a:pt x="2945" y="1"/>
                  </a:moveTo>
                  <a:cubicBezTo>
                    <a:pt x="2055" y="183"/>
                    <a:pt x="1187" y="571"/>
                    <a:pt x="662" y="1211"/>
                  </a:cubicBezTo>
                  <a:cubicBezTo>
                    <a:pt x="594" y="1302"/>
                    <a:pt x="525" y="1370"/>
                    <a:pt x="480" y="1462"/>
                  </a:cubicBezTo>
                  <a:cubicBezTo>
                    <a:pt x="297" y="1781"/>
                    <a:pt x="160" y="2146"/>
                    <a:pt x="92" y="2534"/>
                  </a:cubicBezTo>
                  <a:cubicBezTo>
                    <a:pt x="23" y="2922"/>
                    <a:pt x="0" y="3310"/>
                    <a:pt x="0" y="3653"/>
                  </a:cubicBezTo>
                  <a:cubicBezTo>
                    <a:pt x="23" y="5273"/>
                    <a:pt x="480" y="6871"/>
                    <a:pt x="890" y="8378"/>
                  </a:cubicBezTo>
                  <a:cubicBezTo>
                    <a:pt x="1507" y="10615"/>
                    <a:pt x="2260" y="12806"/>
                    <a:pt x="3127" y="14951"/>
                  </a:cubicBezTo>
                  <a:cubicBezTo>
                    <a:pt x="6437" y="11847"/>
                    <a:pt x="10409" y="10272"/>
                    <a:pt x="11847" y="9770"/>
                  </a:cubicBezTo>
                  <a:cubicBezTo>
                    <a:pt x="11801" y="9656"/>
                    <a:pt x="11755" y="9519"/>
                    <a:pt x="11687" y="9405"/>
                  </a:cubicBezTo>
                  <a:cubicBezTo>
                    <a:pt x="10353" y="10015"/>
                    <a:pt x="6553" y="11754"/>
                    <a:pt x="5427" y="11754"/>
                  </a:cubicBezTo>
                  <a:cubicBezTo>
                    <a:pt x="5205" y="11754"/>
                    <a:pt x="5087" y="11686"/>
                    <a:pt x="5113" y="11528"/>
                  </a:cubicBezTo>
                  <a:cubicBezTo>
                    <a:pt x="5273" y="10546"/>
                    <a:pt x="10021" y="8537"/>
                    <a:pt x="11185" y="8058"/>
                  </a:cubicBezTo>
                  <a:cubicBezTo>
                    <a:pt x="11025" y="7602"/>
                    <a:pt x="10865" y="7168"/>
                    <a:pt x="10728" y="6734"/>
                  </a:cubicBezTo>
                  <a:cubicBezTo>
                    <a:pt x="10637" y="6506"/>
                    <a:pt x="10568" y="6301"/>
                    <a:pt x="10500" y="6095"/>
                  </a:cubicBezTo>
                  <a:cubicBezTo>
                    <a:pt x="9452" y="6941"/>
                    <a:pt x="7190" y="8586"/>
                    <a:pt x="5586" y="8586"/>
                  </a:cubicBezTo>
                  <a:cubicBezTo>
                    <a:pt x="5199" y="8586"/>
                    <a:pt x="4850" y="8490"/>
                    <a:pt x="4565" y="8264"/>
                  </a:cubicBezTo>
                  <a:cubicBezTo>
                    <a:pt x="3127" y="7168"/>
                    <a:pt x="1233" y="1987"/>
                    <a:pt x="29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2" name="Google Shape;4582;p53"/>
            <p:cNvSpPr/>
            <p:nvPr/>
          </p:nvSpPr>
          <p:spPr>
            <a:xfrm>
              <a:off x="3167175" y="2622975"/>
              <a:ext cx="196900" cy="118450"/>
            </a:xfrm>
            <a:custGeom>
              <a:avLst/>
              <a:gdLst/>
              <a:ahLst/>
              <a:cxnLst/>
              <a:rect l="l" t="t" r="r" b="b"/>
              <a:pathLst>
                <a:path w="7876" h="4738" extrusionOk="0">
                  <a:moveTo>
                    <a:pt x="7797" y="0"/>
                  </a:moveTo>
                  <a:cubicBezTo>
                    <a:pt x="7522" y="0"/>
                    <a:pt x="6557" y="113"/>
                    <a:pt x="5593" y="422"/>
                  </a:cubicBezTo>
                  <a:cubicBezTo>
                    <a:pt x="5045" y="650"/>
                    <a:pt x="4497" y="833"/>
                    <a:pt x="4109" y="1061"/>
                  </a:cubicBezTo>
                  <a:cubicBezTo>
                    <a:pt x="3721" y="1267"/>
                    <a:pt x="3447" y="1426"/>
                    <a:pt x="3447" y="1426"/>
                  </a:cubicBezTo>
                  <a:cubicBezTo>
                    <a:pt x="3447" y="1426"/>
                    <a:pt x="3196" y="1586"/>
                    <a:pt x="2831" y="1860"/>
                  </a:cubicBezTo>
                  <a:cubicBezTo>
                    <a:pt x="2465" y="2111"/>
                    <a:pt x="2032" y="2522"/>
                    <a:pt x="1575" y="2910"/>
                  </a:cubicBezTo>
                  <a:cubicBezTo>
                    <a:pt x="731" y="3755"/>
                    <a:pt x="0" y="4713"/>
                    <a:pt x="46" y="4736"/>
                  </a:cubicBezTo>
                  <a:cubicBezTo>
                    <a:pt x="48" y="4737"/>
                    <a:pt x="50" y="4738"/>
                    <a:pt x="53" y="4738"/>
                  </a:cubicBezTo>
                  <a:cubicBezTo>
                    <a:pt x="155" y="4738"/>
                    <a:pt x="936" y="3895"/>
                    <a:pt x="1803" y="3161"/>
                  </a:cubicBezTo>
                  <a:cubicBezTo>
                    <a:pt x="2260" y="2819"/>
                    <a:pt x="2694" y="2431"/>
                    <a:pt x="3082" y="2202"/>
                  </a:cubicBezTo>
                  <a:cubicBezTo>
                    <a:pt x="3424" y="1974"/>
                    <a:pt x="3675" y="1814"/>
                    <a:pt x="3675" y="1814"/>
                  </a:cubicBezTo>
                  <a:cubicBezTo>
                    <a:pt x="3675" y="1814"/>
                    <a:pt x="3926" y="1677"/>
                    <a:pt x="4291" y="1449"/>
                  </a:cubicBezTo>
                  <a:cubicBezTo>
                    <a:pt x="4657" y="1198"/>
                    <a:pt x="5182" y="993"/>
                    <a:pt x="5707" y="742"/>
                  </a:cubicBezTo>
                  <a:cubicBezTo>
                    <a:pt x="6757" y="308"/>
                    <a:pt x="7875" y="80"/>
                    <a:pt x="7875" y="11"/>
                  </a:cubicBezTo>
                  <a:cubicBezTo>
                    <a:pt x="7875" y="4"/>
                    <a:pt x="7848" y="0"/>
                    <a:pt x="7797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3" name="Google Shape;4583;p53"/>
            <p:cNvSpPr/>
            <p:nvPr/>
          </p:nvSpPr>
          <p:spPr>
            <a:xfrm>
              <a:off x="3277300" y="2480175"/>
              <a:ext cx="40550" cy="40450"/>
            </a:xfrm>
            <a:custGeom>
              <a:avLst/>
              <a:gdLst/>
              <a:ahLst/>
              <a:cxnLst/>
              <a:rect l="l" t="t" r="r" b="b"/>
              <a:pathLst>
                <a:path w="1622" h="1618" extrusionOk="0">
                  <a:moveTo>
                    <a:pt x="397" y="0"/>
                  </a:moveTo>
                  <a:cubicBezTo>
                    <a:pt x="335" y="0"/>
                    <a:pt x="278" y="13"/>
                    <a:pt x="229" y="40"/>
                  </a:cubicBezTo>
                  <a:cubicBezTo>
                    <a:pt x="1" y="177"/>
                    <a:pt x="46" y="633"/>
                    <a:pt x="366" y="1067"/>
                  </a:cubicBezTo>
                  <a:cubicBezTo>
                    <a:pt x="619" y="1392"/>
                    <a:pt x="958" y="1618"/>
                    <a:pt x="1213" y="1618"/>
                  </a:cubicBezTo>
                  <a:cubicBezTo>
                    <a:pt x="1280" y="1618"/>
                    <a:pt x="1341" y="1602"/>
                    <a:pt x="1393" y="1569"/>
                  </a:cubicBezTo>
                  <a:cubicBezTo>
                    <a:pt x="1621" y="1432"/>
                    <a:pt x="1576" y="976"/>
                    <a:pt x="1256" y="565"/>
                  </a:cubicBezTo>
                  <a:cubicBezTo>
                    <a:pt x="999" y="216"/>
                    <a:pt x="654" y="0"/>
                    <a:pt x="397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4" name="Google Shape;4584;p53"/>
            <p:cNvSpPr/>
            <p:nvPr/>
          </p:nvSpPr>
          <p:spPr>
            <a:xfrm>
              <a:off x="3245350" y="2441725"/>
              <a:ext cx="29125" cy="29250"/>
            </a:xfrm>
            <a:custGeom>
              <a:avLst/>
              <a:gdLst/>
              <a:ahLst/>
              <a:cxnLst/>
              <a:rect l="l" t="t" r="r" b="b"/>
              <a:pathLst>
                <a:path w="1165" h="1170" extrusionOk="0">
                  <a:moveTo>
                    <a:pt x="291" y="0"/>
                  </a:moveTo>
                  <a:cubicBezTo>
                    <a:pt x="250" y="0"/>
                    <a:pt x="213" y="8"/>
                    <a:pt x="183" y="26"/>
                  </a:cubicBezTo>
                  <a:cubicBezTo>
                    <a:pt x="0" y="140"/>
                    <a:pt x="46" y="459"/>
                    <a:pt x="274" y="779"/>
                  </a:cubicBezTo>
                  <a:cubicBezTo>
                    <a:pt x="459" y="1019"/>
                    <a:pt x="704" y="1170"/>
                    <a:pt x="887" y="1170"/>
                  </a:cubicBezTo>
                  <a:cubicBezTo>
                    <a:pt x="930" y="1170"/>
                    <a:pt x="970" y="1161"/>
                    <a:pt x="1005" y="1144"/>
                  </a:cubicBezTo>
                  <a:cubicBezTo>
                    <a:pt x="1164" y="1030"/>
                    <a:pt x="1142" y="710"/>
                    <a:pt x="913" y="414"/>
                  </a:cubicBezTo>
                  <a:cubicBezTo>
                    <a:pt x="728" y="154"/>
                    <a:pt x="468" y="0"/>
                    <a:pt x="291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5" name="Google Shape;4585;p53"/>
            <p:cNvSpPr/>
            <p:nvPr/>
          </p:nvSpPr>
          <p:spPr>
            <a:xfrm>
              <a:off x="3486725" y="2025800"/>
              <a:ext cx="252825" cy="1234550"/>
            </a:xfrm>
            <a:custGeom>
              <a:avLst/>
              <a:gdLst/>
              <a:ahLst/>
              <a:cxnLst/>
              <a:rect l="l" t="t" r="r" b="b"/>
              <a:pathLst>
                <a:path w="10113" h="49382" extrusionOk="0">
                  <a:moveTo>
                    <a:pt x="8925" y="0"/>
                  </a:moveTo>
                  <a:lnTo>
                    <a:pt x="4862" y="8925"/>
                  </a:lnTo>
                  <a:lnTo>
                    <a:pt x="0" y="48070"/>
                  </a:lnTo>
                  <a:cubicBezTo>
                    <a:pt x="0" y="48070"/>
                    <a:pt x="1486" y="49381"/>
                    <a:pt x="3370" y="49381"/>
                  </a:cubicBezTo>
                  <a:cubicBezTo>
                    <a:pt x="3947" y="49381"/>
                    <a:pt x="4561" y="49259"/>
                    <a:pt x="5182" y="48938"/>
                  </a:cubicBezTo>
                  <a:lnTo>
                    <a:pt x="10112" y="9747"/>
                  </a:lnTo>
                  <a:lnTo>
                    <a:pt x="8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6" name="Google Shape;4586;p53"/>
            <p:cNvSpPr/>
            <p:nvPr/>
          </p:nvSpPr>
          <p:spPr>
            <a:xfrm>
              <a:off x="3605975" y="2025800"/>
              <a:ext cx="133575" cy="263625"/>
            </a:xfrm>
            <a:custGeom>
              <a:avLst/>
              <a:gdLst/>
              <a:ahLst/>
              <a:cxnLst/>
              <a:rect l="l" t="t" r="r" b="b"/>
              <a:pathLst>
                <a:path w="5343" h="10545" extrusionOk="0">
                  <a:moveTo>
                    <a:pt x="4155" y="0"/>
                  </a:moveTo>
                  <a:lnTo>
                    <a:pt x="92" y="8925"/>
                  </a:lnTo>
                  <a:lnTo>
                    <a:pt x="1" y="9655"/>
                  </a:lnTo>
                  <a:cubicBezTo>
                    <a:pt x="271" y="9760"/>
                    <a:pt x="581" y="9826"/>
                    <a:pt x="944" y="9826"/>
                  </a:cubicBezTo>
                  <a:cubicBezTo>
                    <a:pt x="1132" y="9826"/>
                    <a:pt x="1335" y="9808"/>
                    <a:pt x="1553" y="9769"/>
                  </a:cubicBezTo>
                  <a:cubicBezTo>
                    <a:pt x="1553" y="9769"/>
                    <a:pt x="1919" y="10545"/>
                    <a:pt x="2773" y="10545"/>
                  </a:cubicBezTo>
                  <a:cubicBezTo>
                    <a:pt x="3145" y="10545"/>
                    <a:pt x="3610" y="10397"/>
                    <a:pt x="4178" y="9975"/>
                  </a:cubicBezTo>
                  <a:cubicBezTo>
                    <a:pt x="4178" y="9975"/>
                    <a:pt x="4657" y="10317"/>
                    <a:pt x="5251" y="10477"/>
                  </a:cubicBezTo>
                  <a:lnTo>
                    <a:pt x="5342" y="9747"/>
                  </a:lnTo>
                  <a:lnTo>
                    <a:pt x="41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7" name="Google Shape;4587;p53"/>
            <p:cNvSpPr/>
            <p:nvPr/>
          </p:nvSpPr>
          <p:spPr>
            <a:xfrm>
              <a:off x="3659625" y="2025800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2009" y="0"/>
                  </a:moveTo>
                  <a:lnTo>
                    <a:pt x="1" y="4383"/>
                  </a:lnTo>
                  <a:cubicBezTo>
                    <a:pt x="297" y="4679"/>
                    <a:pt x="662" y="4999"/>
                    <a:pt x="936" y="5022"/>
                  </a:cubicBezTo>
                  <a:cubicBezTo>
                    <a:pt x="1439" y="5090"/>
                    <a:pt x="1941" y="5159"/>
                    <a:pt x="1941" y="5159"/>
                  </a:cubicBezTo>
                  <a:lnTo>
                    <a:pt x="2603" y="4953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8" name="Google Shape;4588;p53"/>
            <p:cNvSpPr/>
            <p:nvPr/>
          </p:nvSpPr>
          <p:spPr>
            <a:xfrm>
              <a:off x="3659625" y="2025800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2009" y="0"/>
                  </a:moveTo>
                  <a:lnTo>
                    <a:pt x="1" y="4383"/>
                  </a:lnTo>
                  <a:cubicBezTo>
                    <a:pt x="297" y="4679"/>
                    <a:pt x="662" y="4999"/>
                    <a:pt x="936" y="5022"/>
                  </a:cubicBezTo>
                  <a:cubicBezTo>
                    <a:pt x="1439" y="5090"/>
                    <a:pt x="1941" y="5159"/>
                    <a:pt x="1941" y="5159"/>
                  </a:cubicBezTo>
                  <a:lnTo>
                    <a:pt x="2603" y="4953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9" name="Google Shape;4589;p53"/>
            <p:cNvSpPr/>
            <p:nvPr/>
          </p:nvSpPr>
          <p:spPr>
            <a:xfrm>
              <a:off x="3486725" y="2025800"/>
              <a:ext cx="223150" cy="1226875"/>
            </a:xfrm>
            <a:custGeom>
              <a:avLst/>
              <a:gdLst/>
              <a:ahLst/>
              <a:cxnLst/>
              <a:rect l="l" t="t" r="r" b="b"/>
              <a:pathLst>
                <a:path w="8926" h="49075" extrusionOk="0">
                  <a:moveTo>
                    <a:pt x="8925" y="0"/>
                  </a:moveTo>
                  <a:lnTo>
                    <a:pt x="4862" y="8925"/>
                  </a:lnTo>
                  <a:lnTo>
                    <a:pt x="0" y="48070"/>
                  </a:lnTo>
                  <a:cubicBezTo>
                    <a:pt x="0" y="48070"/>
                    <a:pt x="708" y="48686"/>
                    <a:pt x="1735" y="49074"/>
                  </a:cubicBezTo>
                  <a:lnTo>
                    <a:pt x="6323" y="9769"/>
                  </a:lnTo>
                  <a:lnTo>
                    <a:pt x="8925" y="114"/>
                  </a:lnTo>
                  <a:lnTo>
                    <a:pt x="8925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0" name="Google Shape;4590;p53"/>
            <p:cNvSpPr/>
            <p:nvPr/>
          </p:nvSpPr>
          <p:spPr>
            <a:xfrm>
              <a:off x="3583725" y="2025800"/>
              <a:ext cx="155825" cy="1233725"/>
            </a:xfrm>
            <a:custGeom>
              <a:avLst/>
              <a:gdLst/>
              <a:ahLst/>
              <a:cxnLst/>
              <a:rect l="l" t="t" r="r" b="b"/>
              <a:pathLst>
                <a:path w="6233" h="49349" extrusionOk="0">
                  <a:moveTo>
                    <a:pt x="5045" y="0"/>
                  </a:moveTo>
                  <a:lnTo>
                    <a:pt x="5000" y="91"/>
                  </a:lnTo>
                  <a:cubicBezTo>
                    <a:pt x="5045" y="2420"/>
                    <a:pt x="5068" y="9975"/>
                    <a:pt x="5068" y="9975"/>
                  </a:cubicBezTo>
                  <a:lnTo>
                    <a:pt x="1" y="49348"/>
                  </a:lnTo>
                  <a:cubicBezTo>
                    <a:pt x="412" y="49303"/>
                    <a:pt x="845" y="49166"/>
                    <a:pt x="1302" y="48938"/>
                  </a:cubicBezTo>
                  <a:lnTo>
                    <a:pt x="6232" y="9747"/>
                  </a:lnTo>
                  <a:lnTo>
                    <a:pt x="504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1" name="Google Shape;4591;p53"/>
            <p:cNvSpPr/>
            <p:nvPr/>
          </p:nvSpPr>
          <p:spPr>
            <a:xfrm>
              <a:off x="3486725" y="3075750"/>
              <a:ext cx="148950" cy="184600"/>
            </a:xfrm>
            <a:custGeom>
              <a:avLst/>
              <a:gdLst/>
              <a:ahLst/>
              <a:cxnLst/>
              <a:rect l="l" t="t" r="r" b="b"/>
              <a:pathLst>
                <a:path w="5958" h="7384" extrusionOk="0">
                  <a:moveTo>
                    <a:pt x="754" y="1"/>
                  </a:moveTo>
                  <a:lnTo>
                    <a:pt x="0" y="6072"/>
                  </a:lnTo>
                  <a:cubicBezTo>
                    <a:pt x="0" y="6072"/>
                    <a:pt x="1486" y="7383"/>
                    <a:pt x="3370" y="7383"/>
                  </a:cubicBezTo>
                  <a:cubicBezTo>
                    <a:pt x="3947" y="7383"/>
                    <a:pt x="4561" y="7261"/>
                    <a:pt x="5182" y="6940"/>
                  </a:cubicBezTo>
                  <a:lnTo>
                    <a:pt x="5958" y="640"/>
                  </a:lnTo>
                  <a:lnTo>
                    <a:pt x="5958" y="640"/>
                  </a:lnTo>
                  <a:cubicBezTo>
                    <a:pt x="5415" y="848"/>
                    <a:pt x="4857" y="931"/>
                    <a:pt x="4311" y="931"/>
                  </a:cubicBezTo>
                  <a:cubicBezTo>
                    <a:pt x="2880" y="931"/>
                    <a:pt x="1530" y="364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2" name="Google Shape;4592;p53"/>
            <p:cNvSpPr/>
            <p:nvPr/>
          </p:nvSpPr>
          <p:spPr>
            <a:xfrm>
              <a:off x="3498125" y="3081450"/>
              <a:ext cx="137550" cy="178900"/>
            </a:xfrm>
            <a:custGeom>
              <a:avLst/>
              <a:gdLst/>
              <a:ahLst/>
              <a:cxnLst/>
              <a:rect l="l" t="t" r="r" b="b"/>
              <a:pathLst>
                <a:path w="5502" h="7156" extrusionOk="0">
                  <a:moveTo>
                    <a:pt x="823" y="1"/>
                  </a:moveTo>
                  <a:cubicBezTo>
                    <a:pt x="594" y="138"/>
                    <a:pt x="389" y="320"/>
                    <a:pt x="206" y="526"/>
                  </a:cubicBezTo>
                  <a:lnTo>
                    <a:pt x="1" y="2169"/>
                  </a:lnTo>
                  <a:cubicBezTo>
                    <a:pt x="777" y="2352"/>
                    <a:pt x="3288" y="3037"/>
                    <a:pt x="3653" y="3881"/>
                  </a:cubicBezTo>
                  <a:cubicBezTo>
                    <a:pt x="3950" y="4566"/>
                    <a:pt x="3265" y="6187"/>
                    <a:pt x="2557" y="7145"/>
                  </a:cubicBezTo>
                  <a:cubicBezTo>
                    <a:pt x="2662" y="7152"/>
                    <a:pt x="2768" y="7156"/>
                    <a:pt x="2875" y="7156"/>
                  </a:cubicBezTo>
                  <a:cubicBezTo>
                    <a:pt x="3466" y="7156"/>
                    <a:pt x="4088" y="7040"/>
                    <a:pt x="4726" y="6712"/>
                  </a:cubicBezTo>
                  <a:lnTo>
                    <a:pt x="5502" y="412"/>
                  </a:lnTo>
                  <a:lnTo>
                    <a:pt x="5502" y="412"/>
                  </a:lnTo>
                  <a:cubicBezTo>
                    <a:pt x="4963" y="619"/>
                    <a:pt x="4404" y="701"/>
                    <a:pt x="3856" y="701"/>
                  </a:cubicBezTo>
                  <a:cubicBezTo>
                    <a:pt x="2711" y="701"/>
                    <a:pt x="1610" y="341"/>
                    <a:pt x="82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3" name="Google Shape;4593;p53"/>
            <p:cNvSpPr/>
            <p:nvPr/>
          </p:nvSpPr>
          <p:spPr>
            <a:xfrm>
              <a:off x="3500425" y="3075750"/>
              <a:ext cx="135250" cy="68425"/>
            </a:xfrm>
            <a:custGeom>
              <a:avLst/>
              <a:gdLst/>
              <a:ahLst/>
              <a:cxnLst/>
              <a:rect l="l" t="t" r="r" b="b"/>
              <a:pathLst>
                <a:path w="5410" h="2737" extrusionOk="0">
                  <a:moveTo>
                    <a:pt x="206" y="1"/>
                  </a:moveTo>
                  <a:lnTo>
                    <a:pt x="0" y="1735"/>
                  </a:lnTo>
                  <a:cubicBezTo>
                    <a:pt x="867" y="2192"/>
                    <a:pt x="2191" y="2737"/>
                    <a:pt x="3499" y="2737"/>
                  </a:cubicBezTo>
                  <a:cubicBezTo>
                    <a:pt x="4085" y="2737"/>
                    <a:pt x="4668" y="2627"/>
                    <a:pt x="5204" y="2352"/>
                  </a:cubicBezTo>
                  <a:lnTo>
                    <a:pt x="5410" y="640"/>
                  </a:lnTo>
                  <a:lnTo>
                    <a:pt x="5410" y="640"/>
                  </a:lnTo>
                  <a:cubicBezTo>
                    <a:pt x="4867" y="848"/>
                    <a:pt x="4309" y="931"/>
                    <a:pt x="3763" y="931"/>
                  </a:cubicBezTo>
                  <a:cubicBezTo>
                    <a:pt x="2332" y="931"/>
                    <a:pt x="982" y="364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4" name="Google Shape;4594;p53"/>
            <p:cNvSpPr/>
            <p:nvPr/>
          </p:nvSpPr>
          <p:spPr>
            <a:xfrm>
              <a:off x="3500425" y="3075750"/>
              <a:ext cx="135250" cy="68425"/>
            </a:xfrm>
            <a:custGeom>
              <a:avLst/>
              <a:gdLst/>
              <a:ahLst/>
              <a:cxnLst/>
              <a:rect l="l" t="t" r="r" b="b"/>
              <a:pathLst>
                <a:path w="5410" h="2737" extrusionOk="0">
                  <a:moveTo>
                    <a:pt x="206" y="1"/>
                  </a:moveTo>
                  <a:lnTo>
                    <a:pt x="0" y="1735"/>
                  </a:lnTo>
                  <a:cubicBezTo>
                    <a:pt x="867" y="2192"/>
                    <a:pt x="2191" y="2737"/>
                    <a:pt x="3499" y="2737"/>
                  </a:cubicBezTo>
                  <a:cubicBezTo>
                    <a:pt x="4085" y="2737"/>
                    <a:pt x="4668" y="2627"/>
                    <a:pt x="5204" y="2352"/>
                  </a:cubicBezTo>
                  <a:lnTo>
                    <a:pt x="5410" y="640"/>
                  </a:lnTo>
                  <a:lnTo>
                    <a:pt x="5410" y="640"/>
                  </a:lnTo>
                  <a:cubicBezTo>
                    <a:pt x="4867" y="848"/>
                    <a:pt x="4309" y="931"/>
                    <a:pt x="3763" y="931"/>
                  </a:cubicBezTo>
                  <a:cubicBezTo>
                    <a:pt x="2332" y="931"/>
                    <a:pt x="982" y="36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5" name="Google Shape;4595;p53"/>
            <p:cNvSpPr/>
            <p:nvPr/>
          </p:nvSpPr>
          <p:spPr>
            <a:xfrm>
              <a:off x="3503850" y="3075750"/>
              <a:ext cx="131825" cy="68300"/>
            </a:xfrm>
            <a:custGeom>
              <a:avLst/>
              <a:gdLst/>
              <a:ahLst/>
              <a:cxnLst/>
              <a:rect l="l" t="t" r="r" b="b"/>
              <a:pathLst>
                <a:path w="5273" h="2732" extrusionOk="0">
                  <a:moveTo>
                    <a:pt x="69" y="1"/>
                  </a:moveTo>
                  <a:lnTo>
                    <a:pt x="0" y="617"/>
                  </a:lnTo>
                  <a:cubicBezTo>
                    <a:pt x="708" y="1165"/>
                    <a:pt x="2694" y="1142"/>
                    <a:pt x="3675" y="1781"/>
                  </a:cubicBezTo>
                  <a:cubicBezTo>
                    <a:pt x="4358" y="2236"/>
                    <a:pt x="3429" y="2356"/>
                    <a:pt x="2279" y="2356"/>
                  </a:cubicBezTo>
                  <a:cubicBezTo>
                    <a:pt x="1930" y="2356"/>
                    <a:pt x="1561" y="2345"/>
                    <a:pt x="1210" y="2329"/>
                  </a:cubicBezTo>
                  <a:lnTo>
                    <a:pt x="1210" y="2329"/>
                  </a:lnTo>
                  <a:cubicBezTo>
                    <a:pt x="1886" y="2558"/>
                    <a:pt x="2633" y="2731"/>
                    <a:pt x="3372" y="2731"/>
                  </a:cubicBezTo>
                  <a:cubicBezTo>
                    <a:pt x="3956" y="2731"/>
                    <a:pt x="4534" y="2624"/>
                    <a:pt x="5067" y="2352"/>
                  </a:cubicBezTo>
                  <a:lnTo>
                    <a:pt x="5273" y="640"/>
                  </a:lnTo>
                  <a:lnTo>
                    <a:pt x="5273" y="640"/>
                  </a:lnTo>
                  <a:cubicBezTo>
                    <a:pt x="4730" y="848"/>
                    <a:pt x="4172" y="931"/>
                    <a:pt x="3626" y="931"/>
                  </a:cubicBezTo>
                  <a:cubicBezTo>
                    <a:pt x="2195" y="931"/>
                    <a:pt x="845" y="364"/>
                    <a:pt x="69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6" name="Google Shape;4596;p53"/>
            <p:cNvSpPr/>
            <p:nvPr/>
          </p:nvSpPr>
          <p:spPr>
            <a:xfrm>
              <a:off x="3482150" y="3119125"/>
              <a:ext cx="134125" cy="145525"/>
            </a:xfrm>
            <a:custGeom>
              <a:avLst/>
              <a:gdLst/>
              <a:ahLst/>
              <a:cxnLst/>
              <a:rect l="l" t="t" r="r" b="b"/>
              <a:pathLst>
                <a:path w="5365" h="5821" extrusionOk="0">
                  <a:moveTo>
                    <a:pt x="731" y="0"/>
                  </a:moveTo>
                  <a:cubicBezTo>
                    <a:pt x="640" y="366"/>
                    <a:pt x="594" y="731"/>
                    <a:pt x="503" y="1073"/>
                  </a:cubicBezTo>
                  <a:cubicBezTo>
                    <a:pt x="435" y="1438"/>
                    <a:pt x="389" y="1804"/>
                    <a:pt x="320" y="2146"/>
                  </a:cubicBezTo>
                  <a:cubicBezTo>
                    <a:pt x="206" y="2876"/>
                    <a:pt x="92" y="3584"/>
                    <a:pt x="1" y="4314"/>
                  </a:cubicBezTo>
                  <a:lnTo>
                    <a:pt x="1" y="4406"/>
                  </a:lnTo>
                  <a:lnTo>
                    <a:pt x="69" y="4451"/>
                  </a:lnTo>
                  <a:cubicBezTo>
                    <a:pt x="252" y="4634"/>
                    <a:pt x="435" y="4794"/>
                    <a:pt x="640" y="4931"/>
                  </a:cubicBezTo>
                  <a:cubicBezTo>
                    <a:pt x="823" y="5068"/>
                    <a:pt x="1028" y="5182"/>
                    <a:pt x="1256" y="5296"/>
                  </a:cubicBezTo>
                  <a:cubicBezTo>
                    <a:pt x="1348" y="5341"/>
                    <a:pt x="1462" y="5387"/>
                    <a:pt x="1576" y="5456"/>
                  </a:cubicBezTo>
                  <a:cubicBezTo>
                    <a:pt x="1690" y="5501"/>
                    <a:pt x="1804" y="5524"/>
                    <a:pt x="1918" y="5570"/>
                  </a:cubicBezTo>
                  <a:cubicBezTo>
                    <a:pt x="2032" y="5615"/>
                    <a:pt x="2146" y="5638"/>
                    <a:pt x="2261" y="5684"/>
                  </a:cubicBezTo>
                  <a:cubicBezTo>
                    <a:pt x="2375" y="5707"/>
                    <a:pt x="2489" y="5752"/>
                    <a:pt x="2603" y="5752"/>
                  </a:cubicBezTo>
                  <a:cubicBezTo>
                    <a:pt x="2740" y="5775"/>
                    <a:pt x="2854" y="5798"/>
                    <a:pt x="2968" y="5798"/>
                  </a:cubicBezTo>
                  <a:lnTo>
                    <a:pt x="3333" y="5821"/>
                  </a:lnTo>
                  <a:cubicBezTo>
                    <a:pt x="3447" y="5821"/>
                    <a:pt x="3584" y="5798"/>
                    <a:pt x="3699" y="5798"/>
                  </a:cubicBezTo>
                  <a:cubicBezTo>
                    <a:pt x="3813" y="5798"/>
                    <a:pt x="3927" y="5775"/>
                    <a:pt x="4041" y="5730"/>
                  </a:cubicBezTo>
                  <a:cubicBezTo>
                    <a:pt x="4155" y="5707"/>
                    <a:pt x="4292" y="5684"/>
                    <a:pt x="4406" y="5661"/>
                  </a:cubicBezTo>
                  <a:lnTo>
                    <a:pt x="4726" y="5524"/>
                  </a:lnTo>
                  <a:cubicBezTo>
                    <a:pt x="4954" y="5456"/>
                    <a:pt x="5159" y="5319"/>
                    <a:pt x="5365" y="5205"/>
                  </a:cubicBezTo>
                  <a:lnTo>
                    <a:pt x="5365" y="5205"/>
                  </a:lnTo>
                  <a:lnTo>
                    <a:pt x="5022" y="5319"/>
                  </a:lnTo>
                  <a:cubicBezTo>
                    <a:pt x="4908" y="5364"/>
                    <a:pt x="4817" y="5410"/>
                    <a:pt x="4703" y="5433"/>
                  </a:cubicBezTo>
                  <a:lnTo>
                    <a:pt x="4361" y="5501"/>
                  </a:lnTo>
                  <a:cubicBezTo>
                    <a:pt x="4246" y="5524"/>
                    <a:pt x="4132" y="5524"/>
                    <a:pt x="4018" y="5547"/>
                  </a:cubicBezTo>
                  <a:cubicBezTo>
                    <a:pt x="3904" y="5570"/>
                    <a:pt x="3790" y="5570"/>
                    <a:pt x="3676" y="5570"/>
                  </a:cubicBezTo>
                  <a:lnTo>
                    <a:pt x="3333" y="5570"/>
                  </a:lnTo>
                  <a:lnTo>
                    <a:pt x="3014" y="5524"/>
                  </a:lnTo>
                  <a:cubicBezTo>
                    <a:pt x="2900" y="5501"/>
                    <a:pt x="2786" y="5478"/>
                    <a:pt x="2671" y="5456"/>
                  </a:cubicBezTo>
                  <a:cubicBezTo>
                    <a:pt x="2557" y="5433"/>
                    <a:pt x="2466" y="5387"/>
                    <a:pt x="2352" y="5364"/>
                  </a:cubicBezTo>
                  <a:cubicBezTo>
                    <a:pt x="2238" y="5319"/>
                    <a:pt x="2146" y="5296"/>
                    <a:pt x="2032" y="5250"/>
                  </a:cubicBezTo>
                  <a:cubicBezTo>
                    <a:pt x="1918" y="5205"/>
                    <a:pt x="1827" y="5182"/>
                    <a:pt x="1713" y="5113"/>
                  </a:cubicBezTo>
                  <a:cubicBezTo>
                    <a:pt x="1621" y="5068"/>
                    <a:pt x="1507" y="5022"/>
                    <a:pt x="1416" y="4976"/>
                  </a:cubicBezTo>
                  <a:cubicBezTo>
                    <a:pt x="1211" y="4862"/>
                    <a:pt x="1028" y="4748"/>
                    <a:pt x="845" y="4611"/>
                  </a:cubicBezTo>
                  <a:cubicBezTo>
                    <a:pt x="685" y="4511"/>
                    <a:pt x="525" y="4375"/>
                    <a:pt x="380" y="4251"/>
                  </a:cubicBezTo>
                  <a:lnTo>
                    <a:pt x="380" y="4251"/>
                  </a:lnTo>
                  <a:cubicBezTo>
                    <a:pt x="464" y="3559"/>
                    <a:pt x="529" y="2886"/>
                    <a:pt x="594" y="2192"/>
                  </a:cubicBezTo>
                  <a:cubicBezTo>
                    <a:pt x="617" y="1826"/>
                    <a:pt x="663" y="1461"/>
                    <a:pt x="663" y="1096"/>
                  </a:cubicBezTo>
                  <a:cubicBezTo>
                    <a:pt x="686" y="731"/>
                    <a:pt x="708" y="366"/>
                    <a:pt x="73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7" name="Google Shape;4597;p53"/>
            <p:cNvSpPr/>
            <p:nvPr/>
          </p:nvSpPr>
          <p:spPr>
            <a:xfrm>
              <a:off x="3611700" y="2539400"/>
              <a:ext cx="154100" cy="198925"/>
            </a:xfrm>
            <a:custGeom>
              <a:avLst/>
              <a:gdLst/>
              <a:ahLst/>
              <a:cxnLst/>
              <a:rect l="l" t="t" r="r" b="b"/>
              <a:pathLst>
                <a:path w="6164" h="7957" extrusionOk="0">
                  <a:moveTo>
                    <a:pt x="3286" y="1"/>
                  </a:moveTo>
                  <a:cubicBezTo>
                    <a:pt x="2933" y="1"/>
                    <a:pt x="2574" y="75"/>
                    <a:pt x="2237" y="204"/>
                  </a:cubicBezTo>
                  <a:cubicBezTo>
                    <a:pt x="1849" y="341"/>
                    <a:pt x="1278" y="592"/>
                    <a:pt x="982" y="912"/>
                  </a:cubicBezTo>
                  <a:cubicBezTo>
                    <a:pt x="890" y="1003"/>
                    <a:pt x="845" y="1140"/>
                    <a:pt x="822" y="1254"/>
                  </a:cubicBezTo>
                  <a:cubicBezTo>
                    <a:pt x="753" y="1802"/>
                    <a:pt x="1256" y="2122"/>
                    <a:pt x="1324" y="2624"/>
                  </a:cubicBezTo>
                  <a:cubicBezTo>
                    <a:pt x="1415" y="3126"/>
                    <a:pt x="1050" y="3286"/>
                    <a:pt x="822" y="3628"/>
                  </a:cubicBezTo>
                  <a:cubicBezTo>
                    <a:pt x="639" y="3925"/>
                    <a:pt x="936" y="4222"/>
                    <a:pt x="890" y="4518"/>
                  </a:cubicBezTo>
                  <a:cubicBezTo>
                    <a:pt x="868" y="4724"/>
                    <a:pt x="616" y="4952"/>
                    <a:pt x="502" y="5157"/>
                  </a:cubicBezTo>
                  <a:cubicBezTo>
                    <a:pt x="0" y="6002"/>
                    <a:pt x="685" y="6755"/>
                    <a:pt x="1256" y="7326"/>
                  </a:cubicBezTo>
                  <a:cubicBezTo>
                    <a:pt x="1629" y="7729"/>
                    <a:pt x="2071" y="7957"/>
                    <a:pt x="2543" y="7957"/>
                  </a:cubicBezTo>
                  <a:cubicBezTo>
                    <a:pt x="2792" y="7957"/>
                    <a:pt x="3050" y="7893"/>
                    <a:pt x="3310" y="7760"/>
                  </a:cubicBezTo>
                  <a:cubicBezTo>
                    <a:pt x="5980" y="6390"/>
                    <a:pt x="6163" y="2236"/>
                    <a:pt x="4839" y="684"/>
                  </a:cubicBezTo>
                  <a:cubicBezTo>
                    <a:pt x="4428" y="201"/>
                    <a:pt x="3866" y="1"/>
                    <a:pt x="328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8" name="Google Shape;4598;p53"/>
            <p:cNvSpPr/>
            <p:nvPr/>
          </p:nvSpPr>
          <p:spPr>
            <a:xfrm>
              <a:off x="3622525" y="2536100"/>
              <a:ext cx="111300" cy="68425"/>
            </a:xfrm>
            <a:custGeom>
              <a:avLst/>
              <a:gdLst/>
              <a:ahLst/>
              <a:cxnLst/>
              <a:rect l="l" t="t" r="r" b="b"/>
              <a:pathLst>
                <a:path w="4452" h="2737" extrusionOk="0">
                  <a:moveTo>
                    <a:pt x="2479" y="1"/>
                  </a:moveTo>
                  <a:cubicBezTo>
                    <a:pt x="2189" y="1"/>
                    <a:pt x="1875" y="40"/>
                    <a:pt x="1576" y="131"/>
                  </a:cubicBezTo>
                  <a:cubicBezTo>
                    <a:pt x="1302" y="199"/>
                    <a:pt x="1028" y="314"/>
                    <a:pt x="800" y="473"/>
                  </a:cubicBezTo>
                  <a:cubicBezTo>
                    <a:pt x="572" y="610"/>
                    <a:pt x="366" y="793"/>
                    <a:pt x="252" y="1021"/>
                  </a:cubicBezTo>
                  <a:cubicBezTo>
                    <a:pt x="1" y="1523"/>
                    <a:pt x="183" y="1888"/>
                    <a:pt x="161" y="1888"/>
                  </a:cubicBezTo>
                  <a:cubicBezTo>
                    <a:pt x="161" y="1888"/>
                    <a:pt x="161" y="1911"/>
                    <a:pt x="183" y="1957"/>
                  </a:cubicBezTo>
                  <a:cubicBezTo>
                    <a:pt x="206" y="2003"/>
                    <a:pt x="229" y="2071"/>
                    <a:pt x="275" y="2140"/>
                  </a:cubicBezTo>
                  <a:cubicBezTo>
                    <a:pt x="366" y="2299"/>
                    <a:pt x="594" y="2436"/>
                    <a:pt x="823" y="2505"/>
                  </a:cubicBezTo>
                  <a:cubicBezTo>
                    <a:pt x="966" y="2539"/>
                    <a:pt x="1116" y="2553"/>
                    <a:pt x="1269" y="2553"/>
                  </a:cubicBezTo>
                  <a:cubicBezTo>
                    <a:pt x="1628" y="2553"/>
                    <a:pt x="2007" y="2477"/>
                    <a:pt x="2375" y="2413"/>
                  </a:cubicBezTo>
                  <a:cubicBezTo>
                    <a:pt x="2482" y="2404"/>
                    <a:pt x="2590" y="2399"/>
                    <a:pt x="2698" y="2399"/>
                  </a:cubicBezTo>
                  <a:cubicBezTo>
                    <a:pt x="3095" y="2399"/>
                    <a:pt x="3485" y="2461"/>
                    <a:pt x="3790" y="2550"/>
                  </a:cubicBezTo>
                  <a:cubicBezTo>
                    <a:pt x="4117" y="2653"/>
                    <a:pt x="4371" y="2737"/>
                    <a:pt x="4420" y="2737"/>
                  </a:cubicBezTo>
                  <a:cubicBezTo>
                    <a:pt x="4426" y="2737"/>
                    <a:pt x="4429" y="2735"/>
                    <a:pt x="4429" y="2733"/>
                  </a:cubicBezTo>
                  <a:cubicBezTo>
                    <a:pt x="4452" y="2710"/>
                    <a:pt x="4224" y="2528"/>
                    <a:pt x="3836" y="2345"/>
                  </a:cubicBezTo>
                  <a:cubicBezTo>
                    <a:pt x="3448" y="2162"/>
                    <a:pt x="2900" y="2048"/>
                    <a:pt x="2329" y="2048"/>
                  </a:cubicBezTo>
                  <a:cubicBezTo>
                    <a:pt x="2022" y="2087"/>
                    <a:pt x="1723" y="2118"/>
                    <a:pt x="1463" y="2118"/>
                  </a:cubicBezTo>
                  <a:cubicBezTo>
                    <a:pt x="1258" y="2118"/>
                    <a:pt x="1077" y="2098"/>
                    <a:pt x="937" y="2048"/>
                  </a:cubicBezTo>
                  <a:cubicBezTo>
                    <a:pt x="617" y="1934"/>
                    <a:pt x="640" y="1752"/>
                    <a:pt x="640" y="1752"/>
                  </a:cubicBezTo>
                  <a:cubicBezTo>
                    <a:pt x="640" y="1752"/>
                    <a:pt x="617" y="1706"/>
                    <a:pt x="617" y="1615"/>
                  </a:cubicBezTo>
                  <a:cubicBezTo>
                    <a:pt x="594" y="1523"/>
                    <a:pt x="594" y="1409"/>
                    <a:pt x="663" y="1272"/>
                  </a:cubicBezTo>
                  <a:cubicBezTo>
                    <a:pt x="777" y="975"/>
                    <a:pt x="1211" y="656"/>
                    <a:pt x="1690" y="473"/>
                  </a:cubicBezTo>
                  <a:cubicBezTo>
                    <a:pt x="2110" y="313"/>
                    <a:pt x="2566" y="241"/>
                    <a:pt x="2918" y="241"/>
                  </a:cubicBezTo>
                  <a:cubicBezTo>
                    <a:pt x="2967" y="241"/>
                    <a:pt x="3015" y="242"/>
                    <a:pt x="3059" y="245"/>
                  </a:cubicBezTo>
                  <a:cubicBezTo>
                    <a:pt x="3419" y="265"/>
                    <a:pt x="3639" y="390"/>
                    <a:pt x="3704" y="390"/>
                  </a:cubicBezTo>
                  <a:cubicBezTo>
                    <a:pt x="3713" y="390"/>
                    <a:pt x="3719" y="388"/>
                    <a:pt x="3721" y="382"/>
                  </a:cubicBezTo>
                  <a:cubicBezTo>
                    <a:pt x="3744" y="359"/>
                    <a:pt x="3516" y="131"/>
                    <a:pt x="3082" y="62"/>
                  </a:cubicBezTo>
                  <a:cubicBezTo>
                    <a:pt x="2905" y="23"/>
                    <a:pt x="2699" y="1"/>
                    <a:pt x="2479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9" name="Google Shape;4599;p53"/>
            <p:cNvSpPr/>
            <p:nvPr/>
          </p:nvSpPr>
          <p:spPr>
            <a:xfrm>
              <a:off x="3629950" y="2594700"/>
              <a:ext cx="98175" cy="77275"/>
            </a:xfrm>
            <a:custGeom>
              <a:avLst/>
              <a:gdLst/>
              <a:ahLst/>
              <a:cxnLst/>
              <a:rect l="l" t="t" r="r" b="b"/>
              <a:pathLst>
                <a:path w="3927" h="3091" extrusionOk="0">
                  <a:moveTo>
                    <a:pt x="343" y="1"/>
                  </a:moveTo>
                  <a:cubicBezTo>
                    <a:pt x="297" y="1"/>
                    <a:pt x="252" y="24"/>
                    <a:pt x="206" y="47"/>
                  </a:cubicBezTo>
                  <a:cubicBezTo>
                    <a:pt x="138" y="92"/>
                    <a:pt x="92" y="138"/>
                    <a:pt x="46" y="229"/>
                  </a:cubicBezTo>
                  <a:cubicBezTo>
                    <a:pt x="1" y="389"/>
                    <a:pt x="46" y="572"/>
                    <a:pt x="92" y="731"/>
                  </a:cubicBezTo>
                  <a:cubicBezTo>
                    <a:pt x="160" y="914"/>
                    <a:pt x="252" y="1074"/>
                    <a:pt x="343" y="1211"/>
                  </a:cubicBezTo>
                  <a:cubicBezTo>
                    <a:pt x="434" y="1370"/>
                    <a:pt x="526" y="1530"/>
                    <a:pt x="640" y="1667"/>
                  </a:cubicBezTo>
                  <a:cubicBezTo>
                    <a:pt x="754" y="1804"/>
                    <a:pt x="868" y="1895"/>
                    <a:pt x="982" y="1987"/>
                  </a:cubicBezTo>
                  <a:cubicBezTo>
                    <a:pt x="1073" y="2101"/>
                    <a:pt x="1165" y="2147"/>
                    <a:pt x="1233" y="2192"/>
                  </a:cubicBezTo>
                  <a:cubicBezTo>
                    <a:pt x="1302" y="2238"/>
                    <a:pt x="1324" y="2261"/>
                    <a:pt x="1324" y="2261"/>
                  </a:cubicBezTo>
                  <a:cubicBezTo>
                    <a:pt x="1324" y="2261"/>
                    <a:pt x="1370" y="2283"/>
                    <a:pt x="1439" y="2329"/>
                  </a:cubicBezTo>
                  <a:cubicBezTo>
                    <a:pt x="1507" y="2352"/>
                    <a:pt x="1621" y="2398"/>
                    <a:pt x="1735" y="2466"/>
                  </a:cubicBezTo>
                  <a:cubicBezTo>
                    <a:pt x="1964" y="2580"/>
                    <a:pt x="2306" y="2672"/>
                    <a:pt x="2626" y="2763"/>
                  </a:cubicBezTo>
                  <a:cubicBezTo>
                    <a:pt x="2945" y="2854"/>
                    <a:pt x="3265" y="2945"/>
                    <a:pt x="3516" y="3014"/>
                  </a:cubicBezTo>
                  <a:cubicBezTo>
                    <a:pt x="3687" y="3065"/>
                    <a:pt x="3820" y="3091"/>
                    <a:pt x="3885" y="3091"/>
                  </a:cubicBezTo>
                  <a:cubicBezTo>
                    <a:pt x="3907" y="3091"/>
                    <a:pt x="3921" y="3088"/>
                    <a:pt x="3927" y="3082"/>
                  </a:cubicBezTo>
                  <a:cubicBezTo>
                    <a:pt x="3927" y="3037"/>
                    <a:pt x="3790" y="2945"/>
                    <a:pt x="3561" y="2808"/>
                  </a:cubicBezTo>
                  <a:cubicBezTo>
                    <a:pt x="3356" y="2694"/>
                    <a:pt x="3036" y="2557"/>
                    <a:pt x="2717" y="2420"/>
                  </a:cubicBezTo>
                  <a:cubicBezTo>
                    <a:pt x="2420" y="2283"/>
                    <a:pt x="2123" y="2147"/>
                    <a:pt x="1918" y="2032"/>
                  </a:cubicBezTo>
                  <a:cubicBezTo>
                    <a:pt x="1804" y="1964"/>
                    <a:pt x="1735" y="1918"/>
                    <a:pt x="1667" y="1895"/>
                  </a:cubicBezTo>
                  <a:cubicBezTo>
                    <a:pt x="1598" y="1850"/>
                    <a:pt x="1576" y="1827"/>
                    <a:pt x="1576" y="1827"/>
                  </a:cubicBezTo>
                  <a:cubicBezTo>
                    <a:pt x="1576" y="1827"/>
                    <a:pt x="1553" y="1804"/>
                    <a:pt x="1484" y="1759"/>
                  </a:cubicBezTo>
                  <a:cubicBezTo>
                    <a:pt x="1439" y="1736"/>
                    <a:pt x="1324" y="1690"/>
                    <a:pt x="1256" y="1622"/>
                  </a:cubicBezTo>
                  <a:cubicBezTo>
                    <a:pt x="1165" y="1553"/>
                    <a:pt x="1028" y="1462"/>
                    <a:pt x="936" y="1370"/>
                  </a:cubicBezTo>
                  <a:cubicBezTo>
                    <a:pt x="822" y="1256"/>
                    <a:pt x="708" y="1142"/>
                    <a:pt x="617" y="1005"/>
                  </a:cubicBezTo>
                  <a:cubicBezTo>
                    <a:pt x="411" y="754"/>
                    <a:pt x="229" y="457"/>
                    <a:pt x="252" y="275"/>
                  </a:cubicBezTo>
                  <a:cubicBezTo>
                    <a:pt x="252" y="252"/>
                    <a:pt x="275" y="206"/>
                    <a:pt x="297" y="184"/>
                  </a:cubicBezTo>
                  <a:cubicBezTo>
                    <a:pt x="320" y="161"/>
                    <a:pt x="343" y="115"/>
                    <a:pt x="366" y="115"/>
                  </a:cubicBezTo>
                  <a:cubicBezTo>
                    <a:pt x="434" y="92"/>
                    <a:pt x="480" y="47"/>
                    <a:pt x="480" y="47"/>
                  </a:cubicBezTo>
                  <a:cubicBezTo>
                    <a:pt x="457" y="24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0" name="Google Shape;4600;p53"/>
            <p:cNvSpPr/>
            <p:nvPr/>
          </p:nvSpPr>
          <p:spPr>
            <a:xfrm>
              <a:off x="3629375" y="2626825"/>
              <a:ext cx="55950" cy="79300"/>
            </a:xfrm>
            <a:custGeom>
              <a:avLst/>
              <a:gdLst/>
              <a:ahLst/>
              <a:cxnLst/>
              <a:rect l="l" t="t" r="r" b="b"/>
              <a:pathLst>
                <a:path w="2238" h="3172" extrusionOk="0">
                  <a:moveTo>
                    <a:pt x="440" y="1"/>
                  </a:moveTo>
                  <a:cubicBezTo>
                    <a:pt x="380" y="1"/>
                    <a:pt x="287" y="28"/>
                    <a:pt x="183" y="131"/>
                  </a:cubicBezTo>
                  <a:cubicBezTo>
                    <a:pt x="92" y="200"/>
                    <a:pt x="24" y="337"/>
                    <a:pt x="1" y="474"/>
                  </a:cubicBezTo>
                  <a:cubicBezTo>
                    <a:pt x="1" y="633"/>
                    <a:pt x="24" y="770"/>
                    <a:pt x="69" y="907"/>
                  </a:cubicBezTo>
                  <a:cubicBezTo>
                    <a:pt x="138" y="1181"/>
                    <a:pt x="298" y="1432"/>
                    <a:pt x="389" y="1592"/>
                  </a:cubicBezTo>
                  <a:cubicBezTo>
                    <a:pt x="503" y="1752"/>
                    <a:pt x="571" y="1866"/>
                    <a:pt x="571" y="1866"/>
                  </a:cubicBezTo>
                  <a:cubicBezTo>
                    <a:pt x="571" y="1866"/>
                    <a:pt x="937" y="2254"/>
                    <a:pt x="1325" y="2596"/>
                  </a:cubicBezTo>
                  <a:cubicBezTo>
                    <a:pt x="1686" y="2894"/>
                    <a:pt x="2087" y="3172"/>
                    <a:pt x="2159" y="3172"/>
                  </a:cubicBezTo>
                  <a:cubicBezTo>
                    <a:pt x="2164" y="3172"/>
                    <a:pt x="2168" y="3170"/>
                    <a:pt x="2169" y="3167"/>
                  </a:cubicBezTo>
                  <a:cubicBezTo>
                    <a:pt x="2238" y="3098"/>
                    <a:pt x="1895" y="2710"/>
                    <a:pt x="1576" y="2322"/>
                  </a:cubicBezTo>
                  <a:cubicBezTo>
                    <a:pt x="1256" y="1934"/>
                    <a:pt x="959" y="1546"/>
                    <a:pt x="959" y="1546"/>
                  </a:cubicBezTo>
                  <a:cubicBezTo>
                    <a:pt x="959" y="1546"/>
                    <a:pt x="868" y="1455"/>
                    <a:pt x="754" y="1318"/>
                  </a:cubicBezTo>
                  <a:cubicBezTo>
                    <a:pt x="640" y="1181"/>
                    <a:pt x="480" y="976"/>
                    <a:pt x="389" y="793"/>
                  </a:cubicBezTo>
                  <a:cubicBezTo>
                    <a:pt x="275" y="588"/>
                    <a:pt x="252" y="382"/>
                    <a:pt x="320" y="268"/>
                  </a:cubicBezTo>
                  <a:cubicBezTo>
                    <a:pt x="389" y="131"/>
                    <a:pt x="503" y="63"/>
                    <a:pt x="503" y="17"/>
                  </a:cubicBezTo>
                  <a:cubicBezTo>
                    <a:pt x="495" y="9"/>
                    <a:pt x="473" y="1"/>
                    <a:pt x="440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1" name="Google Shape;4601;p53"/>
            <p:cNvSpPr/>
            <p:nvPr/>
          </p:nvSpPr>
          <p:spPr>
            <a:xfrm>
              <a:off x="3617975" y="2630650"/>
              <a:ext cx="135250" cy="118450"/>
            </a:xfrm>
            <a:custGeom>
              <a:avLst/>
              <a:gdLst/>
              <a:ahLst/>
              <a:cxnLst/>
              <a:rect l="l" t="t" r="r" b="b"/>
              <a:pathLst>
                <a:path w="5410" h="4738" extrusionOk="0">
                  <a:moveTo>
                    <a:pt x="5387" y="1"/>
                  </a:moveTo>
                  <a:cubicBezTo>
                    <a:pt x="5341" y="1"/>
                    <a:pt x="5273" y="321"/>
                    <a:pt x="5113" y="800"/>
                  </a:cubicBezTo>
                  <a:cubicBezTo>
                    <a:pt x="4931" y="1279"/>
                    <a:pt x="4679" y="1895"/>
                    <a:pt x="4360" y="2489"/>
                  </a:cubicBezTo>
                  <a:cubicBezTo>
                    <a:pt x="4040" y="3060"/>
                    <a:pt x="3630" y="3562"/>
                    <a:pt x="3264" y="3858"/>
                  </a:cubicBezTo>
                  <a:cubicBezTo>
                    <a:pt x="2899" y="4132"/>
                    <a:pt x="2625" y="4178"/>
                    <a:pt x="2625" y="4178"/>
                  </a:cubicBezTo>
                  <a:cubicBezTo>
                    <a:pt x="2625" y="4178"/>
                    <a:pt x="2557" y="4224"/>
                    <a:pt x="2443" y="4224"/>
                  </a:cubicBezTo>
                  <a:cubicBezTo>
                    <a:pt x="2401" y="4232"/>
                    <a:pt x="2350" y="4237"/>
                    <a:pt x="2292" y="4237"/>
                  </a:cubicBezTo>
                  <a:cubicBezTo>
                    <a:pt x="2192" y="4237"/>
                    <a:pt x="2071" y="4221"/>
                    <a:pt x="1940" y="4178"/>
                  </a:cubicBezTo>
                  <a:cubicBezTo>
                    <a:pt x="1849" y="4155"/>
                    <a:pt x="1735" y="4110"/>
                    <a:pt x="1621" y="4041"/>
                  </a:cubicBezTo>
                  <a:cubicBezTo>
                    <a:pt x="1552" y="4018"/>
                    <a:pt x="1507" y="3995"/>
                    <a:pt x="1461" y="3950"/>
                  </a:cubicBezTo>
                  <a:cubicBezTo>
                    <a:pt x="1415" y="3904"/>
                    <a:pt x="1347" y="3858"/>
                    <a:pt x="1301" y="3813"/>
                  </a:cubicBezTo>
                  <a:cubicBezTo>
                    <a:pt x="1096" y="3607"/>
                    <a:pt x="913" y="3311"/>
                    <a:pt x="754" y="3037"/>
                  </a:cubicBezTo>
                  <a:cubicBezTo>
                    <a:pt x="571" y="2740"/>
                    <a:pt x="434" y="2443"/>
                    <a:pt x="343" y="2147"/>
                  </a:cubicBezTo>
                  <a:cubicBezTo>
                    <a:pt x="274" y="1850"/>
                    <a:pt x="229" y="1553"/>
                    <a:pt x="320" y="1370"/>
                  </a:cubicBezTo>
                  <a:cubicBezTo>
                    <a:pt x="411" y="1165"/>
                    <a:pt x="617" y="1119"/>
                    <a:pt x="754" y="1097"/>
                  </a:cubicBezTo>
                  <a:cubicBezTo>
                    <a:pt x="890" y="1097"/>
                    <a:pt x="982" y="1097"/>
                    <a:pt x="982" y="1074"/>
                  </a:cubicBezTo>
                  <a:cubicBezTo>
                    <a:pt x="982" y="1051"/>
                    <a:pt x="890" y="1028"/>
                    <a:pt x="754" y="1005"/>
                  </a:cubicBezTo>
                  <a:cubicBezTo>
                    <a:pt x="733" y="999"/>
                    <a:pt x="709" y="996"/>
                    <a:pt x="683" y="996"/>
                  </a:cubicBezTo>
                  <a:cubicBezTo>
                    <a:pt x="620" y="996"/>
                    <a:pt x="544" y="1012"/>
                    <a:pt x="480" y="1028"/>
                  </a:cubicBezTo>
                  <a:cubicBezTo>
                    <a:pt x="365" y="1051"/>
                    <a:pt x="251" y="1142"/>
                    <a:pt x="160" y="1256"/>
                  </a:cubicBezTo>
                  <a:cubicBezTo>
                    <a:pt x="0" y="1530"/>
                    <a:pt x="23" y="1873"/>
                    <a:pt x="92" y="2215"/>
                  </a:cubicBezTo>
                  <a:cubicBezTo>
                    <a:pt x="160" y="2535"/>
                    <a:pt x="274" y="2877"/>
                    <a:pt x="434" y="3196"/>
                  </a:cubicBezTo>
                  <a:cubicBezTo>
                    <a:pt x="594" y="3516"/>
                    <a:pt x="776" y="3836"/>
                    <a:pt x="1005" y="4087"/>
                  </a:cubicBezTo>
                  <a:cubicBezTo>
                    <a:pt x="1073" y="4155"/>
                    <a:pt x="1119" y="4224"/>
                    <a:pt x="1187" y="4292"/>
                  </a:cubicBezTo>
                  <a:cubicBezTo>
                    <a:pt x="1256" y="4361"/>
                    <a:pt x="1347" y="4406"/>
                    <a:pt x="1415" y="4452"/>
                  </a:cubicBezTo>
                  <a:cubicBezTo>
                    <a:pt x="1552" y="4543"/>
                    <a:pt x="1689" y="4589"/>
                    <a:pt x="1826" y="4634"/>
                  </a:cubicBezTo>
                  <a:cubicBezTo>
                    <a:pt x="2016" y="4713"/>
                    <a:pt x="2194" y="4738"/>
                    <a:pt x="2339" y="4738"/>
                  </a:cubicBezTo>
                  <a:cubicBezTo>
                    <a:pt x="2404" y="4738"/>
                    <a:pt x="2462" y="4733"/>
                    <a:pt x="2511" y="4726"/>
                  </a:cubicBezTo>
                  <a:cubicBezTo>
                    <a:pt x="2602" y="4726"/>
                    <a:pt x="2648" y="4703"/>
                    <a:pt x="2694" y="4703"/>
                  </a:cubicBezTo>
                  <a:lnTo>
                    <a:pt x="2762" y="4680"/>
                  </a:lnTo>
                  <a:cubicBezTo>
                    <a:pt x="2762" y="4680"/>
                    <a:pt x="2853" y="4657"/>
                    <a:pt x="3013" y="4589"/>
                  </a:cubicBezTo>
                  <a:cubicBezTo>
                    <a:pt x="3150" y="4520"/>
                    <a:pt x="3356" y="4406"/>
                    <a:pt x="3561" y="4224"/>
                  </a:cubicBezTo>
                  <a:cubicBezTo>
                    <a:pt x="3972" y="3881"/>
                    <a:pt x="4360" y="3288"/>
                    <a:pt x="4657" y="2672"/>
                  </a:cubicBezTo>
                  <a:cubicBezTo>
                    <a:pt x="4953" y="2032"/>
                    <a:pt x="5182" y="1370"/>
                    <a:pt x="5296" y="868"/>
                  </a:cubicBezTo>
                  <a:cubicBezTo>
                    <a:pt x="5410" y="366"/>
                    <a:pt x="5410" y="1"/>
                    <a:pt x="5387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2" name="Google Shape;4602;p53"/>
            <p:cNvSpPr/>
            <p:nvPr/>
          </p:nvSpPr>
          <p:spPr>
            <a:xfrm>
              <a:off x="3618550" y="2546775"/>
              <a:ext cx="109575" cy="191600"/>
            </a:xfrm>
            <a:custGeom>
              <a:avLst/>
              <a:gdLst/>
              <a:ahLst/>
              <a:cxnLst/>
              <a:rect l="l" t="t" r="r" b="b"/>
              <a:pathLst>
                <a:path w="4383" h="7664" extrusionOk="0">
                  <a:moveTo>
                    <a:pt x="1758" y="1"/>
                  </a:moveTo>
                  <a:cubicBezTo>
                    <a:pt x="1347" y="183"/>
                    <a:pt x="936" y="457"/>
                    <a:pt x="616" y="777"/>
                  </a:cubicBezTo>
                  <a:cubicBezTo>
                    <a:pt x="799" y="914"/>
                    <a:pt x="731" y="1073"/>
                    <a:pt x="571" y="1256"/>
                  </a:cubicBezTo>
                  <a:cubicBezTo>
                    <a:pt x="662" y="1644"/>
                    <a:pt x="1004" y="1941"/>
                    <a:pt x="1050" y="2329"/>
                  </a:cubicBezTo>
                  <a:cubicBezTo>
                    <a:pt x="1141" y="2831"/>
                    <a:pt x="776" y="2991"/>
                    <a:pt x="548" y="3333"/>
                  </a:cubicBezTo>
                  <a:cubicBezTo>
                    <a:pt x="365" y="3630"/>
                    <a:pt x="662" y="3927"/>
                    <a:pt x="616" y="4223"/>
                  </a:cubicBezTo>
                  <a:cubicBezTo>
                    <a:pt x="594" y="4429"/>
                    <a:pt x="342" y="4657"/>
                    <a:pt x="228" y="4862"/>
                  </a:cubicBezTo>
                  <a:cubicBezTo>
                    <a:pt x="0" y="5250"/>
                    <a:pt x="23" y="5616"/>
                    <a:pt x="160" y="5958"/>
                  </a:cubicBezTo>
                  <a:cubicBezTo>
                    <a:pt x="434" y="6369"/>
                    <a:pt x="708" y="6757"/>
                    <a:pt x="1004" y="7076"/>
                  </a:cubicBezTo>
                  <a:cubicBezTo>
                    <a:pt x="1375" y="7447"/>
                    <a:pt x="1803" y="7664"/>
                    <a:pt x="2264" y="7664"/>
                  </a:cubicBezTo>
                  <a:cubicBezTo>
                    <a:pt x="2513" y="7664"/>
                    <a:pt x="2772" y="7601"/>
                    <a:pt x="3036" y="7465"/>
                  </a:cubicBezTo>
                  <a:cubicBezTo>
                    <a:pt x="3196" y="7396"/>
                    <a:pt x="3333" y="7305"/>
                    <a:pt x="3470" y="7191"/>
                  </a:cubicBezTo>
                  <a:cubicBezTo>
                    <a:pt x="3538" y="7145"/>
                    <a:pt x="3607" y="7099"/>
                    <a:pt x="3675" y="7054"/>
                  </a:cubicBezTo>
                  <a:cubicBezTo>
                    <a:pt x="3721" y="7008"/>
                    <a:pt x="3789" y="6962"/>
                    <a:pt x="3835" y="6917"/>
                  </a:cubicBezTo>
                  <a:cubicBezTo>
                    <a:pt x="3926" y="6825"/>
                    <a:pt x="3995" y="6757"/>
                    <a:pt x="4086" y="6666"/>
                  </a:cubicBezTo>
                  <a:cubicBezTo>
                    <a:pt x="4109" y="6643"/>
                    <a:pt x="4131" y="6620"/>
                    <a:pt x="4131" y="6597"/>
                  </a:cubicBezTo>
                  <a:cubicBezTo>
                    <a:pt x="4223" y="6483"/>
                    <a:pt x="4314" y="6392"/>
                    <a:pt x="4383" y="6278"/>
                  </a:cubicBezTo>
                  <a:cubicBezTo>
                    <a:pt x="3903" y="6163"/>
                    <a:pt x="3401" y="5935"/>
                    <a:pt x="2945" y="5524"/>
                  </a:cubicBezTo>
                  <a:cubicBezTo>
                    <a:pt x="1301" y="3927"/>
                    <a:pt x="4246" y="2009"/>
                    <a:pt x="4246" y="2009"/>
                  </a:cubicBezTo>
                  <a:cubicBezTo>
                    <a:pt x="4246" y="2009"/>
                    <a:pt x="3218" y="1576"/>
                    <a:pt x="2214" y="685"/>
                  </a:cubicBezTo>
                  <a:cubicBezTo>
                    <a:pt x="1963" y="457"/>
                    <a:pt x="1826" y="229"/>
                    <a:pt x="17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3" name="Google Shape;4603;p53"/>
            <p:cNvSpPr/>
            <p:nvPr/>
          </p:nvSpPr>
          <p:spPr>
            <a:xfrm>
              <a:off x="3491850" y="2537325"/>
              <a:ext cx="175425" cy="176100"/>
            </a:xfrm>
            <a:custGeom>
              <a:avLst/>
              <a:gdLst/>
              <a:ahLst/>
              <a:cxnLst/>
              <a:rect l="l" t="t" r="r" b="b"/>
              <a:pathLst>
                <a:path w="7017" h="7044" extrusionOk="0">
                  <a:moveTo>
                    <a:pt x="3110" y="0"/>
                  </a:moveTo>
                  <a:cubicBezTo>
                    <a:pt x="2542" y="0"/>
                    <a:pt x="1931" y="190"/>
                    <a:pt x="1302" y="653"/>
                  </a:cubicBezTo>
                  <a:cubicBezTo>
                    <a:pt x="206" y="1451"/>
                    <a:pt x="1" y="2867"/>
                    <a:pt x="138" y="4168"/>
                  </a:cubicBezTo>
                  <a:cubicBezTo>
                    <a:pt x="229" y="4967"/>
                    <a:pt x="389" y="5971"/>
                    <a:pt x="982" y="6519"/>
                  </a:cubicBezTo>
                  <a:cubicBezTo>
                    <a:pt x="1097" y="6633"/>
                    <a:pt x="1233" y="6724"/>
                    <a:pt x="1393" y="6793"/>
                  </a:cubicBezTo>
                  <a:cubicBezTo>
                    <a:pt x="1713" y="6952"/>
                    <a:pt x="2055" y="7021"/>
                    <a:pt x="2420" y="7044"/>
                  </a:cubicBezTo>
                  <a:cubicBezTo>
                    <a:pt x="2420" y="5948"/>
                    <a:pt x="2626" y="4852"/>
                    <a:pt x="2694" y="3757"/>
                  </a:cubicBezTo>
                  <a:cubicBezTo>
                    <a:pt x="2694" y="3665"/>
                    <a:pt x="2740" y="3620"/>
                    <a:pt x="2808" y="3597"/>
                  </a:cubicBezTo>
                  <a:cubicBezTo>
                    <a:pt x="2808" y="3574"/>
                    <a:pt x="2808" y="3551"/>
                    <a:pt x="2831" y="3529"/>
                  </a:cubicBezTo>
                  <a:cubicBezTo>
                    <a:pt x="2849" y="3424"/>
                    <a:pt x="2933" y="3345"/>
                    <a:pt x="3023" y="3345"/>
                  </a:cubicBezTo>
                  <a:cubicBezTo>
                    <a:pt x="3051" y="3345"/>
                    <a:pt x="3078" y="3353"/>
                    <a:pt x="3105" y="3369"/>
                  </a:cubicBezTo>
                  <a:cubicBezTo>
                    <a:pt x="3470" y="3551"/>
                    <a:pt x="3813" y="3757"/>
                    <a:pt x="4178" y="3939"/>
                  </a:cubicBezTo>
                  <a:cubicBezTo>
                    <a:pt x="4158" y="3919"/>
                    <a:pt x="4138" y="3882"/>
                    <a:pt x="4118" y="3858"/>
                  </a:cubicBezTo>
                  <a:lnTo>
                    <a:pt x="4118" y="3858"/>
                  </a:lnTo>
                  <a:cubicBezTo>
                    <a:pt x="4177" y="3909"/>
                    <a:pt x="4532" y="4139"/>
                    <a:pt x="5039" y="4139"/>
                  </a:cubicBezTo>
                  <a:cubicBezTo>
                    <a:pt x="5352" y="4139"/>
                    <a:pt x="5723" y="4051"/>
                    <a:pt x="6118" y="3780"/>
                  </a:cubicBezTo>
                  <a:cubicBezTo>
                    <a:pt x="7016" y="3156"/>
                    <a:pt x="5426" y="0"/>
                    <a:pt x="311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4" name="Google Shape;4604;p53"/>
            <p:cNvSpPr/>
            <p:nvPr/>
          </p:nvSpPr>
          <p:spPr>
            <a:xfrm>
              <a:off x="3518675" y="2538375"/>
              <a:ext cx="139825" cy="103725"/>
            </a:xfrm>
            <a:custGeom>
              <a:avLst/>
              <a:gdLst/>
              <a:ahLst/>
              <a:cxnLst/>
              <a:rect l="l" t="t" r="r" b="b"/>
              <a:pathLst>
                <a:path w="5593" h="4149" extrusionOk="0">
                  <a:moveTo>
                    <a:pt x="1809" y="1"/>
                  </a:moveTo>
                  <a:cubicBezTo>
                    <a:pt x="1395" y="1"/>
                    <a:pt x="1007" y="64"/>
                    <a:pt x="708" y="200"/>
                  </a:cubicBezTo>
                  <a:cubicBezTo>
                    <a:pt x="206" y="405"/>
                    <a:pt x="1" y="770"/>
                    <a:pt x="24" y="770"/>
                  </a:cubicBezTo>
                  <a:cubicBezTo>
                    <a:pt x="25" y="774"/>
                    <a:pt x="28" y="775"/>
                    <a:pt x="32" y="775"/>
                  </a:cubicBezTo>
                  <a:cubicBezTo>
                    <a:pt x="83" y="775"/>
                    <a:pt x="331" y="511"/>
                    <a:pt x="777" y="405"/>
                  </a:cubicBezTo>
                  <a:cubicBezTo>
                    <a:pt x="993" y="333"/>
                    <a:pt x="1250" y="298"/>
                    <a:pt x="1528" y="298"/>
                  </a:cubicBezTo>
                  <a:cubicBezTo>
                    <a:pt x="1868" y="298"/>
                    <a:pt x="2239" y="350"/>
                    <a:pt x="2603" y="451"/>
                  </a:cubicBezTo>
                  <a:cubicBezTo>
                    <a:pt x="3242" y="633"/>
                    <a:pt x="3835" y="976"/>
                    <a:pt x="4201" y="1318"/>
                  </a:cubicBezTo>
                  <a:cubicBezTo>
                    <a:pt x="4589" y="1661"/>
                    <a:pt x="4748" y="1934"/>
                    <a:pt x="4748" y="1934"/>
                  </a:cubicBezTo>
                  <a:cubicBezTo>
                    <a:pt x="4748" y="1934"/>
                    <a:pt x="4817" y="2003"/>
                    <a:pt x="4885" y="2117"/>
                  </a:cubicBezTo>
                  <a:cubicBezTo>
                    <a:pt x="4954" y="2254"/>
                    <a:pt x="5045" y="2437"/>
                    <a:pt x="5114" y="2665"/>
                  </a:cubicBezTo>
                  <a:cubicBezTo>
                    <a:pt x="5136" y="2756"/>
                    <a:pt x="5136" y="2893"/>
                    <a:pt x="5136" y="3030"/>
                  </a:cubicBezTo>
                  <a:cubicBezTo>
                    <a:pt x="5136" y="3167"/>
                    <a:pt x="5091" y="3304"/>
                    <a:pt x="5045" y="3395"/>
                  </a:cubicBezTo>
                  <a:cubicBezTo>
                    <a:pt x="4977" y="3509"/>
                    <a:pt x="4885" y="3601"/>
                    <a:pt x="4771" y="3669"/>
                  </a:cubicBezTo>
                  <a:cubicBezTo>
                    <a:pt x="4634" y="3715"/>
                    <a:pt x="4497" y="3760"/>
                    <a:pt x="4337" y="3783"/>
                  </a:cubicBezTo>
                  <a:cubicBezTo>
                    <a:pt x="4268" y="3788"/>
                    <a:pt x="4198" y="3790"/>
                    <a:pt x="4129" y="3790"/>
                  </a:cubicBezTo>
                  <a:cubicBezTo>
                    <a:pt x="3534" y="3790"/>
                    <a:pt x="2943" y="3625"/>
                    <a:pt x="2534" y="3441"/>
                  </a:cubicBezTo>
                  <a:cubicBezTo>
                    <a:pt x="2097" y="3222"/>
                    <a:pt x="1828" y="2983"/>
                    <a:pt x="1785" y="2983"/>
                  </a:cubicBezTo>
                  <a:cubicBezTo>
                    <a:pt x="1783" y="2983"/>
                    <a:pt x="1782" y="2983"/>
                    <a:pt x="1781" y="2984"/>
                  </a:cubicBezTo>
                  <a:cubicBezTo>
                    <a:pt x="1758" y="3007"/>
                    <a:pt x="1895" y="3167"/>
                    <a:pt x="2123" y="3372"/>
                  </a:cubicBezTo>
                  <a:cubicBezTo>
                    <a:pt x="2580" y="3601"/>
                    <a:pt x="3014" y="3875"/>
                    <a:pt x="3470" y="4034"/>
                  </a:cubicBezTo>
                  <a:cubicBezTo>
                    <a:pt x="3744" y="4103"/>
                    <a:pt x="4041" y="4148"/>
                    <a:pt x="4360" y="4148"/>
                  </a:cubicBezTo>
                  <a:cubicBezTo>
                    <a:pt x="4543" y="4148"/>
                    <a:pt x="4726" y="4103"/>
                    <a:pt x="4931" y="4034"/>
                  </a:cubicBezTo>
                  <a:cubicBezTo>
                    <a:pt x="5114" y="3943"/>
                    <a:pt x="5273" y="3806"/>
                    <a:pt x="5387" y="3623"/>
                  </a:cubicBezTo>
                  <a:cubicBezTo>
                    <a:pt x="5502" y="3441"/>
                    <a:pt x="5547" y="3258"/>
                    <a:pt x="5570" y="3076"/>
                  </a:cubicBezTo>
                  <a:cubicBezTo>
                    <a:pt x="5593" y="2893"/>
                    <a:pt x="5570" y="2710"/>
                    <a:pt x="5547" y="2551"/>
                  </a:cubicBezTo>
                  <a:cubicBezTo>
                    <a:pt x="5502" y="2254"/>
                    <a:pt x="5387" y="2026"/>
                    <a:pt x="5296" y="1866"/>
                  </a:cubicBezTo>
                  <a:cubicBezTo>
                    <a:pt x="5251" y="1797"/>
                    <a:pt x="5205" y="1729"/>
                    <a:pt x="5182" y="1683"/>
                  </a:cubicBezTo>
                  <a:cubicBezTo>
                    <a:pt x="5159" y="1661"/>
                    <a:pt x="5159" y="1638"/>
                    <a:pt x="5159" y="1638"/>
                  </a:cubicBezTo>
                  <a:cubicBezTo>
                    <a:pt x="5159" y="1638"/>
                    <a:pt x="4931" y="1295"/>
                    <a:pt x="4474" y="953"/>
                  </a:cubicBezTo>
                  <a:cubicBezTo>
                    <a:pt x="4269" y="770"/>
                    <a:pt x="3995" y="588"/>
                    <a:pt x="3676" y="428"/>
                  </a:cubicBezTo>
                  <a:cubicBezTo>
                    <a:pt x="3379" y="291"/>
                    <a:pt x="3014" y="177"/>
                    <a:pt x="2671" y="86"/>
                  </a:cubicBezTo>
                  <a:cubicBezTo>
                    <a:pt x="2385" y="30"/>
                    <a:pt x="2090" y="1"/>
                    <a:pt x="1809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5" name="Google Shape;4605;p53"/>
            <p:cNvSpPr/>
            <p:nvPr/>
          </p:nvSpPr>
          <p:spPr>
            <a:xfrm>
              <a:off x="3494150" y="2608975"/>
              <a:ext cx="61650" cy="104450"/>
            </a:xfrm>
            <a:custGeom>
              <a:avLst/>
              <a:gdLst/>
              <a:ahLst/>
              <a:cxnLst/>
              <a:rect l="l" t="t" r="r" b="b"/>
              <a:pathLst>
                <a:path w="2466" h="4178" extrusionOk="0">
                  <a:moveTo>
                    <a:pt x="46" y="1"/>
                  </a:moveTo>
                  <a:cubicBezTo>
                    <a:pt x="0" y="434"/>
                    <a:pt x="0" y="868"/>
                    <a:pt x="46" y="1302"/>
                  </a:cubicBezTo>
                  <a:cubicBezTo>
                    <a:pt x="137" y="2101"/>
                    <a:pt x="297" y="3105"/>
                    <a:pt x="890" y="3653"/>
                  </a:cubicBezTo>
                  <a:cubicBezTo>
                    <a:pt x="1005" y="3767"/>
                    <a:pt x="1141" y="3858"/>
                    <a:pt x="1301" y="3927"/>
                  </a:cubicBezTo>
                  <a:cubicBezTo>
                    <a:pt x="1621" y="4086"/>
                    <a:pt x="1963" y="4155"/>
                    <a:pt x="2328" y="4178"/>
                  </a:cubicBezTo>
                  <a:cubicBezTo>
                    <a:pt x="2328" y="3561"/>
                    <a:pt x="2397" y="2945"/>
                    <a:pt x="2465" y="2352"/>
                  </a:cubicBezTo>
                  <a:lnTo>
                    <a:pt x="2465" y="2352"/>
                  </a:lnTo>
                  <a:cubicBezTo>
                    <a:pt x="2335" y="2424"/>
                    <a:pt x="2178" y="2469"/>
                    <a:pt x="1976" y="2469"/>
                  </a:cubicBezTo>
                  <a:cubicBezTo>
                    <a:pt x="1858" y="2469"/>
                    <a:pt x="1726" y="2454"/>
                    <a:pt x="1575" y="2420"/>
                  </a:cubicBezTo>
                  <a:cubicBezTo>
                    <a:pt x="525" y="2146"/>
                    <a:pt x="160" y="1051"/>
                    <a:pt x="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6" name="Google Shape;4606;p53"/>
            <p:cNvSpPr/>
            <p:nvPr/>
          </p:nvSpPr>
          <p:spPr>
            <a:xfrm>
              <a:off x="3554050" y="2543350"/>
              <a:ext cx="109600" cy="97325"/>
            </a:xfrm>
            <a:custGeom>
              <a:avLst/>
              <a:gdLst/>
              <a:ahLst/>
              <a:cxnLst/>
              <a:rect l="l" t="t" r="r" b="b"/>
              <a:pathLst>
                <a:path w="4384" h="3893" extrusionOk="0">
                  <a:moveTo>
                    <a:pt x="1713" y="1"/>
                  </a:moveTo>
                  <a:cubicBezTo>
                    <a:pt x="1964" y="229"/>
                    <a:pt x="3333" y="1484"/>
                    <a:pt x="3379" y="2466"/>
                  </a:cubicBezTo>
                  <a:cubicBezTo>
                    <a:pt x="3386" y="2772"/>
                    <a:pt x="3102" y="2880"/>
                    <a:pt x="2697" y="2880"/>
                  </a:cubicBezTo>
                  <a:cubicBezTo>
                    <a:pt x="1710" y="2880"/>
                    <a:pt x="1" y="2238"/>
                    <a:pt x="1" y="2238"/>
                  </a:cubicBezTo>
                  <a:lnTo>
                    <a:pt x="1" y="2238"/>
                  </a:lnTo>
                  <a:cubicBezTo>
                    <a:pt x="1" y="2238"/>
                    <a:pt x="206" y="2740"/>
                    <a:pt x="320" y="3333"/>
                  </a:cubicBezTo>
                  <a:cubicBezTo>
                    <a:pt x="320" y="3310"/>
                    <a:pt x="343" y="3310"/>
                    <a:pt x="343" y="3288"/>
                  </a:cubicBezTo>
                  <a:cubicBezTo>
                    <a:pt x="360" y="3170"/>
                    <a:pt x="439" y="3101"/>
                    <a:pt x="525" y="3101"/>
                  </a:cubicBezTo>
                  <a:cubicBezTo>
                    <a:pt x="556" y="3101"/>
                    <a:pt x="587" y="3110"/>
                    <a:pt x="617" y="3128"/>
                  </a:cubicBezTo>
                  <a:cubicBezTo>
                    <a:pt x="982" y="3310"/>
                    <a:pt x="1325" y="3516"/>
                    <a:pt x="1690" y="3698"/>
                  </a:cubicBezTo>
                  <a:cubicBezTo>
                    <a:pt x="1667" y="3676"/>
                    <a:pt x="1644" y="3630"/>
                    <a:pt x="1621" y="3607"/>
                  </a:cubicBezTo>
                  <a:lnTo>
                    <a:pt x="1621" y="3607"/>
                  </a:lnTo>
                  <a:cubicBezTo>
                    <a:pt x="1622" y="3607"/>
                    <a:pt x="2002" y="3892"/>
                    <a:pt x="2565" y="3892"/>
                  </a:cubicBezTo>
                  <a:cubicBezTo>
                    <a:pt x="2876" y="3892"/>
                    <a:pt x="3241" y="3806"/>
                    <a:pt x="3630" y="3539"/>
                  </a:cubicBezTo>
                  <a:cubicBezTo>
                    <a:pt x="4383" y="3014"/>
                    <a:pt x="3402" y="754"/>
                    <a:pt x="171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7" name="Google Shape;4607;p53"/>
            <p:cNvSpPr/>
            <p:nvPr/>
          </p:nvSpPr>
          <p:spPr>
            <a:xfrm>
              <a:off x="2326325" y="2325350"/>
              <a:ext cx="1021200" cy="1012650"/>
            </a:xfrm>
            <a:custGeom>
              <a:avLst/>
              <a:gdLst/>
              <a:ahLst/>
              <a:cxnLst/>
              <a:rect l="l" t="t" r="r" b="b"/>
              <a:pathLst>
                <a:path w="40848" h="40506" extrusionOk="0">
                  <a:moveTo>
                    <a:pt x="25161" y="0"/>
                  </a:moveTo>
                  <a:cubicBezTo>
                    <a:pt x="24407" y="0"/>
                    <a:pt x="23603" y="36"/>
                    <a:pt x="22747" y="116"/>
                  </a:cubicBezTo>
                  <a:cubicBezTo>
                    <a:pt x="12612" y="1051"/>
                    <a:pt x="10170" y="2558"/>
                    <a:pt x="8390" y="4247"/>
                  </a:cubicBezTo>
                  <a:cubicBezTo>
                    <a:pt x="6609" y="5936"/>
                    <a:pt x="5034" y="12510"/>
                    <a:pt x="3254" y="14564"/>
                  </a:cubicBezTo>
                  <a:cubicBezTo>
                    <a:pt x="1522" y="16537"/>
                    <a:pt x="1" y="18615"/>
                    <a:pt x="4452" y="18615"/>
                  </a:cubicBezTo>
                  <a:cubicBezTo>
                    <a:pt x="4636" y="18615"/>
                    <a:pt x="4830" y="18611"/>
                    <a:pt x="5034" y="18604"/>
                  </a:cubicBezTo>
                  <a:lnTo>
                    <a:pt x="5034" y="18604"/>
                  </a:lnTo>
                  <a:cubicBezTo>
                    <a:pt x="5034" y="18604"/>
                    <a:pt x="2523" y="33121"/>
                    <a:pt x="6952" y="36750"/>
                  </a:cubicBezTo>
                  <a:cubicBezTo>
                    <a:pt x="10242" y="39439"/>
                    <a:pt x="16390" y="40505"/>
                    <a:pt x="22326" y="40505"/>
                  </a:cubicBezTo>
                  <a:cubicBezTo>
                    <a:pt x="28784" y="40505"/>
                    <a:pt x="34991" y="39243"/>
                    <a:pt x="36990" y="37435"/>
                  </a:cubicBezTo>
                  <a:cubicBezTo>
                    <a:pt x="40847" y="33965"/>
                    <a:pt x="37925" y="7351"/>
                    <a:pt x="35597" y="4247"/>
                  </a:cubicBezTo>
                  <a:cubicBezTo>
                    <a:pt x="35597" y="4247"/>
                    <a:pt x="33321" y="0"/>
                    <a:pt x="25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8" name="Google Shape;4608;p53"/>
            <p:cNvSpPr/>
            <p:nvPr/>
          </p:nvSpPr>
          <p:spPr>
            <a:xfrm>
              <a:off x="2454450" y="2380300"/>
              <a:ext cx="893075" cy="957675"/>
            </a:xfrm>
            <a:custGeom>
              <a:avLst/>
              <a:gdLst/>
              <a:ahLst/>
              <a:cxnLst/>
              <a:rect l="l" t="t" r="r" b="b"/>
              <a:pathLst>
                <a:path w="35723" h="38307" extrusionOk="0">
                  <a:moveTo>
                    <a:pt x="21924" y="0"/>
                  </a:moveTo>
                  <a:cubicBezTo>
                    <a:pt x="19328" y="0"/>
                    <a:pt x="16620" y="209"/>
                    <a:pt x="14335" y="839"/>
                  </a:cubicBezTo>
                  <a:cubicBezTo>
                    <a:pt x="7487" y="2711"/>
                    <a:pt x="5159" y="3373"/>
                    <a:pt x="4406" y="8714"/>
                  </a:cubicBezTo>
                  <a:cubicBezTo>
                    <a:pt x="3721" y="13530"/>
                    <a:pt x="0" y="30695"/>
                    <a:pt x="2991" y="35054"/>
                  </a:cubicBezTo>
                  <a:cubicBezTo>
                    <a:pt x="3105" y="35237"/>
                    <a:pt x="3265" y="35419"/>
                    <a:pt x="3424" y="35602"/>
                  </a:cubicBezTo>
                  <a:cubicBezTo>
                    <a:pt x="6902" y="37521"/>
                    <a:pt x="12139" y="38307"/>
                    <a:pt x="17219" y="38307"/>
                  </a:cubicBezTo>
                  <a:cubicBezTo>
                    <a:pt x="21142" y="38307"/>
                    <a:pt x="24970" y="37839"/>
                    <a:pt x="27825" y="37063"/>
                  </a:cubicBezTo>
                  <a:cubicBezTo>
                    <a:pt x="28692" y="36629"/>
                    <a:pt x="29536" y="36287"/>
                    <a:pt x="30312" y="36104"/>
                  </a:cubicBezTo>
                  <a:cubicBezTo>
                    <a:pt x="30974" y="35853"/>
                    <a:pt x="31499" y="35579"/>
                    <a:pt x="31865" y="35237"/>
                  </a:cubicBezTo>
                  <a:cubicBezTo>
                    <a:pt x="35722" y="31767"/>
                    <a:pt x="32800" y="5153"/>
                    <a:pt x="30472" y="2049"/>
                  </a:cubicBezTo>
                  <a:cubicBezTo>
                    <a:pt x="30472" y="2049"/>
                    <a:pt x="30449" y="2049"/>
                    <a:pt x="30449" y="2026"/>
                  </a:cubicBezTo>
                  <a:cubicBezTo>
                    <a:pt x="30358" y="1866"/>
                    <a:pt x="29924" y="1182"/>
                    <a:pt x="28989" y="428"/>
                  </a:cubicBezTo>
                  <a:cubicBezTo>
                    <a:pt x="27138" y="220"/>
                    <a:pt x="24590" y="0"/>
                    <a:pt x="21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9" name="Google Shape;4609;p53"/>
            <p:cNvSpPr/>
            <p:nvPr/>
          </p:nvSpPr>
          <p:spPr>
            <a:xfrm>
              <a:off x="2374550" y="2440075"/>
              <a:ext cx="531300" cy="897825"/>
            </a:xfrm>
            <a:custGeom>
              <a:avLst/>
              <a:gdLst/>
              <a:ahLst/>
              <a:cxnLst/>
              <a:rect l="l" t="t" r="r" b="b"/>
              <a:pathLst>
                <a:path w="21252" h="35913" extrusionOk="0">
                  <a:moveTo>
                    <a:pt x="10067" y="1"/>
                  </a:moveTo>
                  <a:cubicBezTo>
                    <a:pt x="9274" y="1"/>
                    <a:pt x="8449" y="245"/>
                    <a:pt x="7625" y="662"/>
                  </a:cubicBezTo>
                  <a:cubicBezTo>
                    <a:pt x="4201" y="2374"/>
                    <a:pt x="4520" y="6551"/>
                    <a:pt x="3128" y="9541"/>
                  </a:cubicBezTo>
                  <a:cubicBezTo>
                    <a:pt x="2626" y="10614"/>
                    <a:pt x="1873" y="11504"/>
                    <a:pt x="1142" y="12417"/>
                  </a:cubicBezTo>
                  <a:cubicBezTo>
                    <a:pt x="914" y="12691"/>
                    <a:pt x="366" y="13102"/>
                    <a:pt x="1" y="13536"/>
                  </a:cubicBezTo>
                  <a:cubicBezTo>
                    <a:pt x="115" y="13627"/>
                    <a:pt x="275" y="13695"/>
                    <a:pt x="457" y="13764"/>
                  </a:cubicBezTo>
                  <a:lnTo>
                    <a:pt x="480" y="13764"/>
                  </a:lnTo>
                  <a:cubicBezTo>
                    <a:pt x="549" y="13810"/>
                    <a:pt x="640" y="13832"/>
                    <a:pt x="731" y="13855"/>
                  </a:cubicBezTo>
                  <a:lnTo>
                    <a:pt x="777" y="13855"/>
                  </a:lnTo>
                  <a:cubicBezTo>
                    <a:pt x="891" y="13878"/>
                    <a:pt x="982" y="13901"/>
                    <a:pt x="1097" y="13924"/>
                  </a:cubicBezTo>
                  <a:lnTo>
                    <a:pt x="1119" y="13924"/>
                  </a:lnTo>
                  <a:cubicBezTo>
                    <a:pt x="1234" y="13947"/>
                    <a:pt x="1370" y="13969"/>
                    <a:pt x="1507" y="13969"/>
                  </a:cubicBezTo>
                  <a:lnTo>
                    <a:pt x="1576" y="13969"/>
                  </a:lnTo>
                  <a:cubicBezTo>
                    <a:pt x="1690" y="13992"/>
                    <a:pt x="1804" y="13992"/>
                    <a:pt x="1918" y="13992"/>
                  </a:cubicBezTo>
                  <a:cubicBezTo>
                    <a:pt x="1964" y="14015"/>
                    <a:pt x="2010" y="14015"/>
                    <a:pt x="2055" y="14015"/>
                  </a:cubicBezTo>
                  <a:lnTo>
                    <a:pt x="3105" y="14015"/>
                  </a:lnTo>
                  <a:cubicBezTo>
                    <a:pt x="3105" y="14015"/>
                    <a:pt x="2808" y="15658"/>
                    <a:pt x="2603" y="18009"/>
                  </a:cubicBezTo>
                  <a:cubicBezTo>
                    <a:pt x="2603" y="18283"/>
                    <a:pt x="2580" y="18580"/>
                    <a:pt x="2535" y="18877"/>
                  </a:cubicBezTo>
                  <a:cubicBezTo>
                    <a:pt x="2192" y="23442"/>
                    <a:pt x="2283" y="29901"/>
                    <a:pt x="5023" y="32161"/>
                  </a:cubicBezTo>
                  <a:cubicBezTo>
                    <a:pt x="8302" y="34833"/>
                    <a:pt x="14434" y="35913"/>
                    <a:pt x="20350" y="35913"/>
                  </a:cubicBezTo>
                  <a:cubicBezTo>
                    <a:pt x="20651" y="35913"/>
                    <a:pt x="20952" y="35910"/>
                    <a:pt x="21251" y="35904"/>
                  </a:cubicBezTo>
                  <a:cubicBezTo>
                    <a:pt x="20932" y="34969"/>
                    <a:pt x="20110" y="34010"/>
                    <a:pt x="19745" y="33280"/>
                  </a:cubicBezTo>
                  <a:cubicBezTo>
                    <a:pt x="18900" y="31659"/>
                    <a:pt x="18375" y="29833"/>
                    <a:pt x="17782" y="28098"/>
                  </a:cubicBezTo>
                  <a:cubicBezTo>
                    <a:pt x="16778" y="25131"/>
                    <a:pt x="16960" y="21958"/>
                    <a:pt x="16686" y="18877"/>
                  </a:cubicBezTo>
                  <a:cubicBezTo>
                    <a:pt x="16367" y="15293"/>
                    <a:pt x="15842" y="11733"/>
                    <a:pt x="15157" y="8217"/>
                  </a:cubicBezTo>
                  <a:cubicBezTo>
                    <a:pt x="14769" y="6300"/>
                    <a:pt x="14518" y="3789"/>
                    <a:pt x="13445" y="2100"/>
                  </a:cubicBezTo>
                  <a:cubicBezTo>
                    <a:pt x="12482" y="607"/>
                    <a:pt x="11314" y="1"/>
                    <a:pt x="100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0" name="Google Shape;4610;p53"/>
            <p:cNvSpPr/>
            <p:nvPr/>
          </p:nvSpPr>
          <p:spPr>
            <a:xfrm>
              <a:off x="2374550" y="2472025"/>
              <a:ext cx="166650" cy="318600"/>
            </a:xfrm>
            <a:custGeom>
              <a:avLst/>
              <a:gdLst/>
              <a:ahLst/>
              <a:cxnLst/>
              <a:rect l="l" t="t" r="r" b="b"/>
              <a:pathLst>
                <a:path w="6666" h="12744" extrusionOk="0">
                  <a:moveTo>
                    <a:pt x="6666" y="1"/>
                  </a:moveTo>
                  <a:cubicBezTo>
                    <a:pt x="4246" y="1964"/>
                    <a:pt x="4361" y="5593"/>
                    <a:pt x="3128" y="8263"/>
                  </a:cubicBezTo>
                  <a:cubicBezTo>
                    <a:pt x="2626" y="9336"/>
                    <a:pt x="1873" y="10226"/>
                    <a:pt x="1142" y="11139"/>
                  </a:cubicBezTo>
                  <a:cubicBezTo>
                    <a:pt x="914" y="11413"/>
                    <a:pt x="366" y="11824"/>
                    <a:pt x="1" y="12258"/>
                  </a:cubicBezTo>
                  <a:cubicBezTo>
                    <a:pt x="432" y="12565"/>
                    <a:pt x="1231" y="12744"/>
                    <a:pt x="2547" y="12744"/>
                  </a:cubicBezTo>
                  <a:cubicBezTo>
                    <a:pt x="2696" y="12744"/>
                    <a:pt x="2852" y="12742"/>
                    <a:pt x="3014" y="12737"/>
                  </a:cubicBezTo>
                  <a:cubicBezTo>
                    <a:pt x="3356" y="11893"/>
                    <a:pt x="3813" y="10523"/>
                    <a:pt x="3950" y="9131"/>
                  </a:cubicBezTo>
                  <a:cubicBezTo>
                    <a:pt x="4110" y="7031"/>
                    <a:pt x="5433" y="1667"/>
                    <a:pt x="666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1" name="Google Shape;4611;p53"/>
            <p:cNvSpPr/>
            <p:nvPr/>
          </p:nvSpPr>
          <p:spPr>
            <a:xfrm>
              <a:off x="2385975" y="2440850"/>
              <a:ext cx="279625" cy="334775"/>
            </a:xfrm>
            <a:custGeom>
              <a:avLst/>
              <a:gdLst/>
              <a:ahLst/>
              <a:cxnLst/>
              <a:rect l="l" t="t" r="r" b="b"/>
              <a:pathLst>
                <a:path w="11185" h="13391" extrusionOk="0">
                  <a:moveTo>
                    <a:pt x="11086" y="1"/>
                  </a:moveTo>
                  <a:cubicBezTo>
                    <a:pt x="10904" y="1"/>
                    <a:pt x="10401" y="62"/>
                    <a:pt x="9701" y="152"/>
                  </a:cubicBezTo>
                  <a:cubicBezTo>
                    <a:pt x="8857" y="289"/>
                    <a:pt x="7647" y="471"/>
                    <a:pt x="6597" y="1111"/>
                  </a:cubicBezTo>
                  <a:cubicBezTo>
                    <a:pt x="6072" y="1430"/>
                    <a:pt x="5615" y="1864"/>
                    <a:pt x="5296" y="2320"/>
                  </a:cubicBezTo>
                  <a:cubicBezTo>
                    <a:pt x="4954" y="2800"/>
                    <a:pt x="4748" y="3279"/>
                    <a:pt x="4588" y="3713"/>
                  </a:cubicBezTo>
                  <a:cubicBezTo>
                    <a:pt x="4269" y="4534"/>
                    <a:pt x="4109" y="5105"/>
                    <a:pt x="4109" y="5105"/>
                  </a:cubicBezTo>
                  <a:cubicBezTo>
                    <a:pt x="4109" y="5105"/>
                    <a:pt x="4063" y="5242"/>
                    <a:pt x="3995" y="5493"/>
                  </a:cubicBezTo>
                  <a:cubicBezTo>
                    <a:pt x="3926" y="5744"/>
                    <a:pt x="3835" y="6086"/>
                    <a:pt x="3721" y="6520"/>
                  </a:cubicBezTo>
                  <a:cubicBezTo>
                    <a:pt x="3493" y="7365"/>
                    <a:pt x="3196" y="8506"/>
                    <a:pt x="2762" y="9579"/>
                  </a:cubicBezTo>
                  <a:cubicBezTo>
                    <a:pt x="1849" y="11724"/>
                    <a:pt x="0" y="13299"/>
                    <a:pt x="115" y="13391"/>
                  </a:cubicBezTo>
                  <a:cubicBezTo>
                    <a:pt x="137" y="13391"/>
                    <a:pt x="548" y="13003"/>
                    <a:pt x="1187" y="12363"/>
                  </a:cubicBezTo>
                  <a:cubicBezTo>
                    <a:pt x="1324" y="12204"/>
                    <a:pt x="1507" y="12044"/>
                    <a:pt x="1667" y="11838"/>
                  </a:cubicBezTo>
                  <a:cubicBezTo>
                    <a:pt x="1826" y="11656"/>
                    <a:pt x="1986" y="11428"/>
                    <a:pt x="2146" y="11199"/>
                  </a:cubicBezTo>
                  <a:cubicBezTo>
                    <a:pt x="2237" y="11085"/>
                    <a:pt x="2306" y="10971"/>
                    <a:pt x="2397" y="10857"/>
                  </a:cubicBezTo>
                  <a:lnTo>
                    <a:pt x="2534" y="10674"/>
                  </a:lnTo>
                  <a:lnTo>
                    <a:pt x="2625" y="10492"/>
                  </a:lnTo>
                  <a:cubicBezTo>
                    <a:pt x="2762" y="10241"/>
                    <a:pt x="2899" y="9967"/>
                    <a:pt x="3036" y="9716"/>
                  </a:cubicBezTo>
                  <a:cubicBezTo>
                    <a:pt x="3538" y="8620"/>
                    <a:pt x="3881" y="7479"/>
                    <a:pt x="4132" y="6634"/>
                  </a:cubicBezTo>
                  <a:cubicBezTo>
                    <a:pt x="4246" y="6223"/>
                    <a:pt x="4337" y="5858"/>
                    <a:pt x="4429" y="5607"/>
                  </a:cubicBezTo>
                  <a:cubicBezTo>
                    <a:pt x="4497" y="5379"/>
                    <a:pt x="4543" y="5242"/>
                    <a:pt x="4543" y="5242"/>
                  </a:cubicBezTo>
                  <a:cubicBezTo>
                    <a:pt x="4543" y="5242"/>
                    <a:pt x="4680" y="4671"/>
                    <a:pt x="4976" y="3850"/>
                  </a:cubicBezTo>
                  <a:cubicBezTo>
                    <a:pt x="5250" y="3028"/>
                    <a:pt x="5798" y="2001"/>
                    <a:pt x="6780" y="1384"/>
                  </a:cubicBezTo>
                  <a:cubicBezTo>
                    <a:pt x="7715" y="745"/>
                    <a:pt x="8879" y="517"/>
                    <a:pt x="9747" y="335"/>
                  </a:cubicBezTo>
                  <a:cubicBezTo>
                    <a:pt x="10591" y="152"/>
                    <a:pt x="11185" y="38"/>
                    <a:pt x="11162" y="15"/>
                  </a:cubicBezTo>
                  <a:cubicBezTo>
                    <a:pt x="11162" y="5"/>
                    <a:pt x="11136" y="1"/>
                    <a:pt x="1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2" name="Google Shape;4612;p53"/>
            <p:cNvSpPr/>
            <p:nvPr/>
          </p:nvSpPr>
          <p:spPr>
            <a:xfrm>
              <a:off x="2417350" y="2659775"/>
              <a:ext cx="101600" cy="606025"/>
            </a:xfrm>
            <a:custGeom>
              <a:avLst/>
              <a:gdLst/>
              <a:ahLst/>
              <a:cxnLst/>
              <a:rect l="l" t="t" r="r" b="b"/>
              <a:pathLst>
                <a:path w="4064" h="24241" extrusionOk="0">
                  <a:moveTo>
                    <a:pt x="2101" y="0"/>
                  </a:moveTo>
                  <a:cubicBezTo>
                    <a:pt x="2101" y="0"/>
                    <a:pt x="2101" y="69"/>
                    <a:pt x="2101" y="160"/>
                  </a:cubicBezTo>
                  <a:cubicBezTo>
                    <a:pt x="2124" y="251"/>
                    <a:pt x="2169" y="388"/>
                    <a:pt x="2169" y="594"/>
                  </a:cubicBezTo>
                  <a:cubicBezTo>
                    <a:pt x="2215" y="959"/>
                    <a:pt x="2146" y="1484"/>
                    <a:pt x="2032" y="2100"/>
                  </a:cubicBezTo>
                  <a:cubicBezTo>
                    <a:pt x="1918" y="2739"/>
                    <a:pt x="1713" y="3469"/>
                    <a:pt x="1576" y="4268"/>
                  </a:cubicBezTo>
                  <a:cubicBezTo>
                    <a:pt x="1439" y="5067"/>
                    <a:pt x="1279" y="5912"/>
                    <a:pt x="1074" y="6734"/>
                  </a:cubicBezTo>
                  <a:cubicBezTo>
                    <a:pt x="868" y="7578"/>
                    <a:pt x="708" y="8423"/>
                    <a:pt x="526" y="9221"/>
                  </a:cubicBezTo>
                  <a:cubicBezTo>
                    <a:pt x="435" y="9632"/>
                    <a:pt x="389" y="10020"/>
                    <a:pt x="343" y="10386"/>
                  </a:cubicBezTo>
                  <a:cubicBezTo>
                    <a:pt x="275" y="10751"/>
                    <a:pt x="229" y="11116"/>
                    <a:pt x="183" y="11436"/>
                  </a:cubicBezTo>
                  <a:cubicBezTo>
                    <a:pt x="92" y="12075"/>
                    <a:pt x="92" y="12622"/>
                    <a:pt x="46" y="13010"/>
                  </a:cubicBezTo>
                  <a:cubicBezTo>
                    <a:pt x="24" y="13398"/>
                    <a:pt x="24" y="13604"/>
                    <a:pt x="24" y="13604"/>
                  </a:cubicBezTo>
                  <a:cubicBezTo>
                    <a:pt x="24" y="13604"/>
                    <a:pt x="1" y="13672"/>
                    <a:pt x="24" y="13764"/>
                  </a:cubicBezTo>
                  <a:cubicBezTo>
                    <a:pt x="24" y="13878"/>
                    <a:pt x="24" y="14015"/>
                    <a:pt x="24" y="14220"/>
                  </a:cubicBezTo>
                  <a:cubicBezTo>
                    <a:pt x="46" y="14608"/>
                    <a:pt x="69" y="15156"/>
                    <a:pt x="92" y="15795"/>
                  </a:cubicBezTo>
                  <a:cubicBezTo>
                    <a:pt x="229" y="17096"/>
                    <a:pt x="366" y="18877"/>
                    <a:pt x="1051" y="20520"/>
                  </a:cubicBezTo>
                  <a:cubicBezTo>
                    <a:pt x="1393" y="21364"/>
                    <a:pt x="1873" y="22118"/>
                    <a:pt x="2352" y="22780"/>
                  </a:cubicBezTo>
                  <a:cubicBezTo>
                    <a:pt x="2717" y="23236"/>
                    <a:pt x="3105" y="23670"/>
                    <a:pt x="3470" y="24035"/>
                  </a:cubicBezTo>
                  <a:cubicBezTo>
                    <a:pt x="3653" y="24104"/>
                    <a:pt x="3858" y="24172"/>
                    <a:pt x="4064" y="24240"/>
                  </a:cubicBezTo>
                  <a:cubicBezTo>
                    <a:pt x="3630" y="23761"/>
                    <a:pt x="3128" y="23191"/>
                    <a:pt x="2671" y="22529"/>
                  </a:cubicBezTo>
                  <a:cubicBezTo>
                    <a:pt x="2238" y="21867"/>
                    <a:pt x="1804" y="21136"/>
                    <a:pt x="1530" y="20337"/>
                  </a:cubicBezTo>
                  <a:cubicBezTo>
                    <a:pt x="937" y="18762"/>
                    <a:pt x="845" y="17051"/>
                    <a:pt x="754" y="15749"/>
                  </a:cubicBezTo>
                  <a:cubicBezTo>
                    <a:pt x="731" y="15110"/>
                    <a:pt x="731" y="14585"/>
                    <a:pt x="731" y="14220"/>
                  </a:cubicBezTo>
                  <a:cubicBezTo>
                    <a:pt x="708" y="14015"/>
                    <a:pt x="708" y="13878"/>
                    <a:pt x="708" y="13787"/>
                  </a:cubicBezTo>
                  <a:cubicBezTo>
                    <a:pt x="708" y="13672"/>
                    <a:pt x="731" y="13627"/>
                    <a:pt x="731" y="13627"/>
                  </a:cubicBezTo>
                  <a:cubicBezTo>
                    <a:pt x="731" y="13627"/>
                    <a:pt x="731" y="13421"/>
                    <a:pt x="754" y="13033"/>
                  </a:cubicBezTo>
                  <a:cubicBezTo>
                    <a:pt x="777" y="12668"/>
                    <a:pt x="777" y="12143"/>
                    <a:pt x="823" y="11504"/>
                  </a:cubicBezTo>
                  <a:cubicBezTo>
                    <a:pt x="868" y="11184"/>
                    <a:pt x="914" y="10842"/>
                    <a:pt x="960" y="10477"/>
                  </a:cubicBezTo>
                  <a:cubicBezTo>
                    <a:pt x="982" y="10112"/>
                    <a:pt x="1028" y="9724"/>
                    <a:pt x="1119" y="9336"/>
                  </a:cubicBezTo>
                  <a:cubicBezTo>
                    <a:pt x="1256" y="8537"/>
                    <a:pt x="1393" y="7692"/>
                    <a:pt x="1553" y="6848"/>
                  </a:cubicBezTo>
                  <a:cubicBezTo>
                    <a:pt x="1736" y="6003"/>
                    <a:pt x="1850" y="5136"/>
                    <a:pt x="1964" y="4337"/>
                  </a:cubicBezTo>
                  <a:cubicBezTo>
                    <a:pt x="2055" y="3538"/>
                    <a:pt x="2215" y="2808"/>
                    <a:pt x="2306" y="2146"/>
                  </a:cubicBezTo>
                  <a:cubicBezTo>
                    <a:pt x="2375" y="1507"/>
                    <a:pt x="2398" y="936"/>
                    <a:pt x="2306" y="571"/>
                  </a:cubicBezTo>
                  <a:cubicBezTo>
                    <a:pt x="2283" y="365"/>
                    <a:pt x="2215" y="228"/>
                    <a:pt x="2169" y="137"/>
                  </a:cubicBezTo>
                  <a:cubicBezTo>
                    <a:pt x="2146" y="46"/>
                    <a:pt x="2124" y="0"/>
                    <a:pt x="2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3" name="Google Shape;4613;p53"/>
            <p:cNvSpPr/>
            <p:nvPr/>
          </p:nvSpPr>
          <p:spPr>
            <a:xfrm>
              <a:off x="2677000" y="3625325"/>
              <a:ext cx="329275" cy="680250"/>
            </a:xfrm>
            <a:custGeom>
              <a:avLst/>
              <a:gdLst/>
              <a:ahLst/>
              <a:cxnLst/>
              <a:rect l="l" t="t" r="r" b="b"/>
              <a:pathLst>
                <a:path w="13171" h="27210" extrusionOk="0">
                  <a:moveTo>
                    <a:pt x="9644" y="1"/>
                  </a:moveTo>
                  <a:cubicBezTo>
                    <a:pt x="6202" y="1"/>
                    <a:pt x="704" y="808"/>
                    <a:pt x="411" y="1802"/>
                  </a:cubicBezTo>
                  <a:cubicBezTo>
                    <a:pt x="0" y="3171"/>
                    <a:pt x="982" y="26247"/>
                    <a:pt x="982" y="26247"/>
                  </a:cubicBezTo>
                  <a:cubicBezTo>
                    <a:pt x="1328" y="27000"/>
                    <a:pt x="2200" y="27209"/>
                    <a:pt x="3060" y="27209"/>
                  </a:cubicBezTo>
                  <a:cubicBezTo>
                    <a:pt x="4130" y="27209"/>
                    <a:pt x="5182" y="26887"/>
                    <a:pt x="5182" y="26887"/>
                  </a:cubicBezTo>
                  <a:cubicBezTo>
                    <a:pt x="7578" y="21454"/>
                    <a:pt x="13171" y="1505"/>
                    <a:pt x="12326" y="432"/>
                  </a:cubicBezTo>
                  <a:cubicBezTo>
                    <a:pt x="12077" y="131"/>
                    <a:pt x="11026" y="1"/>
                    <a:pt x="9644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4" name="Google Shape;4614;p53"/>
            <p:cNvSpPr/>
            <p:nvPr/>
          </p:nvSpPr>
          <p:spPr>
            <a:xfrm>
              <a:off x="2860750" y="3866025"/>
              <a:ext cx="12575" cy="34950"/>
            </a:xfrm>
            <a:custGeom>
              <a:avLst/>
              <a:gdLst/>
              <a:ahLst/>
              <a:cxnLst/>
              <a:rect l="l" t="t" r="r" b="b"/>
              <a:pathLst>
                <a:path w="503" h="1398" extrusionOk="0">
                  <a:moveTo>
                    <a:pt x="440" y="0"/>
                  </a:moveTo>
                  <a:cubicBezTo>
                    <a:pt x="365" y="0"/>
                    <a:pt x="222" y="130"/>
                    <a:pt x="137" y="299"/>
                  </a:cubicBezTo>
                  <a:cubicBezTo>
                    <a:pt x="23" y="482"/>
                    <a:pt x="0" y="665"/>
                    <a:pt x="0" y="665"/>
                  </a:cubicBezTo>
                  <a:cubicBezTo>
                    <a:pt x="0" y="665"/>
                    <a:pt x="0" y="870"/>
                    <a:pt x="69" y="1053"/>
                  </a:cubicBezTo>
                  <a:cubicBezTo>
                    <a:pt x="133" y="1245"/>
                    <a:pt x="217" y="1397"/>
                    <a:pt x="283" y="1397"/>
                  </a:cubicBezTo>
                  <a:cubicBezTo>
                    <a:pt x="288" y="1397"/>
                    <a:pt x="292" y="1396"/>
                    <a:pt x="297" y="1395"/>
                  </a:cubicBezTo>
                  <a:cubicBezTo>
                    <a:pt x="365" y="1395"/>
                    <a:pt x="365" y="1212"/>
                    <a:pt x="388" y="1030"/>
                  </a:cubicBezTo>
                  <a:cubicBezTo>
                    <a:pt x="434" y="870"/>
                    <a:pt x="457" y="710"/>
                    <a:pt x="457" y="710"/>
                  </a:cubicBezTo>
                  <a:cubicBezTo>
                    <a:pt x="457" y="710"/>
                    <a:pt x="457" y="550"/>
                    <a:pt x="457" y="391"/>
                  </a:cubicBezTo>
                  <a:cubicBezTo>
                    <a:pt x="457" y="208"/>
                    <a:pt x="502" y="48"/>
                    <a:pt x="457" y="3"/>
                  </a:cubicBezTo>
                  <a:cubicBezTo>
                    <a:pt x="452" y="1"/>
                    <a:pt x="446" y="0"/>
                    <a:pt x="44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5" name="Google Shape;4615;p53"/>
            <p:cNvSpPr/>
            <p:nvPr/>
          </p:nvSpPr>
          <p:spPr>
            <a:xfrm>
              <a:off x="2892125" y="3753100"/>
              <a:ext cx="75925" cy="187200"/>
            </a:xfrm>
            <a:custGeom>
              <a:avLst/>
              <a:gdLst/>
              <a:ahLst/>
              <a:cxnLst/>
              <a:rect l="l" t="t" r="r" b="b"/>
              <a:pathLst>
                <a:path w="3037" h="7488" extrusionOk="0">
                  <a:moveTo>
                    <a:pt x="2876" y="0"/>
                  </a:moveTo>
                  <a:cubicBezTo>
                    <a:pt x="2854" y="0"/>
                    <a:pt x="2854" y="69"/>
                    <a:pt x="2854" y="183"/>
                  </a:cubicBezTo>
                  <a:cubicBezTo>
                    <a:pt x="2831" y="297"/>
                    <a:pt x="2854" y="457"/>
                    <a:pt x="2831" y="639"/>
                  </a:cubicBezTo>
                  <a:cubicBezTo>
                    <a:pt x="2785" y="1005"/>
                    <a:pt x="2694" y="1507"/>
                    <a:pt x="2557" y="1963"/>
                  </a:cubicBezTo>
                  <a:cubicBezTo>
                    <a:pt x="2420" y="2443"/>
                    <a:pt x="2237" y="2922"/>
                    <a:pt x="2100" y="3264"/>
                  </a:cubicBezTo>
                  <a:cubicBezTo>
                    <a:pt x="1941" y="3607"/>
                    <a:pt x="1849" y="3835"/>
                    <a:pt x="1849" y="3835"/>
                  </a:cubicBezTo>
                  <a:cubicBezTo>
                    <a:pt x="1849" y="3835"/>
                    <a:pt x="1461" y="4771"/>
                    <a:pt x="1005" y="5684"/>
                  </a:cubicBezTo>
                  <a:cubicBezTo>
                    <a:pt x="548" y="6597"/>
                    <a:pt x="0" y="7441"/>
                    <a:pt x="46" y="7487"/>
                  </a:cubicBezTo>
                  <a:cubicBezTo>
                    <a:pt x="47" y="7487"/>
                    <a:pt x="48" y="7487"/>
                    <a:pt x="48" y="7487"/>
                  </a:cubicBezTo>
                  <a:cubicBezTo>
                    <a:pt x="110" y="7487"/>
                    <a:pt x="761" y="6698"/>
                    <a:pt x="1302" y="5821"/>
                  </a:cubicBezTo>
                  <a:cubicBezTo>
                    <a:pt x="1849" y="4953"/>
                    <a:pt x="2283" y="4017"/>
                    <a:pt x="2283" y="4017"/>
                  </a:cubicBezTo>
                  <a:cubicBezTo>
                    <a:pt x="2283" y="4017"/>
                    <a:pt x="2374" y="3766"/>
                    <a:pt x="2511" y="3401"/>
                  </a:cubicBezTo>
                  <a:cubicBezTo>
                    <a:pt x="2625" y="3036"/>
                    <a:pt x="2785" y="2557"/>
                    <a:pt x="2876" y="2055"/>
                  </a:cubicBezTo>
                  <a:cubicBezTo>
                    <a:pt x="2991" y="1530"/>
                    <a:pt x="3036" y="1027"/>
                    <a:pt x="3013" y="639"/>
                  </a:cubicBezTo>
                  <a:cubicBezTo>
                    <a:pt x="2991" y="434"/>
                    <a:pt x="2968" y="297"/>
                    <a:pt x="2945" y="183"/>
                  </a:cubicBezTo>
                  <a:cubicBezTo>
                    <a:pt x="2899" y="69"/>
                    <a:pt x="2876" y="0"/>
                    <a:pt x="2876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6" name="Google Shape;4616;p53"/>
            <p:cNvSpPr/>
            <p:nvPr/>
          </p:nvSpPr>
          <p:spPr>
            <a:xfrm>
              <a:off x="2904100" y="3830525"/>
              <a:ext cx="26850" cy="37450"/>
            </a:xfrm>
            <a:custGeom>
              <a:avLst/>
              <a:gdLst/>
              <a:ahLst/>
              <a:cxnLst/>
              <a:rect l="l" t="t" r="r" b="b"/>
              <a:pathLst>
                <a:path w="1074" h="1498" extrusionOk="0">
                  <a:moveTo>
                    <a:pt x="753" y="1"/>
                  </a:moveTo>
                  <a:cubicBezTo>
                    <a:pt x="563" y="1"/>
                    <a:pt x="334" y="212"/>
                    <a:pt x="183" y="532"/>
                  </a:cubicBezTo>
                  <a:cubicBezTo>
                    <a:pt x="1" y="943"/>
                    <a:pt x="24" y="1354"/>
                    <a:pt x="206" y="1468"/>
                  </a:cubicBezTo>
                  <a:cubicBezTo>
                    <a:pt x="242" y="1488"/>
                    <a:pt x="282" y="1498"/>
                    <a:pt x="323" y="1498"/>
                  </a:cubicBezTo>
                  <a:cubicBezTo>
                    <a:pt x="519" y="1498"/>
                    <a:pt x="759" y="1286"/>
                    <a:pt x="891" y="966"/>
                  </a:cubicBezTo>
                  <a:cubicBezTo>
                    <a:pt x="1074" y="578"/>
                    <a:pt x="1074" y="144"/>
                    <a:pt x="868" y="30"/>
                  </a:cubicBezTo>
                  <a:cubicBezTo>
                    <a:pt x="832" y="10"/>
                    <a:pt x="794" y="1"/>
                    <a:pt x="753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7" name="Google Shape;4617;p53"/>
            <p:cNvSpPr/>
            <p:nvPr/>
          </p:nvSpPr>
          <p:spPr>
            <a:xfrm>
              <a:off x="2677000" y="3625350"/>
              <a:ext cx="299600" cy="680225"/>
            </a:xfrm>
            <a:custGeom>
              <a:avLst/>
              <a:gdLst/>
              <a:ahLst/>
              <a:cxnLst/>
              <a:rect l="l" t="t" r="r" b="b"/>
              <a:pathLst>
                <a:path w="11984" h="27209" extrusionOk="0">
                  <a:moveTo>
                    <a:pt x="9632" y="0"/>
                  </a:moveTo>
                  <a:cubicBezTo>
                    <a:pt x="6188" y="0"/>
                    <a:pt x="706" y="799"/>
                    <a:pt x="411" y="1801"/>
                  </a:cubicBezTo>
                  <a:cubicBezTo>
                    <a:pt x="0" y="3170"/>
                    <a:pt x="982" y="26246"/>
                    <a:pt x="982" y="26246"/>
                  </a:cubicBezTo>
                  <a:cubicBezTo>
                    <a:pt x="1328" y="26999"/>
                    <a:pt x="2200" y="27208"/>
                    <a:pt x="3060" y="27208"/>
                  </a:cubicBezTo>
                  <a:cubicBezTo>
                    <a:pt x="4130" y="27208"/>
                    <a:pt x="5182" y="26886"/>
                    <a:pt x="5182" y="26886"/>
                  </a:cubicBezTo>
                  <a:cubicBezTo>
                    <a:pt x="5798" y="25493"/>
                    <a:pt x="6620" y="23188"/>
                    <a:pt x="7464" y="20494"/>
                  </a:cubicBezTo>
                  <a:lnTo>
                    <a:pt x="7464" y="20494"/>
                  </a:lnTo>
                  <a:cubicBezTo>
                    <a:pt x="7031" y="20768"/>
                    <a:pt x="6551" y="21042"/>
                    <a:pt x="6049" y="21293"/>
                  </a:cubicBezTo>
                  <a:cubicBezTo>
                    <a:pt x="5931" y="21349"/>
                    <a:pt x="5818" y="21375"/>
                    <a:pt x="5709" y="21375"/>
                  </a:cubicBezTo>
                  <a:cubicBezTo>
                    <a:pt x="3475" y="21375"/>
                    <a:pt x="3075" y="10271"/>
                    <a:pt x="3401" y="8443"/>
                  </a:cubicBezTo>
                  <a:cubicBezTo>
                    <a:pt x="3617" y="7289"/>
                    <a:pt x="6518" y="7058"/>
                    <a:pt x="8785" y="7058"/>
                  </a:cubicBezTo>
                  <a:cubicBezTo>
                    <a:pt x="9881" y="7058"/>
                    <a:pt x="10829" y="7112"/>
                    <a:pt x="11253" y="7142"/>
                  </a:cubicBezTo>
                  <a:cubicBezTo>
                    <a:pt x="11527" y="5932"/>
                    <a:pt x="11778" y="4814"/>
                    <a:pt x="11984" y="3855"/>
                  </a:cubicBezTo>
                  <a:cubicBezTo>
                    <a:pt x="11847" y="2645"/>
                    <a:pt x="11504" y="1321"/>
                    <a:pt x="11116" y="66"/>
                  </a:cubicBezTo>
                  <a:cubicBezTo>
                    <a:pt x="10696" y="21"/>
                    <a:pt x="10190" y="0"/>
                    <a:pt x="963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8" name="Google Shape;4618;p53"/>
            <p:cNvSpPr/>
            <p:nvPr/>
          </p:nvSpPr>
          <p:spPr>
            <a:xfrm>
              <a:off x="2702675" y="4272950"/>
              <a:ext cx="322425" cy="162575"/>
            </a:xfrm>
            <a:custGeom>
              <a:avLst/>
              <a:gdLst/>
              <a:ahLst/>
              <a:cxnLst/>
              <a:rect l="l" t="t" r="r" b="b"/>
              <a:pathLst>
                <a:path w="12897" h="6503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936"/>
                    <a:pt x="115" y="1872"/>
                    <a:pt x="183" y="2808"/>
                  </a:cubicBezTo>
                  <a:cubicBezTo>
                    <a:pt x="1281" y="5260"/>
                    <a:pt x="6158" y="6502"/>
                    <a:pt x="9453" y="6502"/>
                  </a:cubicBezTo>
                  <a:cubicBezTo>
                    <a:pt x="11157" y="6502"/>
                    <a:pt x="12438" y="6170"/>
                    <a:pt x="12554" y="5501"/>
                  </a:cubicBezTo>
                  <a:cubicBezTo>
                    <a:pt x="12897" y="3515"/>
                    <a:pt x="4200" y="639"/>
                    <a:pt x="4200" y="639"/>
                  </a:cubicBezTo>
                  <a:cubicBezTo>
                    <a:pt x="4200" y="639"/>
                    <a:pt x="4223" y="571"/>
                    <a:pt x="4223" y="434"/>
                  </a:cubicBezTo>
                  <a:lnTo>
                    <a:pt x="4223" y="434"/>
                  </a:lnTo>
                  <a:cubicBezTo>
                    <a:pt x="3718" y="652"/>
                    <a:pt x="3027" y="876"/>
                    <a:pt x="2277" y="876"/>
                  </a:cubicBezTo>
                  <a:cubicBezTo>
                    <a:pt x="1537" y="876"/>
                    <a:pt x="738" y="65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9" name="Google Shape;4619;p53"/>
            <p:cNvSpPr/>
            <p:nvPr/>
          </p:nvSpPr>
          <p:spPr>
            <a:xfrm>
              <a:off x="2706675" y="4334000"/>
              <a:ext cx="311025" cy="101525"/>
            </a:xfrm>
            <a:custGeom>
              <a:avLst/>
              <a:gdLst/>
              <a:ahLst/>
              <a:cxnLst/>
              <a:rect l="l" t="t" r="r" b="b"/>
              <a:pathLst>
                <a:path w="12441" h="4061" extrusionOk="0">
                  <a:moveTo>
                    <a:pt x="0" y="0"/>
                  </a:moveTo>
                  <a:cubicBezTo>
                    <a:pt x="0" y="114"/>
                    <a:pt x="23" y="251"/>
                    <a:pt x="23" y="366"/>
                  </a:cubicBezTo>
                  <a:cubicBezTo>
                    <a:pt x="1121" y="2818"/>
                    <a:pt x="5998" y="4060"/>
                    <a:pt x="9293" y="4060"/>
                  </a:cubicBezTo>
                  <a:cubicBezTo>
                    <a:pt x="10997" y="4060"/>
                    <a:pt x="12278" y="3728"/>
                    <a:pt x="12394" y="3059"/>
                  </a:cubicBezTo>
                  <a:cubicBezTo>
                    <a:pt x="12440" y="2785"/>
                    <a:pt x="12326" y="2534"/>
                    <a:pt x="12121" y="2260"/>
                  </a:cubicBezTo>
                  <a:cubicBezTo>
                    <a:pt x="11711" y="2545"/>
                    <a:pt x="10981" y="2775"/>
                    <a:pt x="9703" y="2775"/>
                  </a:cubicBezTo>
                  <a:cubicBezTo>
                    <a:pt x="9344" y="2775"/>
                    <a:pt x="8942" y="2757"/>
                    <a:pt x="8491" y="2717"/>
                  </a:cubicBezTo>
                  <a:cubicBezTo>
                    <a:pt x="4816" y="2397"/>
                    <a:pt x="1621" y="130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0" name="Google Shape;4620;p53"/>
            <p:cNvSpPr/>
            <p:nvPr/>
          </p:nvSpPr>
          <p:spPr>
            <a:xfrm>
              <a:off x="3080425" y="3616800"/>
              <a:ext cx="321875" cy="698975"/>
            </a:xfrm>
            <a:custGeom>
              <a:avLst/>
              <a:gdLst/>
              <a:ahLst/>
              <a:cxnLst/>
              <a:rect l="l" t="t" r="r" b="b"/>
              <a:pathLst>
                <a:path w="12875" h="27959" extrusionOk="0">
                  <a:moveTo>
                    <a:pt x="10747" y="0"/>
                  </a:moveTo>
                  <a:cubicBezTo>
                    <a:pt x="7786" y="0"/>
                    <a:pt x="439" y="1825"/>
                    <a:pt x="229" y="3010"/>
                  </a:cubicBezTo>
                  <a:cubicBezTo>
                    <a:pt x="1" y="4448"/>
                    <a:pt x="3767" y="27228"/>
                    <a:pt x="3767" y="27228"/>
                  </a:cubicBezTo>
                  <a:cubicBezTo>
                    <a:pt x="4103" y="27779"/>
                    <a:pt x="4724" y="27958"/>
                    <a:pt x="5390" y="27958"/>
                  </a:cubicBezTo>
                  <a:cubicBezTo>
                    <a:pt x="6625" y="27958"/>
                    <a:pt x="8013" y="27342"/>
                    <a:pt x="8013" y="27342"/>
                  </a:cubicBezTo>
                  <a:cubicBezTo>
                    <a:pt x="9724" y="21658"/>
                    <a:pt x="12874" y="1184"/>
                    <a:pt x="11893" y="225"/>
                  </a:cubicBezTo>
                  <a:cubicBezTo>
                    <a:pt x="11733" y="69"/>
                    <a:pt x="11323" y="0"/>
                    <a:pt x="107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1" name="Google Shape;4621;p53"/>
            <p:cNvSpPr/>
            <p:nvPr/>
          </p:nvSpPr>
          <p:spPr>
            <a:xfrm>
              <a:off x="3284150" y="3864300"/>
              <a:ext cx="11425" cy="34950"/>
            </a:xfrm>
            <a:custGeom>
              <a:avLst/>
              <a:gdLst/>
              <a:ahLst/>
              <a:cxnLst/>
              <a:rect l="l" t="t" r="r" b="b"/>
              <a:pathLst>
                <a:path w="457" h="1398" extrusionOk="0">
                  <a:moveTo>
                    <a:pt x="356" y="1"/>
                  </a:moveTo>
                  <a:cubicBezTo>
                    <a:pt x="300" y="1"/>
                    <a:pt x="156" y="152"/>
                    <a:pt x="92" y="323"/>
                  </a:cubicBezTo>
                  <a:cubicBezTo>
                    <a:pt x="0" y="528"/>
                    <a:pt x="0" y="711"/>
                    <a:pt x="0" y="711"/>
                  </a:cubicBezTo>
                  <a:cubicBezTo>
                    <a:pt x="0" y="711"/>
                    <a:pt x="46" y="916"/>
                    <a:pt x="115" y="1099"/>
                  </a:cubicBezTo>
                  <a:cubicBezTo>
                    <a:pt x="199" y="1268"/>
                    <a:pt x="303" y="1398"/>
                    <a:pt x="373" y="1398"/>
                  </a:cubicBezTo>
                  <a:cubicBezTo>
                    <a:pt x="378" y="1398"/>
                    <a:pt x="383" y="1397"/>
                    <a:pt x="389" y="1396"/>
                  </a:cubicBezTo>
                  <a:cubicBezTo>
                    <a:pt x="457" y="1396"/>
                    <a:pt x="434" y="1213"/>
                    <a:pt x="434" y="1030"/>
                  </a:cubicBezTo>
                  <a:cubicBezTo>
                    <a:pt x="457" y="848"/>
                    <a:pt x="457" y="688"/>
                    <a:pt x="457" y="688"/>
                  </a:cubicBezTo>
                  <a:cubicBezTo>
                    <a:pt x="457" y="688"/>
                    <a:pt x="434" y="528"/>
                    <a:pt x="411" y="368"/>
                  </a:cubicBezTo>
                  <a:cubicBezTo>
                    <a:pt x="389" y="209"/>
                    <a:pt x="434" y="49"/>
                    <a:pt x="366" y="3"/>
                  </a:cubicBezTo>
                  <a:cubicBezTo>
                    <a:pt x="363" y="2"/>
                    <a:pt x="359" y="1"/>
                    <a:pt x="356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2" name="Google Shape;4622;p53"/>
            <p:cNvSpPr/>
            <p:nvPr/>
          </p:nvSpPr>
          <p:spPr>
            <a:xfrm>
              <a:off x="3321800" y="3741100"/>
              <a:ext cx="56525" cy="194050"/>
            </a:xfrm>
            <a:custGeom>
              <a:avLst/>
              <a:gdLst/>
              <a:ahLst/>
              <a:cxnLst/>
              <a:rect l="l" t="t" r="r" b="b"/>
              <a:pathLst>
                <a:path w="2261" h="7762" extrusionOk="0">
                  <a:moveTo>
                    <a:pt x="1964" y="1"/>
                  </a:moveTo>
                  <a:cubicBezTo>
                    <a:pt x="1941" y="1"/>
                    <a:pt x="1941" y="69"/>
                    <a:pt x="1964" y="184"/>
                  </a:cubicBezTo>
                  <a:cubicBezTo>
                    <a:pt x="1964" y="298"/>
                    <a:pt x="1987" y="435"/>
                    <a:pt x="1987" y="640"/>
                  </a:cubicBezTo>
                  <a:cubicBezTo>
                    <a:pt x="2010" y="1005"/>
                    <a:pt x="1964" y="1507"/>
                    <a:pt x="1895" y="1987"/>
                  </a:cubicBezTo>
                  <a:cubicBezTo>
                    <a:pt x="1827" y="2489"/>
                    <a:pt x="1690" y="2968"/>
                    <a:pt x="1599" y="3333"/>
                  </a:cubicBezTo>
                  <a:cubicBezTo>
                    <a:pt x="1485" y="3699"/>
                    <a:pt x="1416" y="3927"/>
                    <a:pt x="1416" y="3927"/>
                  </a:cubicBezTo>
                  <a:cubicBezTo>
                    <a:pt x="1416" y="3927"/>
                    <a:pt x="1142" y="4908"/>
                    <a:pt x="800" y="5867"/>
                  </a:cubicBezTo>
                  <a:cubicBezTo>
                    <a:pt x="457" y="6826"/>
                    <a:pt x="1" y="7739"/>
                    <a:pt x="69" y="7762"/>
                  </a:cubicBezTo>
                  <a:cubicBezTo>
                    <a:pt x="70" y="7762"/>
                    <a:pt x="71" y="7762"/>
                    <a:pt x="71" y="7762"/>
                  </a:cubicBezTo>
                  <a:cubicBezTo>
                    <a:pt x="130" y="7762"/>
                    <a:pt x="691" y="6905"/>
                    <a:pt x="1119" y="5958"/>
                  </a:cubicBezTo>
                  <a:cubicBezTo>
                    <a:pt x="1553" y="5022"/>
                    <a:pt x="1850" y="4041"/>
                    <a:pt x="1850" y="4041"/>
                  </a:cubicBezTo>
                  <a:cubicBezTo>
                    <a:pt x="1850" y="4041"/>
                    <a:pt x="1918" y="3790"/>
                    <a:pt x="2010" y="3425"/>
                  </a:cubicBezTo>
                  <a:cubicBezTo>
                    <a:pt x="2078" y="3037"/>
                    <a:pt x="2192" y="2535"/>
                    <a:pt x="2215" y="2032"/>
                  </a:cubicBezTo>
                  <a:cubicBezTo>
                    <a:pt x="2261" y="1507"/>
                    <a:pt x="2261" y="982"/>
                    <a:pt x="2169" y="617"/>
                  </a:cubicBezTo>
                  <a:cubicBezTo>
                    <a:pt x="2147" y="412"/>
                    <a:pt x="2101" y="275"/>
                    <a:pt x="2055" y="161"/>
                  </a:cubicBezTo>
                  <a:cubicBezTo>
                    <a:pt x="2010" y="47"/>
                    <a:pt x="1987" y="1"/>
                    <a:pt x="1964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3" name="Google Shape;4623;p53"/>
            <p:cNvSpPr/>
            <p:nvPr/>
          </p:nvSpPr>
          <p:spPr>
            <a:xfrm>
              <a:off x="3324100" y="3822850"/>
              <a:ext cx="25125" cy="38550"/>
            </a:xfrm>
            <a:custGeom>
              <a:avLst/>
              <a:gdLst/>
              <a:ahLst/>
              <a:cxnLst/>
              <a:rect l="l" t="t" r="r" b="b"/>
              <a:pathLst>
                <a:path w="1005" h="1542" extrusionOk="0">
                  <a:moveTo>
                    <a:pt x="647" y="0"/>
                  </a:moveTo>
                  <a:cubicBezTo>
                    <a:pt x="457" y="0"/>
                    <a:pt x="236" y="254"/>
                    <a:pt x="137" y="611"/>
                  </a:cubicBezTo>
                  <a:cubicBezTo>
                    <a:pt x="0" y="1022"/>
                    <a:pt x="69" y="1433"/>
                    <a:pt x="274" y="1524"/>
                  </a:cubicBezTo>
                  <a:cubicBezTo>
                    <a:pt x="301" y="1536"/>
                    <a:pt x="329" y="1542"/>
                    <a:pt x="358" y="1542"/>
                  </a:cubicBezTo>
                  <a:cubicBezTo>
                    <a:pt x="549" y="1542"/>
                    <a:pt x="771" y="1288"/>
                    <a:pt x="890" y="931"/>
                  </a:cubicBezTo>
                  <a:cubicBezTo>
                    <a:pt x="1005" y="520"/>
                    <a:pt x="959" y="109"/>
                    <a:pt x="731" y="18"/>
                  </a:cubicBezTo>
                  <a:cubicBezTo>
                    <a:pt x="704" y="6"/>
                    <a:pt x="676" y="0"/>
                    <a:pt x="6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4" name="Google Shape;4624;p53"/>
            <p:cNvSpPr/>
            <p:nvPr/>
          </p:nvSpPr>
          <p:spPr>
            <a:xfrm>
              <a:off x="3080425" y="3616725"/>
              <a:ext cx="299625" cy="699050"/>
            </a:xfrm>
            <a:custGeom>
              <a:avLst/>
              <a:gdLst/>
              <a:ahLst/>
              <a:cxnLst/>
              <a:rect l="l" t="t" r="r" b="b"/>
              <a:pathLst>
                <a:path w="11985" h="27962" extrusionOk="0">
                  <a:moveTo>
                    <a:pt x="10660" y="0"/>
                  </a:moveTo>
                  <a:cubicBezTo>
                    <a:pt x="7625" y="46"/>
                    <a:pt x="435" y="1826"/>
                    <a:pt x="229" y="3013"/>
                  </a:cubicBezTo>
                  <a:cubicBezTo>
                    <a:pt x="1" y="4451"/>
                    <a:pt x="3767" y="27231"/>
                    <a:pt x="3767" y="27231"/>
                  </a:cubicBezTo>
                  <a:cubicBezTo>
                    <a:pt x="4103" y="27782"/>
                    <a:pt x="4724" y="27961"/>
                    <a:pt x="5390" y="27961"/>
                  </a:cubicBezTo>
                  <a:cubicBezTo>
                    <a:pt x="6625" y="27961"/>
                    <a:pt x="8013" y="27345"/>
                    <a:pt x="8013" y="27345"/>
                  </a:cubicBezTo>
                  <a:cubicBezTo>
                    <a:pt x="8446" y="25907"/>
                    <a:pt x="8971" y="23510"/>
                    <a:pt x="9496" y="20725"/>
                  </a:cubicBezTo>
                  <a:lnTo>
                    <a:pt x="9496" y="20725"/>
                  </a:lnTo>
                  <a:cubicBezTo>
                    <a:pt x="9108" y="21045"/>
                    <a:pt x="8674" y="21387"/>
                    <a:pt x="8195" y="21684"/>
                  </a:cubicBezTo>
                  <a:cubicBezTo>
                    <a:pt x="8055" y="21773"/>
                    <a:pt x="7917" y="21815"/>
                    <a:pt x="7781" y="21815"/>
                  </a:cubicBezTo>
                  <a:cubicBezTo>
                    <a:pt x="5603" y="21815"/>
                    <a:pt x="3911" y="11093"/>
                    <a:pt x="4018" y="9267"/>
                  </a:cubicBezTo>
                  <a:cubicBezTo>
                    <a:pt x="4109" y="7532"/>
                    <a:pt x="10341" y="7076"/>
                    <a:pt x="11642" y="7007"/>
                  </a:cubicBezTo>
                  <a:cubicBezTo>
                    <a:pt x="11779" y="5775"/>
                    <a:pt x="11893" y="4634"/>
                    <a:pt x="11984" y="3675"/>
                  </a:cubicBezTo>
                  <a:cubicBezTo>
                    <a:pt x="11687" y="2488"/>
                    <a:pt x="11185" y="1187"/>
                    <a:pt x="1066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5" name="Google Shape;4625;p53"/>
            <p:cNvSpPr/>
            <p:nvPr/>
          </p:nvSpPr>
          <p:spPr>
            <a:xfrm>
              <a:off x="3174600" y="4286625"/>
              <a:ext cx="330400" cy="137575"/>
            </a:xfrm>
            <a:custGeom>
              <a:avLst/>
              <a:gdLst/>
              <a:ahLst/>
              <a:cxnLst/>
              <a:rect l="l" t="t" r="r" b="b"/>
              <a:pathLst>
                <a:path w="13216" h="5503" extrusionOk="0">
                  <a:moveTo>
                    <a:pt x="4246" y="1"/>
                  </a:moveTo>
                  <a:cubicBezTo>
                    <a:pt x="3683" y="330"/>
                    <a:pt x="2848" y="701"/>
                    <a:pt x="1919" y="701"/>
                  </a:cubicBezTo>
                  <a:cubicBezTo>
                    <a:pt x="1303" y="701"/>
                    <a:pt x="646" y="538"/>
                    <a:pt x="0" y="92"/>
                  </a:cubicBezTo>
                  <a:lnTo>
                    <a:pt x="0" y="92"/>
                  </a:lnTo>
                  <a:cubicBezTo>
                    <a:pt x="160" y="1005"/>
                    <a:pt x="320" y="1918"/>
                    <a:pt x="525" y="2854"/>
                  </a:cubicBezTo>
                  <a:cubicBezTo>
                    <a:pt x="1655" y="4733"/>
                    <a:pt x="5190" y="5502"/>
                    <a:pt x="8230" y="5502"/>
                  </a:cubicBezTo>
                  <a:cubicBezTo>
                    <a:pt x="10839" y="5502"/>
                    <a:pt x="13082" y="4935"/>
                    <a:pt x="13125" y="4018"/>
                  </a:cubicBezTo>
                  <a:cubicBezTo>
                    <a:pt x="13216" y="2009"/>
                    <a:pt x="4246" y="206"/>
                    <a:pt x="4246" y="206"/>
                  </a:cubicBezTo>
                  <a:cubicBezTo>
                    <a:pt x="4246" y="206"/>
                    <a:pt x="4246" y="115"/>
                    <a:pt x="4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6" name="Google Shape;4626;p53"/>
            <p:cNvSpPr/>
            <p:nvPr/>
          </p:nvSpPr>
          <p:spPr>
            <a:xfrm>
              <a:off x="3186000" y="4348825"/>
              <a:ext cx="317300" cy="75375"/>
            </a:xfrm>
            <a:custGeom>
              <a:avLst/>
              <a:gdLst/>
              <a:ahLst/>
              <a:cxnLst/>
              <a:rect l="l" t="t" r="r" b="b"/>
              <a:pathLst>
                <a:path w="12692" h="3015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115"/>
                    <a:pt x="46" y="229"/>
                    <a:pt x="69" y="366"/>
                  </a:cubicBezTo>
                  <a:cubicBezTo>
                    <a:pt x="1199" y="2245"/>
                    <a:pt x="4734" y="3014"/>
                    <a:pt x="7774" y="3014"/>
                  </a:cubicBezTo>
                  <a:cubicBezTo>
                    <a:pt x="10383" y="3014"/>
                    <a:pt x="12626" y="2447"/>
                    <a:pt x="12669" y="1530"/>
                  </a:cubicBezTo>
                  <a:cubicBezTo>
                    <a:pt x="12691" y="1256"/>
                    <a:pt x="12532" y="1005"/>
                    <a:pt x="12303" y="754"/>
                  </a:cubicBezTo>
                  <a:cubicBezTo>
                    <a:pt x="11824" y="1211"/>
                    <a:pt x="10820" y="1599"/>
                    <a:pt x="8743" y="1667"/>
                  </a:cubicBezTo>
                  <a:cubicBezTo>
                    <a:pt x="8436" y="1678"/>
                    <a:pt x="8132" y="1684"/>
                    <a:pt x="7832" y="1684"/>
                  </a:cubicBezTo>
                  <a:cubicBezTo>
                    <a:pt x="4510" y="1684"/>
                    <a:pt x="1612" y="100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7" name="Google Shape;4627;p53"/>
            <p:cNvSpPr/>
            <p:nvPr/>
          </p:nvSpPr>
          <p:spPr>
            <a:xfrm>
              <a:off x="2650175" y="3149925"/>
              <a:ext cx="740700" cy="952475"/>
            </a:xfrm>
            <a:custGeom>
              <a:avLst/>
              <a:gdLst/>
              <a:ahLst/>
              <a:cxnLst/>
              <a:rect l="l" t="t" r="r" b="b"/>
              <a:pathLst>
                <a:path w="29628" h="38099" extrusionOk="0">
                  <a:moveTo>
                    <a:pt x="27505" y="1"/>
                  </a:moveTo>
                  <a:lnTo>
                    <a:pt x="1" y="891"/>
                  </a:lnTo>
                  <a:cubicBezTo>
                    <a:pt x="1" y="1507"/>
                    <a:pt x="1" y="13262"/>
                    <a:pt x="366" y="16641"/>
                  </a:cubicBezTo>
                  <a:cubicBezTo>
                    <a:pt x="754" y="20019"/>
                    <a:pt x="366" y="36750"/>
                    <a:pt x="366" y="36750"/>
                  </a:cubicBezTo>
                  <a:cubicBezTo>
                    <a:pt x="366" y="36750"/>
                    <a:pt x="3439" y="37720"/>
                    <a:pt x="6793" y="37720"/>
                  </a:cubicBezTo>
                  <a:cubicBezTo>
                    <a:pt x="8127" y="37720"/>
                    <a:pt x="9505" y="37566"/>
                    <a:pt x="10751" y="37138"/>
                  </a:cubicBezTo>
                  <a:lnTo>
                    <a:pt x="15499" y="15819"/>
                  </a:lnTo>
                  <a:lnTo>
                    <a:pt x="18375" y="37640"/>
                  </a:lnTo>
                  <a:cubicBezTo>
                    <a:pt x="18375" y="37640"/>
                    <a:pt x="21160" y="38098"/>
                    <a:pt x="23998" y="38098"/>
                  </a:cubicBezTo>
                  <a:cubicBezTo>
                    <a:pt x="25856" y="38098"/>
                    <a:pt x="27737" y="37902"/>
                    <a:pt x="28875" y="37252"/>
                  </a:cubicBezTo>
                  <a:cubicBezTo>
                    <a:pt x="28875" y="37252"/>
                    <a:pt x="29628" y="23511"/>
                    <a:pt x="29377" y="18763"/>
                  </a:cubicBezTo>
                  <a:cubicBezTo>
                    <a:pt x="29012" y="11756"/>
                    <a:pt x="27505" y="1"/>
                    <a:pt x="27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8" name="Google Shape;4628;p53"/>
            <p:cNvSpPr/>
            <p:nvPr/>
          </p:nvSpPr>
          <p:spPr>
            <a:xfrm>
              <a:off x="2650175" y="3227450"/>
              <a:ext cx="740700" cy="874950"/>
            </a:xfrm>
            <a:custGeom>
              <a:avLst/>
              <a:gdLst/>
              <a:ahLst/>
              <a:cxnLst/>
              <a:rect l="l" t="t" r="r" b="b"/>
              <a:pathLst>
                <a:path w="29628" h="34998" extrusionOk="0">
                  <a:moveTo>
                    <a:pt x="260" y="0"/>
                  </a:moveTo>
                  <a:cubicBezTo>
                    <a:pt x="173" y="0"/>
                    <a:pt x="87" y="1"/>
                    <a:pt x="1" y="4"/>
                  </a:cubicBezTo>
                  <a:cubicBezTo>
                    <a:pt x="23" y="3725"/>
                    <a:pt x="92" y="10983"/>
                    <a:pt x="366" y="13540"/>
                  </a:cubicBezTo>
                  <a:cubicBezTo>
                    <a:pt x="754" y="16918"/>
                    <a:pt x="366" y="33649"/>
                    <a:pt x="366" y="33649"/>
                  </a:cubicBezTo>
                  <a:cubicBezTo>
                    <a:pt x="366" y="33649"/>
                    <a:pt x="3439" y="34619"/>
                    <a:pt x="6793" y="34619"/>
                  </a:cubicBezTo>
                  <a:cubicBezTo>
                    <a:pt x="8127" y="34619"/>
                    <a:pt x="9505" y="34465"/>
                    <a:pt x="10751" y="34037"/>
                  </a:cubicBezTo>
                  <a:lnTo>
                    <a:pt x="15499" y="12718"/>
                  </a:lnTo>
                  <a:lnTo>
                    <a:pt x="18375" y="34539"/>
                  </a:lnTo>
                  <a:cubicBezTo>
                    <a:pt x="18375" y="34539"/>
                    <a:pt x="21160" y="34997"/>
                    <a:pt x="23998" y="34997"/>
                  </a:cubicBezTo>
                  <a:cubicBezTo>
                    <a:pt x="25856" y="34997"/>
                    <a:pt x="27737" y="34801"/>
                    <a:pt x="28875" y="34151"/>
                  </a:cubicBezTo>
                  <a:cubicBezTo>
                    <a:pt x="28875" y="34151"/>
                    <a:pt x="29628" y="20410"/>
                    <a:pt x="29377" y="15662"/>
                  </a:cubicBezTo>
                  <a:cubicBezTo>
                    <a:pt x="29308" y="14453"/>
                    <a:pt x="29217" y="13083"/>
                    <a:pt x="29103" y="11668"/>
                  </a:cubicBezTo>
                  <a:cubicBezTo>
                    <a:pt x="29080" y="12239"/>
                    <a:pt x="29034" y="12809"/>
                    <a:pt x="29012" y="13403"/>
                  </a:cubicBezTo>
                  <a:cubicBezTo>
                    <a:pt x="28780" y="16743"/>
                    <a:pt x="29594" y="27277"/>
                    <a:pt x="25631" y="27277"/>
                  </a:cubicBezTo>
                  <a:cubicBezTo>
                    <a:pt x="25288" y="27277"/>
                    <a:pt x="24910" y="27198"/>
                    <a:pt x="24492" y="27029"/>
                  </a:cubicBezTo>
                  <a:cubicBezTo>
                    <a:pt x="19242" y="24907"/>
                    <a:pt x="19630" y="10527"/>
                    <a:pt x="19630" y="9659"/>
                  </a:cubicBezTo>
                  <a:cubicBezTo>
                    <a:pt x="19630" y="9424"/>
                    <a:pt x="19474" y="9306"/>
                    <a:pt x="19205" y="9306"/>
                  </a:cubicBezTo>
                  <a:cubicBezTo>
                    <a:pt x="18485" y="9306"/>
                    <a:pt x="16956" y="10154"/>
                    <a:pt x="15476" y="11850"/>
                  </a:cubicBezTo>
                  <a:cubicBezTo>
                    <a:pt x="13445" y="14179"/>
                    <a:pt x="12874" y="26413"/>
                    <a:pt x="8720" y="26938"/>
                  </a:cubicBezTo>
                  <a:cubicBezTo>
                    <a:pt x="8662" y="26946"/>
                    <a:pt x="8604" y="26949"/>
                    <a:pt x="8547" y="26949"/>
                  </a:cubicBezTo>
                  <a:cubicBezTo>
                    <a:pt x="4526" y="26949"/>
                    <a:pt x="3128" y="8153"/>
                    <a:pt x="3128" y="8153"/>
                  </a:cubicBezTo>
                  <a:cubicBezTo>
                    <a:pt x="7373" y="7285"/>
                    <a:pt x="7738" y="3040"/>
                    <a:pt x="7738" y="2652"/>
                  </a:cubicBezTo>
                  <a:lnTo>
                    <a:pt x="7875" y="2150"/>
                  </a:lnTo>
                  <a:cubicBezTo>
                    <a:pt x="7875" y="2150"/>
                    <a:pt x="3706" y="0"/>
                    <a:pt x="26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9" name="Google Shape;4629;p53"/>
            <p:cNvSpPr/>
            <p:nvPr/>
          </p:nvSpPr>
          <p:spPr>
            <a:xfrm>
              <a:off x="3224800" y="3149925"/>
              <a:ext cx="139825" cy="231150"/>
            </a:xfrm>
            <a:custGeom>
              <a:avLst/>
              <a:gdLst/>
              <a:ahLst/>
              <a:cxnLst/>
              <a:rect l="l" t="t" r="r" b="b"/>
              <a:pathLst>
                <a:path w="5593" h="9246" extrusionOk="0">
                  <a:moveTo>
                    <a:pt x="4520" y="1"/>
                  </a:moveTo>
                  <a:lnTo>
                    <a:pt x="2123" y="92"/>
                  </a:lnTo>
                  <a:cubicBezTo>
                    <a:pt x="1256" y="1370"/>
                    <a:pt x="685" y="2877"/>
                    <a:pt x="526" y="3995"/>
                  </a:cubicBezTo>
                  <a:cubicBezTo>
                    <a:pt x="1" y="7465"/>
                    <a:pt x="4064" y="8857"/>
                    <a:pt x="5593" y="9245"/>
                  </a:cubicBezTo>
                  <a:cubicBezTo>
                    <a:pt x="5068" y="4315"/>
                    <a:pt x="4520" y="1"/>
                    <a:pt x="4520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0" name="Google Shape;4630;p53"/>
            <p:cNvSpPr/>
            <p:nvPr/>
          </p:nvSpPr>
          <p:spPr>
            <a:xfrm>
              <a:off x="2637050" y="4024150"/>
              <a:ext cx="319575" cy="164750"/>
            </a:xfrm>
            <a:custGeom>
              <a:avLst/>
              <a:gdLst/>
              <a:ahLst/>
              <a:cxnLst/>
              <a:rect l="l" t="t" r="r" b="b"/>
              <a:pathLst>
                <a:path w="12783" h="6590" extrusionOk="0">
                  <a:moveTo>
                    <a:pt x="1233" y="0"/>
                  </a:moveTo>
                  <a:lnTo>
                    <a:pt x="845" y="23"/>
                  </a:lnTo>
                  <a:cubicBezTo>
                    <a:pt x="845" y="23"/>
                    <a:pt x="92" y="274"/>
                    <a:pt x="46" y="1119"/>
                  </a:cubicBezTo>
                  <a:cubicBezTo>
                    <a:pt x="1" y="1963"/>
                    <a:pt x="1" y="4885"/>
                    <a:pt x="1" y="4885"/>
                  </a:cubicBezTo>
                  <a:cubicBezTo>
                    <a:pt x="1" y="4885"/>
                    <a:pt x="2395" y="6590"/>
                    <a:pt x="6571" y="6590"/>
                  </a:cubicBezTo>
                  <a:cubicBezTo>
                    <a:pt x="8030" y="6590"/>
                    <a:pt x="9706" y="6382"/>
                    <a:pt x="11573" y="5821"/>
                  </a:cubicBezTo>
                  <a:cubicBezTo>
                    <a:pt x="11573" y="5821"/>
                    <a:pt x="12783" y="2077"/>
                    <a:pt x="12258" y="1278"/>
                  </a:cubicBezTo>
                  <a:lnTo>
                    <a:pt x="12258" y="1278"/>
                  </a:lnTo>
                  <a:cubicBezTo>
                    <a:pt x="12258" y="1279"/>
                    <a:pt x="10348" y="1775"/>
                    <a:pt x="7905" y="1775"/>
                  </a:cubicBezTo>
                  <a:cubicBezTo>
                    <a:pt x="5784" y="1775"/>
                    <a:pt x="3259" y="1401"/>
                    <a:pt x="1233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1" name="Google Shape;4631;p53"/>
            <p:cNvSpPr/>
            <p:nvPr/>
          </p:nvSpPr>
          <p:spPr>
            <a:xfrm>
              <a:off x="2637050" y="4024150"/>
              <a:ext cx="319575" cy="164750"/>
            </a:xfrm>
            <a:custGeom>
              <a:avLst/>
              <a:gdLst/>
              <a:ahLst/>
              <a:cxnLst/>
              <a:rect l="l" t="t" r="r" b="b"/>
              <a:pathLst>
                <a:path w="12783" h="6590" extrusionOk="0">
                  <a:moveTo>
                    <a:pt x="1233" y="0"/>
                  </a:moveTo>
                  <a:lnTo>
                    <a:pt x="845" y="23"/>
                  </a:lnTo>
                  <a:cubicBezTo>
                    <a:pt x="845" y="23"/>
                    <a:pt x="92" y="274"/>
                    <a:pt x="46" y="1119"/>
                  </a:cubicBezTo>
                  <a:cubicBezTo>
                    <a:pt x="1" y="1963"/>
                    <a:pt x="1" y="4885"/>
                    <a:pt x="1" y="4885"/>
                  </a:cubicBezTo>
                  <a:cubicBezTo>
                    <a:pt x="1" y="4885"/>
                    <a:pt x="2395" y="6590"/>
                    <a:pt x="6571" y="6590"/>
                  </a:cubicBezTo>
                  <a:cubicBezTo>
                    <a:pt x="8030" y="6590"/>
                    <a:pt x="9706" y="6382"/>
                    <a:pt x="11573" y="5821"/>
                  </a:cubicBezTo>
                  <a:cubicBezTo>
                    <a:pt x="11573" y="5821"/>
                    <a:pt x="12783" y="2077"/>
                    <a:pt x="12258" y="1278"/>
                  </a:cubicBezTo>
                  <a:lnTo>
                    <a:pt x="12258" y="1278"/>
                  </a:lnTo>
                  <a:cubicBezTo>
                    <a:pt x="12258" y="1279"/>
                    <a:pt x="10348" y="1775"/>
                    <a:pt x="7905" y="1775"/>
                  </a:cubicBezTo>
                  <a:cubicBezTo>
                    <a:pt x="5784" y="1775"/>
                    <a:pt x="3259" y="1401"/>
                    <a:pt x="1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2" name="Google Shape;4632;p53"/>
            <p:cNvSpPr/>
            <p:nvPr/>
          </p:nvSpPr>
          <p:spPr>
            <a:xfrm>
              <a:off x="3083850" y="4042400"/>
              <a:ext cx="320725" cy="160625"/>
            </a:xfrm>
            <a:custGeom>
              <a:avLst/>
              <a:gdLst/>
              <a:ahLst/>
              <a:cxnLst/>
              <a:rect l="l" t="t" r="r" b="b"/>
              <a:pathLst>
                <a:path w="12829" h="6425" extrusionOk="0">
                  <a:moveTo>
                    <a:pt x="12167" y="1"/>
                  </a:moveTo>
                  <a:cubicBezTo>
                    <a:pt x="12167" y="1"/>
                    <a:pt x="8909" y="1482"/>
                    <a:pt x="5286" y="1482"/>
                  </a:cubicBezTo>
                  <a:cubicBezTo>
                    <a:pt x="3880" y="1482"/>
                    <a:pt x="2420" y="1259"/>
                    <a:pt x="1074" y="640"/>
                  </a:cubicBezTo>
                  <a:lnTo>
                    <a:pt x="708" y="731"/>
                  </a:lnTo>
                  <a:cubicBezTo>
                    <a:pt x="708" y="731"/>
                    <a:pt x="1" y="1096"/>
                    <a:pt x="92" y="1941"/>
                  </a:cubicBezTo>
                  <a:cubicBezTo>
                    <a:pt x="206" y="2785"/>
                    <a:pt x="686" y="5638"/>
                    <a:pt x="686" y="5638"/>
                  </a:cubicBezTo>
                  <a:cubicBezTo>
                    <a:pt x="686" y="5638"/>
                    <a:pt x="2320" y="6425"/>
                    <a:pt x="5016" y="6425"/>
                  </a:cubicBezTo>
                  <a:cubicBezTo>
                    <a:pt x="6958" y="6425"/>
                    <a:pt x="9451" y="6017"/>
                    <a:pt x="12281" y="4611"/>
                  </a:cubicBezTo>
                  <a:cubicBezTo>
                    <a:pt x="12281" y="4611"/>
                    <a:pt x="12829" y="708"/>
                    <a:pt x="12167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3" name="Google Shape;4633;p53"/>
            <p:cNvSpPr/>
            <p:nvPr/>
          </p:nvSpPr>
          <p:spPr>
            <a:xfrm>
              <a:off x="3083850" y="4042400"/>
              <a:ext cx="320725" cy="160625"/>
            </a:xfrm>
            <a:custGeom>
              <a:avLst/>
              <a:gdLst/>
              <a:ahLst/>
              <a:cxnLst/>
              <a:rect l="l" t="t" r="r" b="b"/>
              <a:pathLst>
                <a:path w="12829" h="6425" extrusionOk="0">
                  <a:moveTo>
                    <a:pt x="12167" y="1"/>
                  </a:moveTo>
                  <a:cubicBezTo>
                    <a:pt x="12167" y="1"/>
                    <a:pt x="8909" y="1482"/>
                    <a:pt x="5286" y="1482"/>
                  </a:cubicBezTo>
                  <a:cubicBezTo>
                    <a:pt x="3880" y="1482"/>
                    <a:pt x="2420" y="1259"/>
                    <a:pt x="1074" y="640"/>
                  </a:cubicBezTo>
                  <a:lnTo>
                    <a:pt x="708" y="731"/>
                  </a:lnTo>
                  <a:cubicBezTo>
                    <a:pt x="708" y="731"/>
                    <a:pt x="1" y="1096"/>
                    <a:pt x="92" y="1941"/>
                  </a:cubicBezTo>
                  <a:cubicBezTo>
                    <a:pt x="206" y="2785"/>
                    <a:pt x="686" y="5638"/>
                    <a:pt x="686" y="5638"/>
                  </a:cubicBezTo>
                  <a:cubicBezTo>
                    <a:pt x="686" y="5638"/>
                    <a:pt x="2320" y="6425"/>
                    <a:pt x="5016" y="6425"/>
                  </a:cubicBezTo>
                  <a:cubicBezTo>
                    <a:pt x="6958" y="6425"/>
                    <a:pt x="9451" y="6017"/>
                    <a:pt x="12281" y="4611"/>
                  </a:cubicBezTo>
                  <a:cubicBezTo>
                    <a:pt x="12281" y="4611"/>
                    <a:pt x="12829" y="708"/>
                    <a:pt x="12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4" name="Google Shape;4634;p53"/>
            <p:cNvSpPr/>
            <p:nvPr/>
          </p:nvSpPr>
          <p:spPr>
            <a:xfrm>
              <a:off x="3017675" y="3455925"/>
              <a:ext cx="96450" cy="140950"/>
            </a:xfrm>
            <a:custGeom>
              <a:avLst/>
              <a:gdLst/>
              <a:ahLst/>
              <a:cxnLst/>
              <a:rect l="l" t="t" r="r" b="b"/>
              <a:pathLst>
                <a:path w="3858" h="5638" extrusionOk="0">
                  <a:moveTo>
                    <a:pt x="3820" y="1"/>
                  </a:moveTo>
                  <a:cubicBezTo>
                    <a:pt x="3795" y="1"/>
                    <a:pt x="3755" y="7"/>
                    <a:pt x="3698" y="18"/>
                  </a:cubicBezTo>
                  <a:cubicBezTo>
                    <a:pt x="3606" y="41"/>
                    <a:pt x="3470" y="87"/>
                    <a:pt x="3310" y="155"/>
                  </a:cubicBezTo>
                  <a:cubicBezTo>
                    <a:pt x="2990" y="315"/>
                    <a:pt x="2625" y="566"/>
                    <a:pt x="2283" y="885"/>
                  </a:cubicBezTo>
                  <a:cubicBezTo>
                    <a:pt x="1940" y="1182"/>
                    <a:pt x="1643" y="1525"/>
                    <a:pt x="1415" y="1776"/>
                  </a:cubicBezTo>
                  <a:cubicBezTo>
                    <a:pt x="1210" y="2050"/>
                    <a:pt x="1073" y="2232"/>
                    <a:pt x="1073" y="2232"/>
                  </a:cubicBezTo>
                  <a:cubicBezTo>
                    <a:pt x="1073" y="2232"/>
                    <a:pt x="936" y="2415"/>
                    <a:pt x="776" y="2711"/>
                  </a:cubicBezTo>
                  <a:cubicBezTo>
                    <a:pt x="616" y="3008"/>
                    <a:pt x="388" y="3419"/>
                    <a:pt x="251" y="3853"/>
                  </a:cubicBezTo>
                  <a:cubicBezTo>
                    <a:pt x="160" y="4058"/>
                    <a:pt x="114" y="4286"/>
                    <a:pt x="69" y="4492"/>
                  </a:cubicBezTo>
                  <a:cubicBezTo>
                    <a:pt x="46" y="4720"/>
                    <a:pt x="0" y="4903"/>
                    <a:pt x="23" y="5085"/>
                  </a:cubicBezTo>
                  <a:cubicBezTo>
                    <a:pt x="23" y="5177"/>
                    <a:pt x="23" y="5245"/>
                    <a:pt x="46" y="5336"/>
                  </a:cubicBezTo>
                  <a:cubicBezTo>
                    <a:pt x="69" y="5405"/>
                    <a:pt x="69" y="5451"/>
                    <a:pt x="91" y="5496"/>
                  </a:cubicBezTo>
                  <a:cubicBezTo>
                    <a:pt x="131" y="5575"/>
                    <a:pt x="153" y="5638"/>
                    <a:pt x="174" y="5638"/>
                  </a:cubicBezTo>
                  <a:cubicBezTo>
                    <a:pt x="177" y="5638"/>
                    <a:pt x="180" y="5636"/>
                    <a:pt x="183" y="5633"/>
                  </a:cubicBezTo>
                  <a:cubicBezTo>
                    <a:pt x="183" y="5633"/>
                    <a:pt x="205" y="5587"/>
                    <a:pt x="205" y="5473"/>
                  </a:cubicBezTo>
                  <a:cubicBezTo>
                    <a:pt x="205" y="5428"/>
                    <a:pt x="205" y="5382"/>
                    <a:pt x="205" y="5314"/>
                  </a:cubicBezTo>
                  <a:cubicBezTo>
                    <a:pt x="205" y="5245"/>
                    <a:pt x="205" y="5177"/>
                    <a:pt x="228" y="5108"/>
                  </a:cubicBezTo>
                  <a:cubicBezTo>
                    <a:pt x="228" y="4948"/>
                    <a:pt x="297" y="4766"/>
                    <a:pt x="342" y="4583"/>
                  </a:cubicBezTo>
                  <a:cubicBezTo>
                    <a:pt x="434" y="4378"/>
                    <a:pt x="502" y="4195"/>
                    <a:pt x="594" y="3990"/>
                  </a:cubicBezTo>
                  <a:cubicBezTo>
                    <a:pt x="776" y="3602"/>
                    <a:pt x="1004" y="3236"/>
                    <a:pt x="1187" y="2963"/>
                  </a:cubicBezTo>
                  <a:cubicBezTo>
                    <a:pt x="1370" y="2711"/>
                    <a:pt x="1507" y="2529"/>
                    <a:pt x="1507" y="2529"/>
                  </a:cubicBezTo>
                  <a:cubicBezTo>
                    <a:pt x="1507" y="2529"/>
                    <a:pt x="1621" y="2346"/>
                    <a:pt x="1803" y="2072"/>
                  </a:cubicBezTo>
                  <a:cubicBezTo>
                    <a:pt x="1986" y="1821"/>
                    <a:pt x="2260" y="1479"/>
                    <a:pt x="2557" y="1159"/>
                  </a:cubicBezTo>
                  <a:cubicBezTo>
                    <a:pt x="2830" y="817"/>
                    <a:pt x="3150" y="520"/>
                    <a:pt x="3424" y="338"/>
                  </a:cubicBezTo>
                  <a:cubicBezTo>
                    <a:pt x="3538" y="246"/>
                    <a:pt x="3652" y="155"/>
                    <a:pt x="3743" y="132"/>
                  </a:cubicBezTo>
                  <a:cubicBezTo>
                    <a:pt x="3812" y="64"/>
                    <a:pt x="3858" y="41"/>
                    <a:pt x="3858" y="18"/>
                  </a:cubicBezTo>
                  <a:cubicBezTo>
                    <a:pt x="3858" y="7"/>
                    <a:pt x="3846" y="1"/>
                    <a:pt x="3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5" name="Google Shape;4635;p53"/>
            <p:cNvSpPr/>
            <p:nvPr/>
          </p:nvSpPr>
          <p:spPr>
            <a:xfrm>
              <a:off x="3055325" y="3320525"/>
              <a:ext cx="13150" cy="101650"/>
            </a:xfrm>
            <a:custGeom>
              <a:avLst/>
              <a:gdLst/>
              <a:ahLst/>
              <a:cxnLst/>
              <a:rect l="l" t="t" r="r" b="b"/>
              <a:pathLst>
                <a:path w="526" h="4066" extrusionOk="0">
                  <a:moveTo>
                    <a:pt x="165" y="1"/>
                  </a:moveTo>
                  <a:cubicBezTo>
                    <a:pt x="163" y="1"/>
                    <a:pt x="162" y="1"/>
                    <a:pt x="160" y="2"/>
                  </a:cubicBezTo>
                  <a:cubicBezTo>
                    <a:pt x="92" y="2"/>
                    <a:pt x="115" y="504"/>
                    <a:pt x="92" y="1006"/>
                  </a:cubicBezTo>
                  <a:cubicBezTo>
                    <a:pt x="46" y="1508"/>
                    <a:pt x="1" y="2033"/>
                    <a:pt x="1" y="2033"/>
                  </a:cubicBezTo>
                  <a:cubicBezTo>
                    <a:pt x="1" y="2033"/>
                    <a:pt x="23" y="2535"/>
                    <a:pt x="92" y="3060"/>
                  </a:cubicBezTo>
                  <a:cubicBezTo>
                    <a:pt x="181" y="3574"/>
                    <a:pt x="336" y="4065"/>
                    <a:pt x="407" y="4065"/>
                  </a:cubicBezTo>
                  <a:cubicBezTo>
                    <a:pt x="408" y="4065"/>
                    <a:pt x="410" y="4065"/>
                    <a:pt x="411" y="4065"/>
                  </a:cubicBezTo>
                  <a:cubicBezTo>
                    <a:pt x="503" y="4042"/>
                    <a:pt x="457" y="3540"/>
                    <a:pt x="480" y="3037"/>
                  </a:cubicBezTo>
                  <a:cubicBezTo>
                    <a:pt x="503" y="2535"/>
                    <a:pt x="526" y="2033"/>
                    <a:pt x="526" y="2033"/>
                  </a:cubicBezTo>
                  <a:cubicBezTo>
                    <a:pt x="526" y="2033"/>
                    <a:pt x="526" y="1508"/>
                    <a:pt x="457" y="1006"/>
                  </a:cubicBezTo>
                  <a:cubicBezTo>
                    <a:pt x="390" y="493"/>
                    <a:pt x="236" y="1"/>
                    <a:pt x="1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6" name="Google Shape;4636;p53"/>
            <p:cNvSpPr/>
            <p:nvPr/>
          </p:nvSpPr>
          <p:spPr>
            <a:xfrm>
              <a:off x="3057600" y="3303425"/>
              <a:ext cx="39975" cy="132500"/>
            </a:xfrm>
            <a:custGeom>
              <a:avLst/>
              <a:gdLst/>
              <a:ahLst/>
              <a:cxnLst/>
              <a:rect l="l" t="t" r="r" b="b"/>
              <a:pathLst>
                <a:path w="1599" h="5300" extrusionOk="0">
                  <a:moveTo>
                    <a:pt x="1393" y="1"/>
                  </a:moveTo>
                  <a:cubicBezTo>
                    <a:pt x="1325" y="1"/>
                    <a:pt x="1256" y="686"/>
                    <a:pt x="1188" y="1393"/>
                  </a:cubicBezTo>
                  <a:cubicBezTo>
                    <a:pt x="1142" y="1736"/>
                    <a:pt x="1119" y="2078"/>
                    <a:pt x="1074" y="2329"/>
                  </a:cubicBezTo>
                  <a:cubicBezTo>
                    <a:pt x="1028" y="2580"/>
                    <a:pt x="982" y="2740"/>
                    <a:pt x="982" y="2740"/>
                  </a:cubicBezTo>
                  <a:cubicBezTo>
                    <a:pt x="982" y="2740"/>
                    <a:pt x="960" y="2900"/>
                    <a:pt x="914" y="3151"/>
                  </a:cubicBezTo>
                  <a:cubicBezTo>
                    <a:pt x="891" y="3288"/>
                    <a:pt x="868" y="3425"/>
                    <a:pt x="823" y="3585"/>
                  </a:cubicBezTo>
                  <a:cubicBezTo>
                    <a:pt x="777" y="3721"/>
                    <a:pt x="731" y="3904"/>
                    <a:pt x="663" y="4041"/>
                  </a:cubicBezTo>
                  <a:cubicBezTo>
                    <a:pt x="435" y="4680"/>
                    <a:pt x="1" y="5251"/>
                    <a:pt x="69" y="5296"/>
                  </a:cubicBezTo>
                  <a:cubicBezTo>
                    <a:pt x="71" y="5298"/>
                    <a:pt x="74" y="5299"/>
                    <a:pt x="78" y="5299"/>
                  </a:cubicBezTo>
                  <a:cubicBezTo>
                    <a:pt x="163" y="5299"/>
                    <a:pt x="678" y="4834"/>
                    <a:pt x="1005" y="4201"/>
                  </a:cubicBezTo>
                  <a:cubicBezTo>
                    <a:pt x="1096" y="4041"/>
                    <a:pt x="1165" y="3881"/>
                    <a:pt x="1233" y="3721"/>
                  </a:cubicBezTo>
                  <a:cubicBezTo>
                    <a:pt x="1302" y="3562"/>
                    <a:pt x="1348" y="3402"/>
                    <a:pt x="1393" y="3265"/>
                  </a:cubicBezTo>
                  <a:cubicBezTo>
                    <a:pt x="1462" y="3014"/>
                    <a:pt x="1507" y="2831"/>
                    <a:pt x="1507" y="2831"/>
                  </a:cubicBezTo>
                  <a:cubicBezTo>
                    <a:pt x="1507" y="2831"/>
                    <a:pt x="1599" y="2101"/>
                    <a:pt x="1576" y="1393"/>
                  </a:cubicBezTo>
                  <a:cubicBezTo>
                    <a:pt x="1530" y="686"/>
                    <a:pt x="1462" y="1"/>
                    <a:pt x="1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7" name="Google Shape;4637;p53"/>
            <p:cNvSpPr/>
            <p:nvPr/>
          </p:nvSpPr>
          <p:spPr>
            <a:xfrm>
              <a:off x="2702100" y="3244100"/>
              <a:ext cx="156350" cy="806325"/>
            </a:xfrm>
            <a:custGeom>
              <a:avLst/>
              <a:gdLst/>
              <a:ahLst/>
              <a:cxnLst/>
              <a:rect l="l" t="t" r="r" b="b"/>
              <a:pathLst>
                <a:path w="6254" h="32253" extrusionOk="0">
                  <a:moveTo>
                    <a:pt x="46" y="0"/>
                  </a:moveTo>
                  <a:cubicBezTo>
                    <a:pt x="23" y="0"/>
                    <a:pt x="23" y="251"/>
                    <a:pt x="1" y="685"/>
                  </a:cubicBezTo>
                  <a:cubicBezTo>
                    <a:pt x="1" y="1119"/>
                    <a:pt x="1" y="1758"/>
                    <a:pt x="1" y="2511"/>
                  </a:cubicBezTo>
                  <a:cubicBezTo>
                    <a:pt x="46" y="4040"/>
                    <a:pt x="160" y="6049"/>
                    <a:pt x="343" y="8080"/>
                  </a:cubicBezTo>
                  <a:cubicBezTo>
                    <a:pt x="526" y="10089"/>
                    <a:pt x="777" y="12098"/>
                    <a:pt x="868" y="13604"/>
                  </a:cubicBezTo>
                  <a:cubicBezTo>
                    <a:pt x="937" y="14357"/>
                    <a:pt x="914" y="14973"/>
                    <a:pt x="959" y="15430"/>
                  </a:cubicBezTo>
                  <a:cubicBezTo>
                    <a:pt x="959" y="15864"/>
                    <a:pt x="982" y="16115"/>
                    <a:pt x="982" y="16115"/>
                  </a:cubicBezTo>
                  <a:cubicBezTo>
                    <a:pt x="982" y="16115"/>
                    <a:pt x="982" y="16366"/>
                    <a:pt x="1005" y="16800"/>
                  </a:cubicBezTo>
                  <a:cubicBezTo>
                    <a:pt x="1005" y="17256"/>
                    <a:pt x="1028" y="17872"/>
                    <a:pt x="1028" y="18626"/>
                  </a:cubicBezTo>
                  <a:cubicBezTo>
                    <a:pt x="1005" y="20155"/>
                    <a:pt x="982" y="22186"/>
                    <a:pt x="982" y="24195"/>
                  </a:cubicBezTo>
                  <a:cubicBezTo>
                    <a:pt x="937" y="25222"/>
                    <a:pt x="891" y="26226"/>
                    <a:pt x="868" y="27162"/>
                  </a:cubicBezTo>
                  <a:cubicBezTo>
                    <a:pt x="845" y="27413"/>
                    <a:pt x="845" y="27642"/>
                    <a:pt x="822" y="27870"/>
                  </a:cubicBezTo>
                  <a:cubicBezTo>
                    <a:pt x="800" y="28098"/>
                    <a:pt x="777" y="28303"/>
                    <a:pt x="754" y="28532"/>
                  </a:cubicBezTo>
                  <a:cubicBezTo>
                    <a:pt x="708" y="28965"/>
                    <a:pt x="663" y="29376"/>
                    <a:pt x="617" y="29741"/>
                  </a:cubicBezTo>
                  <a:cubicBezTo>
                    <a:pt x="594" y="30107"/>
                    <a:pt x="526" y="30472"/>
                    <a:pt x="503" y="30769"/>
                  </a:cubicBezTo>
                  <a:cubicBezTo>
                    <a:pt x="503" y="31088"/>
                    <a:pt x="480" y="31362"/>
                    <a:pt x="457" y="31567"/>
                  </a:cubicBezTo>
                  <a:cubicBezTo>
                    <a:pt x="389" y="32001"/>
                    <a:pt x="275" y="32229"/>
                    <a:pt x="297" y="32252"/>
                  </a:cubicBezTo>
                  <a:cubicBezTo>
                    <a:pt x="297" y="32252"/>
                    <a:pt x="343" y="32184"/>
                    <a:pt x="389" y="32092"/>
                  </a:cubicBezTo>
                  <a:cubicBezTo>
                    <a:pt x="434" y="31978"/>
                    <a:pt x="503" y="31819"/>
                    <a:pt x="548" y="31590"/>
                  </a:cubicBezTo>
                  <a:cubicBezTo>
                    <a:pt x="594" y="31362"/>
                    <a:pt x="640" y="31088"/>
                    <a:pt x="663" y="30791"/>
                  </a:cubicBezTo>
                  <a:cubicBezTo>
                    <a:pt x="708" y="30495"/>
                    <a:pt x="777" y="30152"/>
                    <a:pt x="822" y="29764"/>
                  </a:cubicBezTo>
                  <a:cubicBezTo>
                    <a:pt x="891" y="29399"/>
                    <a:pt x="937" y="28988"/>
                    <a:pt x="1005" y="28555"/>
                  </a:cubicBezTo>
                  <a:cubicBezTo>
                    <a:pt x="1051" y="28349"/>
                    <a:pt x="1073" y="28121"/>
                    <a:pt x="1096" y="27893"/>
                  </a:cubicBezTo>
                  <a:cubicBezTo>
                    <a:pt x="1142" y="27664"/>
                    <a:pt x="1142" y="27436"/>
                    <a:pt x="1165" y="27185"/>
                  </a:cubicBezTo>
                  <a:cubicBezTo>
                    <a:pt x="1210" y="26249"/>
                    <a:pt x="1279" y="25222"/>
                    <a:pt x="1347" y="24218"/>
                  </a:cubicBezTo>
                  <a:cubicBezTo>
                    <a:pt x="1416" y="22186"/>
                    <a:pt x="1461" y="20155"/>
                    <a:pt x="1507" y="18648"/>
                  </a:cubicBezTo>
                  <a:cubicBezTo>
                    <a:pt x="1530" y="17872"/>
                    <a:pt x="1507" y="17233"/>
                    <a:pt x="1507" y="16800"/>
                  </a:cubicBezTo>
                  <a:cubicBezTo>
                    <a:pt x="1507" y="16343"/>
                    <a:pt x="1507" y="16092"/>
                    <a:pt x="1507" y="16092"/>
                  </a:cubicBezTo>
                  <a:cubicBezTo>
                    <a:pt x="1507" y="16092"/>
                    <a:pt x="1484" y="15841"/>
                    <a:pt x="1461" y="15407"/>
                  </a:cubicBezTo>
                  <a:cubicBezTo>
                    <a:pt x="1439" y="14951"/>
                    <a:pt x="1439" y="14312"/>
                    <a:pt x="1347" y="13558"/>
                  </a:cubicBezTo>
                  <a:cubicBezTo>
                    <a:pt x="1233" y="12189"/>
                    <a:pt x="982" y="10408"/>
                    <a:pt x="777" y="8582"/>
                  </a:cubicBezTo>
                  <a:lnTo>
                    <a:pt x="777" y="8582"/>
                  </a:lnTo>
                  <a:cubicBezTo>
                    <a:pt x="868" y="8651"/>
                    <a:pt x="982" y="8742"/>
                    <a:pt x="1119" y="8811"/>
                  </a:cubicBezTo>
                  <a:cubicBezTo>
                    <a:pt x="1298" y="8890"/>
                    <a:pt x="1510" y="8952"/>
                    <a:pt x="1743" y="8952"/>
                  </a:cubicBezTo>
                  <a:cubicBezTo>
                    <a:pt x="1778" y="8952"/>
                    <a:pt x="1814" y="8951"/>
                    <a:pt x="1850" y="8948"/>
                  </a:cubicBezTo>
                  <a:cubicBezTo>
                    <a:pt x="2101" y="8948"/>
                    <a:pt x="2397" y="8902"/>
                    <a:pt x="2648" y="8811"/>
                  </a:cubicBezTo>
                  <a:cubicBezTo>
                    <a:pt x="3173" y="8628"/>
                    <a:pt x="3653" y="8331"/>
                    <a:pt x="3972" y="8080"/>
                  </a:cubicBezTo>
                  <a:cubicBezTo>
                    <a:pt x="4315" y="7829"/>
                    <a:pt x="4497" y="7624"/>
                    <a:pt x="4497" y="7624"/>
                  </a:cubicBezTo>
                  <a:cubicBezTo>
                    <a:pt x="4497" y="7624"/>
                    <a:pt x="4703" y="7441"/>
                    <a:pt x="4954" y="7122"/>
                  </a:cubicBezTo>
                  <a:cubicBezTo>
                    <a:pt x="5205" y="6802"/>
                    <a:pt x="5524" y="6346"/>
                    <a:pt x="5775" y="5843"/>
                  </a:cubicBezTo>
                  <a:cubicBezTo>
                    <a:pt x="6027" y="5364"/>
                    <a:pt x="6186" y="4839"/>
                    <a:pt x="6209" y="4405"/>
                  </a:cubicBezTo>
                  <a:cubicBezTo>
                    <a:pt x="6253" y="4011"/>
                    <a:pt x="6149" y="3742"/>
                    <a:pt x="6121" y="3742"/>
                  </a:cubicBezTo>
                  <a:cubicBezTo>
                    <a:pt x="6120" y="3742"/>
                    <a:pt x="6119" y="3743"/>
                    <a:pt x="6118" y="3743"/>
                  </a:cubicBezTo>
                  <a:cubicBezTo>
                    <a:pt x="6072" y="3743"/>
                    <a:pt x="6118" y="4017"/>
                    <a:pt x="6004" y="4383"/>
                  </a:cubicBezTo>
                  <a:cubicBezTo>
                    <a:pt x="5912" y="4748"/>
                    <a:pt x="5707" y="5227"/>
                    <a:pt x="5433" y="5661"/>
                  </a:cubicBezTo>
                  <a:cubicBezTo>
                    <a:pt x="5182" y="6117"/>
                    <a:pt x="4840" y="6505"/>
                    <a:pt x="4589" y="6802"/>
                  </a:cubicBezTo>
                  <a:cubicBezTo>
                    <a:pt x="4315" y="7076"/>
                    <a:pt x="4132" y="7259"/>
                    <a:pt x="4132" y="7259"/>
                  </a:cubicBezTo>
                  <a:cubicBezTo>
                    <a:pt x="4132" y="7259"/>
                    <a:pt x="3949" y="7441"/>
                    <a:pt x="3676" y="7692"/>
                  </a:cubicBezTo>
                  <a:cubicBezTo>
                    <a:pt x="3379" y="7943"/>
                    <a:pt x="2968" y="8240"/>
                    <a:pt x="2511" y="8468"/>
                  </a:cubicBezTo>
                  <a:cubicBezTo>
                    <a:pt x="2203" y="8607"/>
                    <a:pt x="1874" y="8673"/>
                    <a:pt x="1587" y="8673"/>
                  </a:cubicBezTo>
                  <a:cubicBezTo>
                    <a:pt x="1449" y="8673"/>
                    <a:pt x="1322" y="8658"/>
                    <a:pt x="1210" y="8628"/>
                  </a:cubicBezTo>
                  <a:cubicBezTo>
                    <a:pt x="1005" y="8560"/>
                    <a:pt x="868" y="8491"/>
                    <a:pt x="777" y="8423"/>
                  </a:cubicBezTo>
                  <a:cubicBezTo>
                    <a:pt x="754" y="8309"/>
                    <a:pt x="731" y="8172"/>
                    <a:pt x="731" y="8035"/>
                  </a:cubicBezTo>
                  <a:cubicBezTo>
                    <a:pt x="708" y="7898"/>
                    <a:pt x="685" y="7784"/>
                    <a:pt x="685" y="7647"/>
                  </a:cubicBezTo>
                  <a:lnTo>
                    <a:pt x="685" y="7647"/>
                  </a:lnTo>
                  <a:cubicBezTo>
                    <a:pt x="777" y="7669"/>
                    <a:pt x="891" y="7692"/>
                    <a:pt x="1051" y="7692"/>
                  </a:cubicBezTo>
                  <a:cubicBezTo>
                    <a:pt x="1105" y="7699"/>
                    <a:pt x="1162" y="7702"/>
                    <a:pt x="1221" y="7702"/>
                  </a:cubicBezTo>
                  <a:cubicBezTo>
                    <a:pt x="1558" y="7702"/>
                    <a:pt x="1960" y="7597"/>
                    <a:pt x="2329" y="7441"/>
                  </a:cubicBezTo>
                  <a:cubicBezTo>
                    <a:pt x="2785" y="7281"/>
                    <a:pt x="3173" y="7030"/>
                    <a:pt x="3470" y="6825"/>
                  </a:cubicBezTo>
                  <a:cubicBezTo>
                    <a:pt x="3744" y="6619"/>
                    <a:pt x="3927" y="6460"/>
                    <a:pt x="3927" y="6460"/>
                  </a:cubicBezTo>
                  <a:cubicBezTo>
                    <a:pt x="3927" y="6460"/>
                    <a:pt x="4109" y="6300"/>
                    <a:pt x="4337" y="6026"/>
                  </a:cubicBezTo>
                  <a:cubicBezTo>
                    <a:pt x="4566" y="5752"/>
                    <a:pt x="4862" y="5387"/>
                    <a:pt x="5068" y="4953"/>
                  </a:cubicBezTo>
                  <a:cubicBezTo>
                    <a:pt x="5296" y="4520"/>
                    <a:pt x="5433" y="4063"/>
                    <a:pt x="5410" y="3698"/>
                  </a:cubicBezTo>
                  <a:cubicBezTo>
                    <a:pt x="5433" y="3515"/>
                    <a:pt x="5387" y="3355"/>
                    <a:pt x="5365" y="3264"/>
                  </a:cubicBezTo>
                  <a:cubicBezTo>
                    <a:pt x="5342" y="3173"/>
                    <a:pt x="5319" y="3104"/>
                    <a:pt x="5296" y="3104"/>
                  </a:cubicBezTo>
                  <a:cubicBezTo>
                    <a:pt x="5273" y="3127"/>
                    <a:pt x="5273" y="3173"/>
                    <a:pt x="5250" y="3287"/>
                  </a:cubicBezTo>
                  <a:cubicBezTo>
                    <a:pt x="5250" y="3378"/>
                    <a:pt x="5250" y="3515"/>
                    <a:pt x="5205" y="3675"/>
                  </a:cubicBezTo>
                  <a:cubicBezTo>
                    <a:pt x="5159" y="3995"/>
                    <a:pt x="4977" y="4405"/>
                    <a:pt x="4748" y="4771"/>
                  </a:cubicBezTo>
                  <a:cubicBezTo>
                    <a:pt x="4520" y="5136"/>
                    <a:pt x="4201" y="5455"/>
                    <a:pt x="3995" y="5706"/>
                  </a:cubicBezTo>
                  <a:cubicBezTo>
                    <a:pt x="3744" y="5935"/>
                    <a:pt x="3584" y="6072"/>
                    <a:pt x="3584" y="6072"/>
                  </a:cubicBezTo>
                  <a:cubicBezTo>
                    <a:pt x="3584" y="6072"/>
                    <a:pt x="3424" y="6231"/>
                    <a:pt x="3173" y="6437"/>
                  </a:cubicBezTo>
                  <a:cubicBezTo>
                    <a:pt x="2922" y="6642"/>
                    <a:pt x="2557" y="6916"/>
                    <a:pt x="2169" y="7099"/>
                  </a:cubicBezTo>
                  <a:cubicBezTo>
                    <a:pt x="1781" y="7304"/>
                    <a:pt x="1370" y="7464"/>
                    <a:pt x="1051" y="7487"/>
                  </a:cubicBezTo>
                  <a:cubicBezTo>
                    <a:pt x="891" y="7532"/>
                    <a:pt x="754" y="7510"/>
                    <a:pt x="663" y="7532"/>
                  </a:cubicBezTo>
                  <a:cubicBezTo>
                    <a:pt x="457" y="5684"/>
                    <a:pt x="297" y="3880"/>
                    <a:pt x="206" y="2511"/>
                  </a:cubicBezTo>
                  <a:cubicBezTo>
                    <a:pt x="183" y="1758"/>
                    <a:pt x="138" y="1119"/>
                    <a:pt x="115" y="685"/>
                  </a:cubicBezTo>
                  <a:cubicBezTo>
                    <a:pt x="92" y="251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8" name="Google Shape;4638;p53"/>
            <p:cNvSpPr/>
            <p:nvPr/>
          </p:nvSpPr>
          <p:spPr>
            <a:xfrm>
              <a:off x="3251050" y="3282900"/>
              <a:ext cx="119850" cy="98050"/>
            </a:xfrm>
            <a:custGeom>
              <a:avLst/>
              <a:gdLst/>
              <a:ahLst/>
              <a:cxnLst/>
              <a:rect l="l" t="t" r="r" b="b"/>
              <a:pathLst>
                <a:path w="4794" h="3922" extrusionOk="0">
                  <a:moveTo>
                    <a:pt x="23" y="0"/>
                  </a:moveTo>
                  <a:cubicBezTo>
                    <a:pt x="1" y="0"/>
                    <a:pt x="1" y="46"/>
                    <a:pt x="1" y="160"/>
                  </a:cubicBezTo>
                  <a:cubicBezTo>
                    <a:pt x="1" y="251"/>
                    <a:pt x="1" y="388"/>
                    <a:pt x="46" y="548"/>
                  </a:cubicBezTo>
                  <a:cubicBezTo>
                    <a:pt x="92" y="868"/>
                    <a:pt x="252" y="1278"/>
                    <a:pt x="457" y="1666"/>
                  </a:cubicBezTo>
                  <a:cubicBezTo>
                    <a:pt x="663" y="2055"/>
                    <a:pt x="936" y="2420"/>
                    <a:pt x="1142" y="2671"/>
                  </a:cubicBezTo>
                  <a:cubicBezTo>
                    <a:pt x="1256" y="2785"/>
                    <a:pt x="1370" y="2876"/>
                    <a:pt x="1416" y="2968"/>
                  </a:cubicBezTo>
                  <a:cubicBezTo>
                    <a:pt x="1484" y="3036"/>
                    <a:pt x="1530" y="3059"/>
                    <a:pt x="1530" y="3059"/>
                  </a:cubicBezTo>
                  <a:cubicBezTo>
                    <a:pt x="1530" y="3059"/>
                    <a:pt x="1576" y="3104"/>
                    <a:pt x="1644" y="3173"/>
                  </a:cubicBezTo>
                  <a:cubicBezTo>
                    <a:pt x="1735" y="3219"/>
                    <a:pt x="1849" y="3310"/>
                    <a:pt x="1986" y="3401"/>
                  </a:cubicBezTo>
                  <a:cubicBezTo>
                    <a:pt x="2283" y="3561"/>
                    <a:pt x="2671" y="3812"/>
                    <a:pt x="3128" y="3881"/>
                  </a:cubicBezTo>
                  <a:cubicBezTo>
                    <a:pt x="3267" y="3908"/>
                    <a:pt x="3409" y="3921"/>
                    <a:pt x="3547" y="3921"/>
                  </a:cubicBezTo>
                  <a:cubicBezTo>
                    <a:pt x="3860" y="3921"/>
                    <a:pt x="4154" y="3855"/>
                    <a:pt x="4360" y="3744"/>
                  </a:cubicBezTo>
                  <a:cubicBezTo>
                    <a:pt x="4429" y="3698"/>
                    <a:pt x="4497" y="3652"/>
                    <a:pt x="4543" y="3607"/>
                  </a:cubicBezTo>
                  <a:cubicBezTo>
                    <a:pt x="4611" y="3561"/>
                    <a:pt x="4657" y="3538"/>
                    <a:pt x="4680" y="3493"/>
                  </a:cubicBezTo>
                  <a:cubicBezTo>
                    <a:pt x="4748" y="3424"/>
                    <a:pt x="4794" y="3378"/>
                    <a:pt x="4771" y="3378"/>
                  </a:cubicBezTo>
                  <a:cubicBezTo>
                    <a:pt x="4771" y="3372"/>
                    <a:pt x="4765" y="3369"/>
                    <a:pt x="4755" y="3369"/>
                  </a:cubicBezTo>
                  <a:cubicBezTo>
                    <a:pt x="4731" y="3369"/>
                    <a:pt x="4683" y="3385"/>
                    <a:pt x="4634" y="3401"/>
                  </a:cubicBezTo>
                  <a:cubicBezTo>
                    <a:pt x="4589" y="3424"/>
                    <a:pt x="4543" y="3447"/>
                    <a:pt x="4474" y="3470"/>
                  </a:cubicBezTo>
                  <a:cubicBezTo>
                    <a:pt x="4429" y="3493"/>
                    <a:pt x="4360" y="3538"/>
                    <a:pt x="4269" y="3538"/>
                  </a:cubicBezTo>
                  <a:cubicBezTo>
                    <a:pt x="4146" y="3590"/>
                    <a:pt x="3994" y="3613"/>
                    <a:pt x="3832" y="3613"/>
                  </a:cubicBezTo>
                  <a:cubicBezTo>
                    <a:pt x="3634" y="3613"/>
                    <a:pt x="3420" y="3578"/>
                    <a:pt x="3219" y="3515"/>
                  </a:cubicBezTo>
                  <a:cubicBezTo>
                    <a:pt x="2831" y="3424"/>
                    <a:pt x="2511" y="3173"/>
                    <a:pt x="2260" y="2990"/>
                  </a:cubicBezTo>
                  <a:cubicBezTo>
                    <a:pt x="2146" y="2899"/>
                    <a:pt x="2055" y="2831"/>
                    <a:pt x="1986" y="2762"/>
                  </a:cubicBezTo>
                  <a:cubicBezTo>
                    <a:pt x="1918" y="2716"/>
                    <a:pt x="1872" y="2671"/>
                    <a:pt x="1872" y="2671"/>
                  </a:cubicBezTo>
                  <a:cubicBezTo>
                    <a:pt x="1872" y="2671"/>
                    <a:pt x="1849" y="2648"/>
                    <a:pt x="1781" y="2579"/>
                  </a:cubicBezTo>
                  <a:cubicBezTo>
                    <a:pt x="1713" y="2511"/>
                    <a:pt x="1621" y="2443"/>
                    <a:pt x="1507" y="2328"/>
                  </a:cubicBezTo>
                  <a:cubicBezTo>
                    <a:pt x="1302" y="2123"/>
                    <a:pt x="1005" y="1803"/>
                    <a:pt x="777" y="1484"/>
                  </a:cubicBezTo>
                  <a:cubicBezTo>
                    <a:pt x="548" y="1142"/>
                    <a:pt x="343" y="776"/>
                    <a:pt x="229" y="480"/>
                  </a:cubicBezTo>
                  <a:cubicBezTo>
                    <a:pt x="160" y="343"/>
                    <a:pt x="138" y="228"/>
                    <a:pt x="92" y="137"/>
                  </a:cubicBezTo>
                  <a:cubicBezTo>
                    <a:pt x="69" y="46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9" name="Google Shape;4639;p53"/>
            <p:cNvSpPr/>
            <p:nvPr/>
          </p:nvSpPr>
          <p:spPr>
            <a:xfrm>
              <a:off x="3232225" y="3284600"/>
              <a:ext cx="124425" cy="119975"/>
            </a:xfrm>
            <a:custGeom>
              <a:avLst/>
              <a:gdLst/>
              <a:ahLst/>
              <a:cxnLst/>
              <a:rect l="l" t="t" r="r" b="b"/>
              <a:pathLst>
                <a:path w="4977" h="4799" extrusionOk="0">
                  <a:moveTo>
                    <a:pt x="92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82"/>
                    <a:pt x="115" y="1462"/>
                    <a:pt x="274" y="1941"/>
                  </a:cubicBezTo>
                  <a:cubicBezTo>
                    <a:pt x="457" y="2397"/>
                    <a:pt x="708" y="2831"/>
                    <a:pt x="913" y="3151"/>
                  </a:cubicBezTo>
                  <a:cubicBezTo>
                    <a:pt x="1028" y="3310"/>
                    <a:pt x="1119" y="3425"/>
                    <a:pt x="1187" y="3516"/>
                  </a:cubicBezTo>
                  <a:cubicBezTo>
                    <a:pt x="1256" y="3584"/>
                    <a:pt x="1301" y="3630"/>
                    <a:pt x="1301" y="3630"/>
                  </a:cubicBezTo>
                  <a:cubicBezTo>
                    <a:pt x="1301" y="3630"/>
                    <a:pt x="1347" y="3676"/>
                    <a:pt x="1438" y="3767"/>
                  </a:cubicBezTo>
                  <a:cubicBezTo>
                    <a:pt x="1530" y="3835"/>
                    <a:pt x="1621" y="3949"/>
                    <a:pt x="1781" y="4064"/>
                  </a:cubicBezTo>
                  <a:cubicBezTo>
                    <a:pt x="2100" y="4292"/>
                    <a:pt x="2534" y="4543"/>
                    <a:pt x="3013" y="4680"/>
                  </a:cubicBezTo>
                  <a:cubicBezTo>
                    <a:pt x="3298" y="4758"/>
                    <a:pt x="3591" y="4799"/>
                    <a:pt x="3857" y="4799"/>
                  </a:cubicBezTo>
                  <a:cubicBezTo>
                    <a:pt x="4060" y="4799"/>
                    <a:pt x="4248" y="4775"/>
                    <a:pt x="4406" y="4726"/>
                  </a:cubicBezTo>
                  <a:cubicBezTo>
                    <a:pt x="4771" y="4634"/>
                    <a:pt x="4976" y="4520"/>
                    <a:pt x="4976" y="4497"/>
                  </a:cubicBezTo>
                  <a:cubicBezTo>
                    <a:pt x="4970" y="4484"/>
                    <a:pt x="4945" y="4478"/>
                    <a:pt x="4905" y="4478"/>
                  </a:cubicBezTo>
                  <a:cubicBezTo>
                    <a:pt x="4808" y="4478"/>
                    <a:pt x="4618" y="4511"/>
                    <a:pt x="4360" y="4543"/>
                  </a:cubicBezTo>
                  <a:cubicBezTo>
                    <a:pt x="4317" y="4546"/>
                    <a:pt x="4273" y="4547"/>
                    <a:pt x="4227" y="4547"/>
                  </a:cubicBezTo>
                  <a:cubicBezTo>
                    <a:pt x="3904" y="4547"/>
                    <a:pt x="3510" y="4477"/>
                    <a:pt x="3150" y="4338"/>
                  </a:cubicBezTo>
                  <a:cubicBezTo>
                    <a:pt x="2717" y="4155"/>
                    <a:pt x="2351" y="3904"/>
                    <a:pt x="2100" y="3676"/>
                  </a:cubicBezTo>
                  <a:cubicBezTo>
                    <a:pt x="1963" y="3561"/>
                    <a:pt x="1872" y="3447"/>
                    <a:pt x="1804" y="3379"/>
                  </a:cubicBezTo>
                  <a:cubicBezTo>
                    <a:pt x="1735" y="3310"/>
                    <a:pt x="1689" y="3265"/>
                    <a:pt x="1689" y="3265"/>
                  </a:cubicBezTo>
                  <a:cubicBezTo>
                    <a:pt x="1689" y="3265"/>
                    <a:pt x="1644" y="3242"/>
                    <a:pt x="1575" y="3151"/>
                  </a:cubicBezTo>
                  <a:cubicBezTo>
                    <a:pt x="1507" y="3082"/>
                    <a:pt x="1416" y="2991"/>
                    <a:pt x="1301" y="2854"/>
                  </a:cubicBezTo>
                  <a:cubicBezTo>
                    <a:pt x="1096" y="2580"/>
                    <a:pt x="845" y="2192"/>
                    <a:pt x="617" y="1781"/>
                  </a:cubicBezTo>
                  <a:cubicBezTo>
                    <a:pt x="434" y="1370"/>
                    <a:pt x="274" y="937"/>
                    <a:pt x="229" y="571"/>
                  </a:cubicBezTo>
                  <a:cubicBezTo>
                    <a:pt x="160" y="229"/>
                    <a:pt x="137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0" name="Google Shape;4640;p53"/>
            <p:cNvSpPr/>
            <p:nvPr/>
          </p:nvSpPr>
          <p:spPr>
            <a:xfrm>
              <a:off x="3033075" y="3505750"/>
              <a:ext cx="127275" cy="570925"/>
            </a:xfrm>
            <a:custGeom>
              <a:avLst/>
              <a:gdLst/>
              <a:ahLst/>
              <a:cxnLst/>
              <a:rect l="l" t="t" r="r" b="b"/>
              <a:pathLst>
                <a:path w="5091" h="22837" extrusionOk="0">
                  <a:moveTo>
                    <a:pt x="3119" y="0"/>
                  </a:moveTo>
                  <a:cubicBezTo>
                    <a:pt x="2929" y="0"/>
                    <a:pt x="2697" y="22"/>
                    <a:pt x="2465" y="79"/>
                  </a:cubicBezTo>
                  <a:cubicBezTo>
                    <a:pt x="2192" y="148"/>
                    <a:pt x="1918" y="216"/>
                    <a:pt x="1735" y="330"/>
                  </a:cubicBezTo>
                  <a:cubicBezTo>
                    <a:pt x="1552" y="422"/>
                    <a:pt x="1438" y="467"/>
                    <a:pt x="1438" y="467"/>
                  </a:cubicBezTo>
                  <a:cubicBezTo>
                    <a:pt x="1438" y="467"/>
                    <a:pt x="1324" y="559"/>
                    <a:pt x="1164" y="696"/>
                  </a:cubicBezTo>
                  <a:cubicBezTo>
                    <a:pt x="982" y="810"/>
                    <a:pt x="799" y="1015"/>
                    <a:pt x="617" y="1221"/>
                  </a:cubicBezTo>
                  <a:cubicBezTo>
                    <a:pt x="251" y="1632"/>
                    <a:pt x="0" y="2111"/>
                    <a:pt x="69" y="2156"/>
                  </a:cubicBezTo>
                  <a:cubicBezTo>
                    <a:pt x="70" y="2157"/>
                    <a:pt x="72" y="2157"/>
                    <a:pt x="73" y="2157"/>
                  </a:cubicBezTo>
                  <a:cubicBezTo>
                    <a:pt x="134" y="2157"/>
                    <a:pt x="468" y="1782"/>
                    <a:pt x="868" y="1472"/>
                  </a:cubicBezTo>
                  <a:cubicBezTo>
                    <a:pt x="1073" y="1335"/>
                    <a:pt x="1279" y="1175"/>
                    <a:pt x="1438" y="1084"/>
                  </a:cubicBezTo>
                  <a:cubicBezTo>
                    <a:pt x="1598" y="992"/>
                    <a:pt x="1712" y="924"/>
                    <a:pt x="1712" y="924"/>
                  </a:cubicBezTo>
                  <a:cubicBezTo>
                    <a:pt x="1712" y="924"/>
                    <a:pt x="1804" y="855"/>
                    <a:pt x="1963" y="764"/>
                  </a:cubicBezTo>
                  <a:cubicBezTo>
                    <a:pt x="1986" y="741"/>
                    <a:pt x="2032" y="718"/>
                    <a:pt x="2055" y="696"/>
                  </a:cubicBezTo>
                  <a:cubicBezTo>
                    <a:pt x="2055" y="787"/>
                    <a:pt x="2055" y="855"/>
                    <a:pt x="2055" y="947"/>
                  </a:cubicBezTo>
                  <a:cubicBezTo>
                    <a:pt x="2100" y="1266"/>
                    <a:pt x="2192" y="1700"/>
                    <a:pt x="2351" y="2202"/>
                  </a:cubicBezTo>
                  <a:cubicBezTo>
                    <a:pt x="2488" y="2727"/>
                    <a:pt x="2671" y="3298"/>
                    <a:pt x="2717" y="3960"/>
                  </a:cubicBezTo>
                  <a:cubicBezTo>
                    <a:pt x="2808" y="4599"/>
                    <a:pt x="2876" y="5306"/>
                    <a:pt x="2945" y="6014"/>
                  </a:cubicBezTo>
                  <a:lnTo>
                    <a:pt x="3561" y="11629"/>
                  </a:lnTo>
                  <a:cubicBezTo>
                    <a:pt x="3561" y="11629"/>
                    <a:pt x="3675" y="12337"/>
                    <a:pt x="3835" y="13387"/>
                  </a:cubicBezTo>
                  <a:cubicBezTo>
                    <a:pt x="3972" y="14436"/>
                    <a:pt x="4200" y="15829"/>
                    <a:pt x="4383" y="17221"/>
                  </a:cubicBezTo>
                  <a:cubicBezTo>
                    <a:pt x="4474" y="17929"/>
                    <a:pt x="4565" y="18614"/>
                    <a:pt x="4657" y="19275"/>
                  </a:cubicBezTo>
                  <a:cubicBezTo>
                    <a:pt x="4725" y="19937"/>
                    <a:pt x="4771" y="20554"/>
                    <a:pt x="4839" y="21079"/>
                  </a:cubicBezTo>
                  <a:cubicBezTo>
                    <a:pt x="4931" y="22129"/>
                    <a:pt x="5022" y="22836"/>
                    <a:pt x="5068" y="22836"/>
                  </a:cubicBezTo>
                  <a:cubicBezTo>
                    <a:pt x="5090" y="22836"/>
                    <a:pt x="5090" y="22129"/>
                    <a:pt x="5045" y="21079"/>
                  </a:cubicBezTo>
                  <a:cubicBezTo>
                    <a:pt x="5022" y="20531"/>
                    <a:pt x="4976" y="19915"/>
                    <a:pt x="4953" y="19253"/>
                  </a:cubicBezTo>
                  <a:cubicBezTo>
                    <a:pt x="4885" y="18591"/>
                    <a:pt x="4816" y="17883"/>
                    <a:pt x="4748" y="17176"/>
                  </a:cubicBezTo>
                  <a:cubicBezTo>
                    <a:pt x="4611" y="15760"/>
                    <a:pt x="4428" y="14368"/>
                    <a:pt x="4314" y="13318"/>
                  </a:cubicBezTo>
                  <a:cubicBezTo>
                    <a:pt x="4177" y="12268"/>
                    <a:pt x="4086" y="11560"/>
                    <a:pt x="4086" y="11560"/>
                  </a:cubicBezTo>
                  <a:cubicBezTo>
                    <a:pt x="4086" y="11560"/>
                    <a:pt x="3698" y="8753"/>
                    <a:pt x="3310" y="5968"/>
                  </a:cubicBezTo>
                  <a:cubicBezTo>
                    <a:pt x="3219" y="5261"/>
                    <a:pt x="3127" y="4576"/>
                    <a:pt x="3013" y="3914"/>
                  </a:cubicBezTo>
                  <a:cubicBezTo>
                    <a:pt x="2922" y="3229"/>
                    <a:pt x="2717" y="2659"/>
                    <a:pt x="2534" y="2156"/>
                  </a:cubicBezTo>
                  <a:cubicBezTo>
                    <a:pt x="2374" y="1654"/>
                    <a:pt x="2237" y="1243"/>
                    <a:pt x="2169" y="924"/>
                  </a:cubicBezTo>
                  <a:cubicBezTo>
                    <a:pt x="2146" y="833"/>
                    <a:pt x="2123" y="741"/>
                    <a:pt x="2123" y="673"/>
                  </a:cubicBezTo>
                  <a:cubicBezTo>
                    <a:pt x="2260" y="582"/>
                    <a:pt x="2420" y="513"/>
                    <a:pt x="2580" y="422"/>
                  </a:cubicBezTo>
                  <a:cubicBezTo>
                    <a:pt x="3036" y="216"/>
                    <a:pt x="3561" y="171"/>
                    <a:pt x="3561" y="79"/>
                  </a:cubicBezTo>
                  <a:cubicBezTo>
                    <a:pt x="3561" y="40"/>
                    <a:pt x="3378" y="0"/>
                    <a:pt x="3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1" name="Google Shape;4641;p53"/>
            <p:cNvSpPr/>
            <p:nvPr/>
          </p:nvSpPr>
          <p:spPr>
            <a:xfrm>
              <a:off x="2650175" y="3149925"/>
              <a:ext cx="703625" cy="220825"/>
            </a:xfrm>
            <a:custGeom>
              <a:avLst/>
              <a:gdLst/>
              <a:ahLst/>
              <a:cxnLst/>
              <a:rect l="l" t="t" r="r" b="b"/>
              <a:pathLst>
                <a:path w="28145" h="8833" extrusionOk="0">
                  <a:moveTo>
                    <a:pt x="27505" y="1"/>
                  </a:moveTo>
                  <a:lnTo>
                    <a:pt x="1" y="891"/>
                  </a:lnTo>
                  <a:cubicBezTo>
                    <a:pt x="1" y="1188"/>
                    <a:pt x="1" y="4018"/>
                    <a:pt x="46" y="7259"/>
                  </a:cubicBezTo>
                  <a:cubicBezTo>
                    <a:pt x="4171" y="8408"/>
                    <a:pt x="8055" y="8832"/>
                    <a:pt x="11545" y="8832"/>
                  </a:cubicBezTo>
                  <a:cubicBezTo>
                    <a:pt x="20822" y="8832"/>
                    <a:pt x="27315" y="5831"/>
                    <a:pt x="28144" y="5433"/>
                  </a:cubicBezTo>
                  <a:cubicBezTo>
                    <a:pt x="27802" y="2283"/>
                    <a:pt x="27505" y="1"/>
                    <a:pt x="27505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2" name="Google Shape;4642;p53"/>
            <p:cNvSpPr/>
            <p:nvPr/>
          </p:nvSpPr>
          <p:spPr>
            <a:xfrm>
              <a:off x="2662725" y="4047475"/>
              <a:ext cx="192325" cy="53900"/>
            </a:xfrm>
            <a:custGeom>
              <a:avLst/>
              <a:gdLst/>
              <a:ahLst/>
              <a:cxnLst/>
              <a:rect l="l" t="t" r="r" b="b"/>
              <a:pathLst>
                <a:path w="7693" h="2156" extrusionOk="0">
                  <a:moveTo>
                    <a:pt x="11" y="1"/>
                  </a:moveTo>
                  <a:cubicBezTo>
                    <a:pt x="7" y="1"/>
                    <a:pt x="4" y="2"/>
                    <a:pt x="1" y="3"/>
                  </a:cubicBezTo>
                  <a:cubicBezTo>
                    <a:pt x="1" y="26"/>
                    <a:pt x="161" y="231"/>
                    <a:pt x="434" y="505"/>
                  </a:cubicBezTo>
                  <a:cubicBezTo>
                    <a:pt x="731" y="756"/>
                    <a:pt x="1165" y="1053"/>
                    <a:pt x="1621" y="1304"/>
                  </a:cubicBezTo>
                  <a:cubicBezTo>
                    <a:pt x="2078" y="1532"/>
                    <a:pt x="2580" y="1715"/>
                    <a:pt x="2945" y="1829"/>
                  </a:cubicBezTo>
                  <a:cubicBezTo>
                    <a:pt x="3310" y="1943"/>
                    <a:pt x="3584" y="2012"/>
                    <a:pt x="3584" y="2012"/>
                  </a:cubicBezTo>
                  <a:cubicBezTo>
                    <a:pt x="3584" y="2012"/>
                    <a:pt x="4396" y="2156"/>
                    <a:pt x="5298" y="2156"/>
                  </a:cubicBezTo>
                  <a:cubicBezTo>
                    <a:pt x="5410" y="2156"/>
                    <a:pt x="5524" y="2154"/>
                    <a:pt x="5639" y="2149"/>
                  </a:cubicBezTo>
                  <a:cubicBezTo>
                    <a:pt x="6689" y="2126"/>
                    <a:pt x="7693" y="1875"/>
                    <a:pt x="7670" y="1806"/>
                  </a:cubicBezTo>
                  <a:cubicBezTo>
                    <a:pt x="7665" y="1792"/>
                    <a:pt x="7614" y="1786"/>
                    <a:pt x="7528" y="1786"/>
                  </a:cubicBezTo>
                  <a:cubicBezTo>
                    <a:pt x="7321" y="1786"/>
                    <a:pt x="6910" y="1816"/>
                    <a:pt x="6428" y="1816"/>
                  </a:cubicBezTo>
                  <a:cubicBezTo>
                    <a:pt x="6178" y="1816"/>
                    <a:pt x="5908" y="1808"/>
                    <a:pt x="5639" y="1783"/>
                  </a:cubicBezTo>
                  <a:cubicBezTo>
                    <a:pt x="4634" y="1738"/>
                    <a:pt x="3676" y="1510"/>
                    <a:pt x="3676" y="1510"/>
                  </a:cubicBezTo>
                  <a:cubicBezTo>
                    <a:pt x="3676" y="1510"/>
                    <a:pt x="3425" y="1464"/>
                    <a:pt x="3059" y="1373"/>
                  </a:cubicBezTo>
                  <a:cubicBezTo>
                    <a:pt x="2717" y="1304"/>
                    <a:pt x="2238" y="1144"/>
                    <a:pt x="1781" y="962"/>
                  </a:cubicBezTo>
                  <a:cubicBezTo>
                    <a:pt x="1325" y="779"/>
                    <a:pt x="868" y="551"/>
                    <a:pt x="549" y="345"/>
                  </a:cubicBezTo>
                  <a:cubicBezTo>
                    <a:pt x="271" y="153"/>
                    <a:pt x="73" y="1"/>
                    <a:pt x="11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3" name="Google Shape;4643;p53"/>
            <p:cNvSpPr/>
            <p:nvPr/>
          </p:nvSpPr>
          <p:spPr>
            <a:xfrm>
              <a:off x="2639900" y="4056675"/>
              <a:ext cx="33700" cy="63400"/>
            </a:xfrm>
            <a:custGeom>
              <a:avLst/>
              <a:gdLst/>
              <a:ahLst/>
              <a:cxnLst/>
              <a:rect l="l" t="t" r="r" b="b"/>
              <a:pathLst>
                <a:path w="1348" h="2536" extrusionOk="0">
                  <a:moveTo>
                    <a:pt x="206" y="0"/>
                  </a:moveTo>
                  <a:cubicBezTo>
                    <a:pt x="183" y="0"/>
                    <a:pt x="115" y="69"/>
                    <a:pt x="69" y="206"/>
                  </a:cubicBezTo>
                  <a:cubicBezTo>
                    <a:pt x="1" y="343"/>
                    <a:pt x="1" y="548"/>
                    <a:pt x="24" y="754"/>
                  </a:cubicBezTo>
                  <a:cubicBezTo>
                    <a:pt x="69" y="1142"/>
                    <a:pt x="229" y="1484"/>
                    <a:pt x="229" y="1484"/>
                  </a:cubicBezTo>
                  <a:cubicBezTo>
                    <a:pt x="229" y="1484"/>
                    <a:pt x="457" y="1803"/>
                    <a:pt x="708" y="2077"/>
                  </a:cubicBezTo>
                  <a:cubicBezTo>
                    <a:pt x="948" y="2317"/>
                    <a:pt x="1208" y="2535"/>
                    <a:pt x="1271" y="2535"/>
                  </a:cubicBezTo>
                  <a:cubicBezTo>
                    <a:pt x="1274" y="2535"/>
                    <a:pt x="1277" y="2535"/>
                    <a:pt x="1279" y="2534"/>
                  </a:cubicBezTo>
                  <a:cubicBezTo>
                    <a:pt x="1347" y="2488"/>
                    <a:pt x="1165" y="2169"/>
                    <a:pt x="1005" y="1849"/>
                  </a:cubicBezTo>
                  <a:cubicBezTo>
                    <a:pt x="822" y="1552"/>
                    <a:pt x="685" y="1233"/>
                    <a:pt x="685" y="1233"/>
                  </a:cubicBezTo>
                  <a:cubicBezTo>
                    <a:pt x="685" y="1233"/>
                    <a:pt x="480" y="959"/>
                    <a:pt x="366" y="662"/>
                  </a:cubicBezTo>
                  <a:cubicBezTo>
                    <a:pt x="229" y="365"/>
                    <a:pt x="275" y="23"/>
                    <a:pt x="206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4" name="Google Shape;4644;p53"/>
            <p:cNvSpPr/>
            <p:nvPr/>
          </p:nvSpPr>
          <p:spPr>
            <a:xfrm>
              <a:off x="2824800" y="4148875"/>
              <a:ext cx="105000" cy="30750"/>
            </a:xfrm>
            <a:custGeom>
              <a:avLst/>
              <a:gdLst/>
              <a:ahLst/>
              <a:cxnLst/>
              <a:rect l="l" t="t" r="r" b="b"/>
              <a:pathLst>
                <a:path w="4200" h="1230" extrusionOk="0">
                  <a:moveTo>
                    <a:pt x="4131" y="1"/>
                  </a:moveTo>
                  <a:cubicBezTo>
                    <a:pt x="4022" y="1"/>
                    <a:pt x="3607" y="278"/>
                    <a:pt x="3173" y="444"/>
                  </a:cubicBezTo>
                  <a:cubicBezTo>
                    <a:pt x="2899" y="512"/>
                    <a:pt x="2671" y="603"/>
                    <a:pt x="2465" y="626"/>
                  </a:cubicBezTo>
                  <a:cubicBezTo>
                    <a:pt x="2283" y="649"/>
                    <a:pt x="2146" y="695"/>
                    <a:pt x="2146" y="695"/>
                  </a:cubicBezTo>
                  <a:cubicBezTo>
                    <a:pt x="2146" y="695"/>
                    <a:pt x="2009" y="718"/>
                    <a:pt x="1826" y="740"/>
                  </a:cubicBezTo>
                  <a:cubicBezTo>
                    <a:pt x="1644" y="809"/>
                    <a:pt x="1370" y="809"/>
                    <a:pt x="1119" y="855"/>
                  </a:cubicBezTo>
                  <a:cubicBezTo>
                    <a:pt x="571" y="877"/>
                    <a:pt x="23" y="832"/>
                    <a:pt x="23" y="923"/>
                  </a:cubicBezTo>
                  <a:cubicBezTo>
                    <a:pt x="0" y="969"/>
                    <a:pt x="548" y="1151"/>
                    <a:pt x="1096" y="1197"/>
                  </a:cubicBezTo>
                  <a:cubicBezTo>
                    <a:pt x="1306" y="1213"/>
                    <a:pt x="1504" y="1229"/>
                    <a:pt x="1683" y="1229"/>
                  </a:cubicBezTo>
                  <a:cubicBezTo>
                    <a:pt x="1757" y="1229"/>
                    <a:pt x="1828" y="1226"/>
                    <a:pt x="1895" y="1220"/>
                  </a:cubicBezTo>
                  <a:cubicBezTo>
                    <a:pt x="2100" y="1197"/>
                    <a:pt x="2237" y="1174"/>
                    <a:pt x="2237" y="1174"/>
                  </a:cubicBezTo>
                  <a:cubicBezTo>
                    <a:pt x="2237" y="1174"/>
                    <a:pt x="2374" y="1151"/>
                    <a:pt x="2579" y="1083"/>
                  </a:cubicBezTo>
                  <a:cubicBezTo>
                    <a:pt x="2808" y="1014"/>
                    <a:pt x="3059" y="877"/>
                    <a:pt x="3310" y="763"/>
                  </a:cubicBezTo>
                  <a:cubicBezTo>
                    <a:pt x="3812" y="466"/>
                    <a:pt x="4200" y="56"/>
                    <a:pt x="4154" y="10"/>
                  </a:cubicBezTo>
                  <a:cubicBezTo>
                    <a:pt x="4150" y="4"/>
                    <a:pt x="4142" y="1"/>
                    <a:pt x="4131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5" name="Google Shape;4645;p53"/>
            <p:cNvSpPr/>
            <p:nvPr/>
          </p:nvSpPr>
          <p:spPr>
            <a:xfrm>
              <a:off x="2674150" y="4027425"/>
              <a:ext cx="266500" cy="51525"/>
            </a:xfrm>
            <a:custGeom>
              <a:avLst/>
              <a:gdLst/>
              <a:ahLst/>
              <a:cxnLst/>
              <a:rect l="l" t="t" r="r" b="b"/>
              <a:pathLst>
                <a:path w="10660" h="2061" extrusionOk="0">
                  <a:moveTo>
                    <a:pt x="17" y="0"/>
                  </a:moveTo>
                  <a:cubicBezTo>
                    <a:pt x="10" y="0"/>
                    <a:pt x="4" y="2"/>
                    <a:pt x="0" y="6"/>
                  </a:cubicBezTo>
                  <a:cubicBezTo>
                    <a:pt x="0" y="6"/>
                    <a:pt x="46" y="75"/>
                    <a:pt x="160" y="189"/>
                  </a:cubicBezTo>
                  <a:cubicBezTo>
                    <a:pt x="274" y="303"/>
                    <a:pt x="434" y="440"/>
                    <a:pt x="662" y="600"/>
                  </a:cubicBezTo>
                  <a:cubicBezTo>
                    <a:pt x="1073" y="896"/>
                    <a:pt x="1735" y="1193"/>
                    <a:pt x="2397" y="1444"/>
                  </a:cubicBezTo>
                  <a:cubicBezTo>
                    <a:pt x="3059" y="1672"/>
                    <a:pt x="3744" y="1809"/>
                    <a:pt x="4269" y="1901"/>
                  </a:cubicBezTo>
                  <a:cubicBezTo>
                    <a:pt x="4794" y="1992"/>
                    <a:pt x="5136" y="2015"/>
                    <a:pt x="5136" y="2015"/>
                  </a:cubicBezTo>
                  <a:cubicBezTo>
                    <a:pt x="5136" y="2015"/>
                    <a:pt x="5501" y="2038"/>
                    <a:pt x="6026" y="2060"/>
                  </a:cubicBezTo>
                  <a:cubicBezTo>
                    <a:pt x="6551" y="2038"/>
                    <a:pt x="7259" y="2038"/>
                    <a:pt x="7943" y="1924"/>
                  </a:cubicBezTo>
                  <a:cubicBezTo>
                    <a:pt x="8651" y="1832"/>
                    <a:pt x="9336" y="1695"/>
                    <a:pt x="9838" y="1535"/>
                  </a:cubicBezTo>
                  <a:cubicBezTo>
                    <a:pt x="10340" y="1376"/>
                    <a:pt x="10660" y="1193"/>
                    <a:pt x="10637" y="1170"/>
                  </a:cubicBezTo>
                  <a:cubicBezTo>
                    <a:pt x="10633" y="1163"/>
                    <a:pt x="10622" y="1160"/>
                    <a:pt x="10605" y="1160"/>
                  </a:cubicBezTo>
                  <a:cubicBezTo>
                    <a:pt x="10509" y="1160"/>
                    <a:pt x="10216" y="1253"/>
                    <a:pt x="9792" y="1330"/>
                  </a:cubicBezTo>
                  <a:cubicBezTo>
                    <a:pt x="9290" y="1444"/>
                    <a:pt x="8605" y="1535"/>
                    <a:pt x="7921" y="1581"/>
                  </a:cubicBezTo>
                  <a:cubicBezTo>
                    <a:pt x="7631" y="1600"/>
                    <a:pt x="7342" y="1608"/>
                    <a:pt x="7064" y="1608"/>
                  </a:cubicBezTo>
                  <a:cubicBezTo>
                    <a:pt x="6686" y="1608"/>
                    <a:pt x="6329" y="1594"/>
                    <a:pt x="6026" y="1581"/>
                  </a:cubicBezTo>
                  <a:cubicBezTo>
                    <a:pt x="5524" y="1558"/>
                    <a:pt x="5182" y="1513"/>
                    <a:pt x="5182" y="1513"/>
                  </a:cubicBezTo>
                  <a:cubicBezTo>
                    <a:pt x="5182" y="1513"/>
                    <a:pt x="4839" y="1490"/>
                    <a:pt x="4337" y="1444"/>
                  </a:cubicBezTo>
                  <a:cubicBezTo>
                    <a:pt x="3835" y="1376"/>
                    <a:pt x="3150" y="1284"/>
                    <a:pt x="2488" y="1102"/>
                  </a:cubicBezTo>
                  <a:cubicBezTo>
                    <a:pt x="1849" y="919"/>
                    <a:pt x="1210" y="668"/>
                    <a:pt x="753" y="417"/>
                  </a:cubicBezTo>
                  <a:cubicBezTo>
                    <a:pt x="525" y="303"/>
                    <a:pt x="365" y="189"/>
                    <a:pt x="228" y="98"/>
                  </a:cubicBezTo>
                  <a:cubicBezTo>
                    <a:pt x="116" y="41"/>
                    <a:pt x="49" y="0"/>
                    <a:pt x="17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6" name="Google Shape;4646;p53"/>
            <p:cNvSpPr/>
            <p:nvPr/>
          </p:nvSpPr>
          <p:spPr>
            <a:xfrm>
              <a:off x="2872425" y="4072575"/>
              <a:ext cx="72225" cy="60375"/>
            </a:xfrm>
            <a:custGeom>
              <a:avLst/>
              <a:gdLst/>
              <a:ahLst/>
              <a:cxnLst/>
              <a:rect l="l" t="t" r="r" b="b"/>
              <a:pathLst>
                <a:path w="2889" h="2415" extrusionOk="0">
                  <a:moveTo>
                    <a:pt x="2712" y="1"/>
                  </a:moveTo>
                  <a:cubicBezTo>
                    <a:pt x="2710" y="1"/>
                    <a:pt x="2707" y="2"/>
                    <a:pt x="2706" y="3"/>
                  </a:cubicBezTo>
                  <a:cubicBezTo>
                    <a:pt x="2660" y="3"/>
                    <a:pt x="2683" y="140"/>
                    <a:pt x="2637" y="323"/>
                  </a:cubicBezTo>
                  <a:cubicBezTo>
                    <a:pt x="2637" y="483"/>
                    <a:pt x="2546" y="688"/>
                    <a:pt x="2409" y="871"/>
                  </a:cubicBezTo>
                  <a:cubicBezTo>
                    <a:pt x="2295" y="1076"/>
                    <a:pt x="2112" y="1213"/>
                    <a:pt x="1975" y="1327"/>
                  </a:cubicBezTo>
                  <a:cubicBezTo>
                    <a:pt x="1838" y="1419"/>
                    <a:pt x="1724" y="1487"/>
                    <a:pt x="1724" y="1487"/>
                  </a:cubicBezTo>
                  <a:cubicBezTo>
                    <a:pt x="1724" y="1487"/>
                    <a:pt x="1359" y="1784"/>
                    <a:pt x="925" y="1989"/>
                  </a:cubicBezTo>
                  <a:cubicBezTo>
                    <a:pt x="492" y="2195"/>
                    <a:pt x="12" y="2263"/>
                    <a:pt x="12" y="2332"/>
                  </a:cubicBezTo>
                  <a:cubicBezTo>
                    <a:pt x="1" y="2379"/>
                    <a:pt x="144" y="2415"/>
                    <a:pt x="356" y="2415"/>
                  </a:cubicBezTo>
                  <a:cubicBezTo>
                    <a:pt x="550" y="2415"/>
                    <a:pt x="800" y="2385"/>
                    <a:pt x="1040" y="2309"/>
                  </a:cubicBezTo>
                  <a:cubicBezTo>
                    <a:pt x="1565" y="2195"/>
                    <a:pt x="2021" y="1898"/>
                    <a:pt x="2021" y="1898"/>
                  </a:cubicBezTo>
                  <a:cubicBezTo>
                    <a:pt x="2021" y="1898"/>
                    <a:pt x="2135" y="1807"/>
                    <a:pt x="2272" y="1670"/>
                  </a:cubicBezTo>
                  <a:cubicBezTo>
                    <a:pt x="2432" y="1533"/>
                    <a:pt x="2615" y="1327"/>
                    <a:pt x="2729" y="1053"/>
                  </a:cubicBezTo>
                  <a:cubicBezTo>
                    <a:pt x="2843" y="802"/>
                    <a:pt x="2888" y="506"/>
                    <a:pt x="2843" y="300"/>
                  </a:cubicBezTo>
                  <a:cubicBezTo>
                    <a:pt x="2822" y="131"/>
                    <a:pt x="2742" y="1"/>
                    <a:pt x="2712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7" name="Google Shape;4647;p53"/>
            <p:cNvSpPr/>
            <p:nvPr/>
          </p:nvSpPr>
          <p:spPr>
            <a:xfrm>
              <a:off x="2634775" y="4094900"/>
              <a:ext cx="134125" cy="87050"/>
            </a:xfrm>
            <a:custGeom>
              <a:avLst/>
              <a:gdLst/>
              <a:ahLst/>
              <a:cxnLst/>
              <a:rect l="l" t="t" r="r" b="b"/>
              <a:pathLst>
                <a:path w="5365" h="3482" extrusionOk="0">
                  <a:moveTo>
                    <a:pt x="46" y="1"/>
                  </a:moveTo>
                  <a:cubicBezTo>
                    <a:pt x="23" y="1"/>
                    <a:pt x="0" y="229"/>
                    <a:pt x="0" y="571"/>
                  </a:cubicBezTo>
                  <a:cubicBezTo>
                    <a:pt x="46" y="914"/>
                    <a:pt x="137" y="1370"/>
                    <a:pt x="411" y="1781"/>
                  </a:cubicBezTo>
                  <a:cubicBezTo>
                    <a:pt x="662" y="2169"/>
                    <a:pt x="1005" y="2511"/>
                    <a:pt x="1301" y="2694"/>
                  </a:cubicBezTo>
                  <a:cubicBezTo>
                    <a:pt x="1438" y="2808"/>
                    <a:pt x="1575" y="2854"/>
                    <a:pt x="1667" y="2922"/>
                  </a:cubicBezTo>
                  <a:cubicBezTo>
                    <a:pt x="1758" y="2968"/>
                    <a:pt x="1803" y="2991"/>
                    <a:pt x="1803" y="2991"/>
                  </a:cubicBezTo>
                  <a:cubicBezTo>
                    <a:pt x="1803" y="2991"/>
                    <a:pt x="1872" y="3014"/>
                    <a:pt x="1963" y="3036"/>
                  </a:cubicBezTo>
                  <a:cubicBezTo>
                    <a:pt x="2055" y="3082"/>
                    <a:pt x="2192" y="3128"/>
                    <a:pt x="2351" y="3173"/>
                  </a:cubicBezTo>
                  <a:cubicBezTo>
                    <a:pt x="2694" y="3287"/>
                    <a:pt x="3127" y="3356"/>
                    <a:pt x="3584" y="3402"/>
                  </a:cubicBezTo>
                  <a:cubicBezTo>
                    <a:pt x="4029" y="3459"/>
                    <a:pt x="4474" y="3481"/>
                    <a:pt x="4808" y="3481"/>
                  </a:cubicBezTo>
                  <a:cubicBezTo>
                    <a:pt x="5142" y="3481"/>
                    <a:pt x="5364" y="3459"/>
                    <a:pt x="5364" y="3424"/>
                  </a:cubicBezTo>
                  <a:cubicBezTo>
                    <a:pt x="5364" y="3356"/>
                    <a:pt x="4497" y="3242"/>
                    <a:pt x="3630" y="3059"/>
                  </a:cubicBezTo>
                  <a:cubicBezTo>
                    <a:pt x="3219" y="2968"/>
                    <a:pt x="2808" y="2854"/>
                    <a:pt x="2511" y="2717"/>
                  </a:cubicBezTo>
                  <a:cubicBezTo>
                    <a:pt x="2351" y="2671"/>
                    <a:pt x="2237" y="2625"/>
                    <a:pt x="2146" y="2580"/>
                  </a:cubicBezTo>
                  <a:cubicBezTo>
                    <a:pt x="2055" y="2534"/>
                    <a:pt x="2009" y="2511"/>
                    <a:pt x="2009" y="2511"/>
                  </a:cubicBezTo>
                  <a:cubicBezTo>
                    <a:pt x="2009" y="2511"/>
                    <a:pt x="1963" y="2511"/>
                    <a:pt x="1895" y="2466"/>
                  </a:cubicBezTo>
                  <a:cubicBezTo>
                    <a:pt x="1803" y="2420"/>
                    <a:pt x="1689" y="2374"/>
                    <a:pt x="1552" y="2306"/>
                  </a:cubicBezTo>
                  <a:cubicBezTo>
                    <a:pt x="1279" y="2146"/>
                    <a:pt x="959" y="1895"/>
                    <a:pt x="708" y="1576"/>
                  </a:cubicBezTo>
                  <a:cubicBezTo>
                    <a:pt x="434" y="1256"/>
                    <a:pt x="297" y="845"/>
                    <a:pt x="206" y="548"/>
                  </a:cubicBezTo>
                  <a:cubicBezTo>
                    <a:pt x="137" y="229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8" name="Google Shape;4648;p53"/>
            <p:cNvSpPr/>
            <p:nvPr/>
          </p:nvSpPr>
          <p:spPr>
            <a:xfrm>
              <a:off x="3114675" y="4082275"/>
              <a:ext cx="197450" cy="35500"/>
            </a:xfrm>
            <a:custGeom>
              <a:avLst/>
              <a:gdLst/>
              <a:ahLst/>
              <a:cxnLst/>
              <a:rect l="l" t="t" r="r" b="b"/>
              <a:pathLst>
                <a:path w="7898" h="1420" extrusionOk="0">
                  <a:moveTo>
                    <a:pt x="34" y="1"/>
                  </a:moveTo>
                  <a:cubicBezTo>
                    <a:pt x="29" y="1"/>
                    <a:pt x="25" y="1"/>
                    <a:pt x="23" y="3"/>
                  </a:cubicBezTo>
                  <a:cubicBezTo>
                    <a:pt x="0" y="26"/>
                    <a:pt x="183" y="209"/>
                    <a:pt x="525" y="414"/>
                  </a:cubicBezTo>
                  <a:cubicBezTo>
                    <a:pt x="845" y="643"/>
                    <a:pt x="1324" y="848"/>
                    <a:pt x="1804" y="1008"/>
                  </a:cubicBezTo>
                  <a:cubicBezTo>
                    <a:pt x="2306" y="1168"/>
                    <a:pt x="2808" y="1282"/>
                    <a:pt x="3196" y="1350"/>
                  </a:cubicBezTo>
                  <a:cubicBezTo>
                    <a:pt x="3584" y="1396"/>
                    <a:pt x="3835" y="1419"/>
                    <a:pt x="3835" y="1419"/>
                  </a:cubicBezTo>
                  <a:cubicBezTo>
                    <a:pt x="3835" y="1419"/>
                    <a:pt x="3870" y="1419"/>
                    <a:pt x="3933" y="1419"/>
                  </a:cubicBezTo>
                  <a:cubicBezTo>
                    <a:pt x="4216" y="1419"/>
                    <a:pt x="5072" y="1404"/>
                    <a:pt x="5912" y="1236"/>
                  </a:cubicBezTo>
                  <a:cubicBezTo>
                    <a:pt x="6939" y="1053"/>
                    <a:pt x="7898" y="643"/>
                    <a:pt x="7875" y="574"/>
                  </a:cubicBezTo>
                  <a:cubicBezTo>
                    <a:pt x="7870" y="567"/>
                    <a:pt x="7856" y="564"/>
                    <a:pt x="7833" y="564"/>
                  </a:cubicBezTo>
                  <a:cubicBezTo>
                    <a:pt x="7633" y="564"/>
                    <a:pt x="6768" y="809"/>
                    <a:pt x="5866" y="871"/>
                  </a:cubicBezTo>
                  <a:cubicBezTo>
                    <a:pt x="5480" y="915"/>
                    <a:pt x="5094" y="928"/>
                    <a:pt x="4765" y="928"/>
                  </a:cubicBezTo>
                  <a:cubicBezTo>
                    <a:pt x="4238" y="928"/>
                    <a:pt x="3858" y="894"/>
                    <a:pt x="3858" y="894"/>
                  </a:cubicBezTo>
                  <a:cubicBezTo>
                    <a:pt x="3858" y="894"/>
                    <a:pt x="3630" y="894"/>
                    <a:pt x="3242" y="871"/>
                  </a:cubicBezTo>
                  <a:cubicBezTo>
                    <a:pt x="2876" y="848"/>
                    <a:pt x="2397" y="779"/>
                    <a:pt x="1895" y="665"/>
                  </a:cubicBezTo>
                  <a:cubicBezTo>
                    <a:pt x="1416" y="551"/>
                    <a:pt x="959" y="391"/>
                    <a:pt x="617" y="232"/>
                  </a:cubicBezTo>
                  <a:cubicBezTo>
                    <a:pt x="304" y="107"/>
                    <a:pt x="86" y="1"/>
                    <a:pt x="3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9" name="Google Shape;4649;p53"/>
            <p:cNvSpPr/>
            <p:nvPr/>
          </p:nvSpPr>
          <p:spPr>
            <a:xfrm>
              <a:off x="3095275" y="4094250"/>
              <a:ext cx="41100" cy="57925"/>
            </a:xfrm>
            <a:custGeom>
              <a:avLst/>
              <a:gdLst/>
              <a:ahLst/>
              <a:cxnLst/>
              <a:rect l="l" t="t" r="r" b="b"/>
              <a:pathLst>
                <a:path w="1644" h="2317" extrusionOk="0">
                  <a:moveTo>
                    <a:pt x="129" y="0"/>
                  </a:moveTo>
                  <a:cubicBezTo>
                    <a:pt x="101" y="0"/>
                    <a:pt x="44" y="86"/>
                    <a:pt x="23" y="209"/>
                  </a:cubicBezTo>
                  <a:cubicBezTo>
                    <a:pt x="0" y="369"/>
                    <a:pt x="23" y="574"/>
                    <a:pt x="69" y="757"/>
                  </a:cubicBezTo>
                  <a:cubicBezTo>
                    <a:pt x="183" y="1145"/>
                    <a:pt x="411" y="1465"/>
                    <a:pt x="411" y="1465"/>
                  </a:cubicBezTo>
                  <a:cubicBezTo>
                    <a:pt x="411" y="1465"/>
                    <a:pt x="662" y="1738"/>
                    <a:pt x="959" y="1944"/>
                  </a:cubicBezTo>
                  <a:cubicBezTo>
                    <a:pt x="1225" y="2148"/>
                    <a:pt x="1490" y="2316"/>
                    <a:pt x="1576" y="2316"/>
                  </a:cubicBezTo>
                  <a:cubicBezTo>
                    <a:pt x="1586" y="2316"/>
                    <a:pt x="1593" y="2314"/>
                    <a:pt x="1598" y="2309"/>
                  </a:cubicBezTo>
                  <a:cubicBezTo>
                    <a:pt x="1644" y="2263"/>
                    <a:pt x="1438" y="1967"/>
                    <a:pt x="1210" y="1693"/>
                  </a:cubicBezTo>
                  <a:cubicBezTo>
                    <a:pt x="982" y="1419"/>
                    <a:pt x="799" y="1145"/>
                    <a:pt x="799" y="1145"/>
                  </a:cubicBezTo>
                  <a:cubicBezTo>
                    <a:pt x="799" y="1145"/>
                    <a:pt x="571" y="894"/>
                    <a:pt x="411" y="620"/>
                  </a:cubicBezTo>
                  <a:cubicBezTo>
                    <a:pt x="229" y="346"/>
                    <a:pt x="206" y="4"/>
                    <a:pt x="137" y="4"/>
                  </a:cubicBezTo>
                  <a:cubicBezTo>
                    <a:pt x="135" y="1"/>
                    <a:pt x="132" y="0"/>
                    <a:pt x="129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0" name="Google Shape;4650;p53"/>
            <p:cNvSpPr/>
            <p:nvPr/>
          </p:nvSpPr>
          <p:spPr>
            <a:xfrm>
              <a:off x="3294500" y="4140450"/>
              <a:ext cx="100375" cy="41900"/>
            </a:xfrm>
            <a:custGeom>
              <a:avLst/>
              <a:gdLst/>
              <a:ahLst/>
              <a:cxnLst/>
              <a:rect l="l" t="t" r="r" b="b"/>
              <a:pathLst>
                <a:path w="4015" h="1676" extrusionOk="0">
                  <a:moveTo>
                    <a:pt x="3954" y="1"/>
                  </a:moveTo>
                  <a:cubicBezTo>
                    <a:pt x="3855" y="1"/>
                    <a:pt x="3485" y="340"/>
                    <a:pt x="3033" y="598"/>
                  </a:cubicBezTo>
                  <a:cubicBezTo>
                    <a:pt x="2805" y="712"/>
                    <a:pt x="2577" y="826"/>
                    <a:pt x="2394" y="895"/>
                  </a:cubicBezTo>
                  <a:lnTo>
                    <a:pt x="2074" y="986"/>
                  </a:lnTo>
                  <a:cubicBezTo>
                    <a:pt x="2074" y="986"/>
                    <a:pt x="1960" y="1032"/>
                    <a:pt x="1778" y="1100"/>
                  </a:cubicBezTo>
                  <a:cubicBezTo>
                    <a:pt x="1595" y="1192"/>
                    <a:pt x="1344" y="1237"/>
                    <a:pt x="1070" y="1306"/>
                  </a:cubicBezTo>
                  <a:cubicBezTo>
                    <a:pt x="568" y="1443"/>
                    <a:pt x="20" y="1488"/>
                    <a:pt x="20" y="1557"/>
                  </a:cubicBezTo>
                  <a:cubicBezTo>
                    <a:pt x="0" y="1616"/>
                    <a:pt x="426" y="1675"/>
                    <a:pt x="911" y="1675"/>
                  </a:cubicBezTo>
                  <a:cubicBezTo>
                    <a:pt x="986" y="1675"/>
                    <a:pt x="1062" y="1674"/>
                    <a:pt x="1139" y="1671"/>
                  </a:cubicBezTo>
                  <a:cubicBezTo>
                    <a:pt x="1413" y="1648"/>
                    <a:pt x="1686" y="1625"/>
                    <a:pt x="1892" y="1557"/>
                  </a:cubicBezTo>
                  <a:cubicBezTo>
                    <a:pt x="2120" y="1511"/>
                    <a:pt x="2257" y="1465"/>
                    <a:pt x="2257" y="1465"/>
                  </a:cubicBezTo>
                  <a:cubicBezTo>
                    <a:pt x="2257" y="1465"/>
                    <a:pt x="2371" y="1420"/>
                    <a:pt x="2577" y="1306"/>
                  </a:cubicBezTo>
                  <a:cubicBezTo>
                    <a:pt x="2782" y="1237"/>
                    <a:pt x="3010" y="1055"/>
                    <a:pt x="3239" y="895"/>
                  </a:cubicBezTo>
                  <a:cubicBezTo>
                    <a:pt x="3695" y="530"/>
                    <a:pt x="4015" y="50"/>
                    <a:pt x="3969" y="5"/>
                  </a:cubicBezTo>
                  <a:cubicBezTo>
                    <a:pt x="3965" y="2"/>
                    <a:pt x="3960" y="1"/>
                    <a:pt x="395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1" name="Google Shape;4651;p53"/>
            <p:cNvSpPr/>
            <p:nvPr/>
          </p:nvSpPr>
          <p:spPr>
            <a:xfrm>
              <a:off x="3122650" y="4047475"/>
              <a:ext cx="267650" cy="43450"/>
            </a:xfrm>
            <a:custGeom>
              <a:avLst/>
              <a:gdLst/>
              <a:ahLst/>
              <a:cxnLst/>
              <a:rect l="l" t="t" r="r" b="b"/>
              <a:pathLst>
                <a:path w="10706" h="1738" extrusionOk="0">
                  <a:moveTo>
                    <a:pt x="10698" y="1"/>
                  </a:moveTo>
                  <a:cubicBezTo>
                    <a:pt x="10641" y="1"/>
                    <a:pt x="10333" y="150"/>
                    <a:pt x="9884" y="300"/>
                  </a:cubicBezTo>
                  <a:cubicBezTo>
                    <a:pt x="9405" y="505"/>
                    <a:pt x="8743" y="688"/>
                    <a:pt x="8081" y="848"/>
                  </a:cubicBezTo>
                  <a:cubicBezTo>
                    <a:pt x="7419" y="985"/>
                    <a:pt x="6734" y="1076"/>
                    <a:pt x="6209" y="1144"/>
                  </a:cubicBezTo>
                  <a:cubicBezTo>
                    <a:pt x="5707" y="1190"/>
                    <a:pt x="5365" y="1213"/>
                    <a:pt x="5365" y="1213"/>
                  </a:cubicBezTo>
                  <a:cubicBezTo>
                    <a:pt x="5365" y="1213"/>
                    <a:pt x="5022" y="1236"/>
                    <a:pt x="4520" y="1258"/>
                  </a:cubicBezTo>
                  <a:cubicBezTo>
                    <a:pt x="4296" y="1269"/>
                    <a:pt x="4035" y="1279"/>
                    <a:pt x="3753" y="1279"/>
                  </a:cubicBezTo>
                  <a:cubicBezTo>
                    <a:pt x="3406" y="1279"/>
                    <a:pt x="3027" y="1263"/>
                    <a:pt x="2649" y="1213"/>
                  </a:cubicBezTo>
                  <a:cubicBezTo>
                    <a:pt x="1987" y="1144"/>
                    <a:pt x="1302" y="1007"/>
                    <a:pt x="823" y="825"/>
                  </a:cubicBezTo>
                  <a:cubicBezTo>
                    <a:pt x="572" y="756"/>
                    <a:pt x="389" y="642"/>
                    <a:pt x="252" y="597"/>
                  </a:cubicBezTo>
                  <a:cubicBezTo>
                    <a:pt x="149" y="545"/>
                    <a:pt x="72" y="520"/>
                    <a:pt x="40" y="520"/>
                  </a:cubicBezTo>
                  <a:cubicBezTo>
                    <a:pt x="29" y="520"/>
                    <a:pt x="24" y="522"/>
                    <a:pt x="24" y="528"/>
                  </a:cubicBezTo>
                  <a:cubicBezTo>
                    <a:pt x="1" y="528"/>
                    <a:pt x="69" y="597"/>
                    <a:pt x="206" y="688"/>
                  </a:cubicBezTo>
                  <a:cubicBezTo>
                    <a:pt x="320" y="779"/>
                    <a:pt x="503" y="893"/>
                    <a:pt x="754" y="1007"/>
                  </a:cubicBezTo>
                  <a:cubicBezTo>
                    <a:pt x="1211" y="1258"/>
                    <a:pt x="1895" y="1441"/>
                    <a:pt x="2603" y="1555"/>
                  </a:cubicBezTo>
                  <a:cubicBezTo>
                    <a:pt x="3288" y="1692"/>
                    <a:pt x="3995" y="1715"/>
                    <a:pt x="4520" y="1738"/>
                  </a:cubicBezTo>
                  <a:cubicBezTo>
                    <a:pt x="5045" y="1738"/>
                    <a:pt x="5411" y="1715"/>
                    <a:pt x="5411" y="1715"/>
                  </a:cubicBezTo>
                  <a:cubicBezTo>
                    <a:pt x="5411" y="1715"/>
                    <a:pt x="5753" y="1669"/>
                    <a:pt x="6278" y="1601"/>
                  </a:cubicBezTo>
                  <a:cubicBezTo>
                    <a:pt x="6803" y="1510"/>
                    <a:pt x="7488" y="1395"/>
                    <a:pt x="8172" y="1190"/>
                  </a:cubicBezTo>
                  <a:cubicBezTo>
                    <a:pt x="8834" y="985"/>
                    <a:pt x="9496" y="733"/>
                    <a:pt x="9976" y="482"/>
                  </a:cubicBezTo>
                  <a:cubicBezTo>
                    <a:pt x="10432" y="254"/>
                    <a:pt x="10706" y="26"/>
                    <a:pt x="10706" y="3"/>
                  </a:cubicBezTo>
                  <a:cubicBezTo>
                    <a:pt x="10705" y="2"/>
                    <a:pt x="10702" y="1"/>
                    <a:pt x="10698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2" name="Google Shape;4652;p53"/>
            <p:cNvSpPr/>
            <p:nvPr/>
          </p:nvSpPr>
          <p:spPr>
            <a:xfrm>
              <a:off x="3334925" y="4063450"/>
              <a:ext cx="63950" cy="69300"/>
            </a:xfrm>
            <a:custGeom>
              <a:avLst/>
              <a:gdLst/>
              <a:ahLst/>
              <a:cxnLst/>
              <a:rect l="l" t="t" r="r" b="b"/>
              <a:pathLst>
                <a:path w="2558" h="2772" extrusionOk="0">
                  <a:moveTo>
                    <a:pt x="2314" y="0"/>
                  </a:moveTo>
                  <a:cubicBezTo>
                    <a:pt x="2311" y="0"/>
                    <a:pt x="2308" y="1"/>
                    <a:pt x="2306" y="3"/>
                  </a:cubicBezTo>
                  <a:cubicBezTo>
                    <a:pt x="2283" y="3"/>
                    <a:pt x="2306" y="140"/>
                    <a:pt x="2306" y="323"/>
                  </a:cubicBezTo>
                  <a:cubicBezTo>
                    <a:pt x="2306" y="483"/>
                    <a:pt x="2261" y="711"/>
                    <a:pt x="2147" y="916"/>
                  </a:cubicBezTo>
                  <a:cubicBezTo>
                    <a:pt x="2055" y="1122"/>
                    <a:pt x="1895" y="1281"/>
                    <a:pt x="1781" y="1418"/>
                  </a:cubicBezTo>
                  <a:cubicBezTo>
                    <a:pt x="1667" y="1532"/>
                    <a:pt x="1576" y="1624"/>
                    <a:pt x="1576" y="1624"/>
                  </a:cubicBezTo>
                  <a:cubicBezTo>
                    <a:pt x="1576" y="1624"/>
                    <a:pt x="1256" y="1966"/>
                    <a:pt x="868" y="2240"/>
                  </a:cubicBezTo>
                  <a:cubicBezTo>
                    <a:pt x="457" y="2514"/>
                    <a:pt x="1" y="2674"/>
                    <a:pt x="1" y="2742"/>
                  </a:cubicBezTo>
                  <a:cubicBezTo>
                    <a:pt x="1" y="2761"/>
                    <a:pt x="43" y="2771"/>
                    <a:pt x="114" y="2771"/>
                  </a:cubicBezTo>
                  <a:cubicBezTo>
                    <a:pt x="299" y="2771"/>
                    <a:pt x="682" y="2702"/>
                    <a:pt x="1028" y="2537"/>
                  </a:cubicBezTo>
                  <a:cubicBezTo>
                    <a:pt x="1507" y="2331"/>
                    <a:pt x="1941" y="1989"/>
                    <a:pt x="1941" y="1989"/>
                  </a:cubicBezTo>
                  <a:cubicBezTo>
                    <a:pt x="1941" y="1989"/>
                    <a:pt x="2032" y="1875"/>
                    <a:pt x="2147" y="1715"/>
                  </a:cubicBezTo>
                  <a:cubicBezTo>
                    <a:pt x="2261" y="1555"/>
                    <a:pt x="2420" y="1304"/>
                    <a:pt x="2489" y="1030"/>
                  </a:cubicBezTo>
                  <a:cubicBezTo>
                    <a:pt x="2557" y="779"/>
                    <a:pt x="2557" y="483"/>
                    <a:pt x="2489" y="277"/>
                  </a:cubicBezTo>
                  <a:cubicBezTo>
                    <a:pt x="2426" y="110"/>
                    <a:pt x="2345" y="0"/>
                    <a:pt x="2314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3" name="Google Shape;4653;p53"/>
            <p:cNvSpPr/>
            <p:nvPr/>
          </p:nvSpPr>
          <p:spPr>
            <a:xfrm>
              <a:off x="3095275" y="4133125"/>
              <a:ext cx="145525" cy="70575"/>
            </a:xfrm>
            <a:custGeom>
              <a:avLst/>
              <a:gdLst/>
              <a:ahLst/>
              <a:cxnLst/>
              <a:rect l="l" t="t" r="r" b="b"/>
              <a:pathLst>
                <a:path w="5821" h="2823" extrusionOk="0">
                  <a:moveTo>
                    <a:pt x="23" y="1"/>
                  </a:moveTo>
                  <a:cubicBezTo>
                    <a:pt x="0" y="24"/>
                    <a:pt x="0" y="229"/>
                    <a:pt x="69" y="572"/>
                  </a:cubicBezTo>
                  <a:cubicBezTo>
                    <a:pt x="160" y="891"/>
                    <a:pt x="320" y="1348"/>
                    <a:pt x="639" y="1690"/>
                  </a:cubicBezTo>
                  <a:cubicBezTo>
                    <a:pt x="959" y="2055"/>
                    <a:pt x="1370" y="2329"/>
                    <a:pt x="1689" y="2466"/>
                  </a:cubicBezTo>
                  <a:cubicBezTo>
                    <a:pt x="1849" y="2534"/>
                    <a:pt x="1986" y="2580"/>
                    <a:pt x="2077" y="2626"/>
                  </a:cubicBezTo>
                  <a:cubicBezTo>
                    <a:pt x="2169" y="2671"/>
                    <a:pt x="2237" y="2671"/>
                    <a:pt x="2237" y="2671"/>
                  </a:cubicBezTo>
                  <a:cubicBezTo>
                    <a:pt x="2237" y="2671"/>
                    <a:pt x="2283" y="2694"/>
                    <a:pt x="2374" y="2717"/>
                  </a:cubicBezTo>
                  <a:cubicBezTo>
                    <a:pt x="2488" y="2717"/>
                    <a:pt x="2625" y="2763"/>
                    <a:pt x="2808" y="2763"/>
                  </a:cubicBezTo>
                  <a:cubicBezTo>
                    <a:pt x="3025" y="2806"/>
                    <a:pt x="3279" y="2822"/>
                    <a:pt x="3552" y="2822"/>
                  </a:cubicBezTo>
                  <a:cubicBezTo>
                    <a:pt x="3709" y="2822"/>
                    <a:pt x="3873" y="2817"/>
                    <a:pt x="4040" y="2808"/>
                  </a:cubicBezTo>
                  <a:cubicBezTo>
                    <a:pt x="4931" y="2786"/>
                    <a:pt x="5821" y="2626"/>
                    <a:pt x="5821" y="2557"/>
                  </a:cubicBezTo>
                  <a:cubicBezTo>
                    <a:pt x="5798" y="2489"/>
                    <a:pt x="4908" y="2512"/>
                    <a:pt x="4040" y="2466"/>
                  </a:cubicBezTo>
                  <a:cubicBezTo>
                    <a:pt x="3607" y="2420"/>
                    <a:pt x="3173" y="2375"/>
                    <a:pt x="2876" y="2306"/>
                  </a:cubicBezTo>
                  <a:cubicBezTo>
                    <a:pt x="2717" y="2283"/>
                    <a:pt x="2580" y="2238"/>
                    <a:pt x="2488" y="2215"/>
                  </a:cubicBezTo>
                  <a:cubicBezTo>
                    <a:pt x="2420" y="2192"/>
                    <a:pt x="2351" y="2192"/>
                    <a:pt x="2351" y="2192"/>
                  </a:cubicBezTo>
                  <a:cubicBezTo>
                    <a:pt x="2351" y="2192"/>
                    <a:pt x="2306" y="2169"/>
                    <a:pt x="2214" y="2146"/>
                  </a:cubicBezTo>
                  <a:cubicBezTo>
                    <a:pt x="2146" y="2124"/>
                    <a:pt x="2009" y="2101"/>
                    <a:pt x="1872" y="2032"/>
                  </a:cubicBezTo>
                  <a:cubicBezTo>
                    <a:pt x="1575" y="1941"/>
                    <a:pt x="1210" y="1736"/>
                    <a:pt x="913" y="1462"/>
                  </a:cubicBezTo>
                  <a:cubicBezTo>
                    <a:pt x="594" y="1165"/>
                    <a:pt x="411" y="800"/>
                    <a:pt x="251" y="503"/>
                  </a:cubicBezTo>
                  <a:cubicBezTo>
                    <a:pt x="137" y="20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4" name="Google Shape;4654;p53"/>
            <p:cNvSpPr/>
            <p:nvPr/>
          </p:nvSpPr>
          <p:spPr>
            <a:xfrm>
              <a:off x="2898975" y="3678700"/>
              <a:ext cx="47950" cy="102900"/>
            </a:xfrm>
            <a:custGeom>
              <a:avLst/>
              <a:gdLst/>
              <a:ahLst/>
              <a:cxnLst/>
              <a:rect l="l" t="t" r="r" b="b"/>
              <a:pathLst>
                <a:path w="1918" h="4116" extrusionOk="0">
                  <a:moveTo>
                    <a:pt x="1580" y="0"/>
                  </a:moveTo>
                  <a:cubicBezTo>
                    <a:pt x="1410" y="0"/>
                    <a:pt x="1207" y="195"/>
                    <a:pt x="1096" y="511"/>
                  </a:cubicBezTo>
                  <a:cubicBezTo>
                    <a:pt x="936" y="899"/>
                    <a:pt x="982" y="1287"/>
                    <a:pt x="1164" y="1401"/>
                  </a:cubicBezTo>
                  <a:cubicBezTo>
                    <a:pt x="1198" y="1423"/>
                    <a:pt x="1236" y="1433"/>
                    <a:pt x="1274" y="1433"/>
                  </a:cubicBezTo>
                  <a:cubicBezTo>
                    <a:pt x="1444" y="1433"/>
                    <a:pt x="1646" y="1238"/>
                    <a:pt x="1758" y="922"/>
                  </a:cubicBezTo>
                  <a:cubicBezTo>
                    <a:pt x="1918" y="557"/>
                    <a:pt x="1872" y="146"/>
                    <a:pt x="1689" y="32"/>
                  </a:cubicBezTo>
                  <a:cubicBezTo>
                    <a:pt x="1656" y="11"/>
                    <a:pt x="1618" y="0"/>
                    <a:pt x="1580" y="0"/>
                  </a:cubicBezTo>
                  <a:close/>
                  <a:moveTo>
                    <a:pt x="903" y="2097"/>
                  </a:moveTo>
                  <a:cubicBezTo>
                    <a:pt x="656" y="2097"/>
                    <a:pt x="376" y="2363"/>
                    <a:pt x="206" y="2816"/>
                  </a:cubicBezTo>
                  <a:cubicBezTo>
                    <a:pt x="0" y="3341"/>
                    <a:pt x="46" y="3912"/>
                    <a:pt x="297" y="4072"/>
                  </a:cubicBezTo>
                  <a:cubicBezTo>
                    <a:pt x="347" y="4101"/>
                    <a:pt x="401" y="4115"/>
                    <a:pt x="456" y="4115"/>
                  </a:cubicBezTo>
                  <a:cubicBezTo>
                    <a:pt x="700" y="4115"/>
                    <a:pt x="974" y="3839"/>
                    <a:pt x="1142" y="3410"/>
                  </a:cubicBezTo>
                  <a:cubicBezTo>
                    <a:pt x="1347" y="2862"/>
                    <a:pt x="1301" y="2314"/>
                    <a:pt x="1050" y="2132"/>
                  </a:cubicBezTo>
                  <a:cubicBezTo>
                    <a:pt x="1003" y="2108"/>
                    <a:pt x="954" y="2097"/>
                    <a:pt x="903" y="209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5" name="Google Shape;4655;p53"/>
            <p:cNvSpPr/>
            <p:nvPr/>
          </p:nvSpPr>
          <p:spPr>
            <a:xfrm>
              <a:off x="3332650" y="3646125"/>
              <a:ext cx="29700" cy="107200"/>
            </a:xfrm>
            <a:custGeom>
              <a:avLst/>
              <a:gdLst/>
              <a:ahLst/>
              <a:cxnLst/>
              <a:rect l="l" t="t" r="r" b="b"/>
              <a:pathLst>
                <a:path w="1188" h="4288" extrusionOk="0">
                  <a:moveTo>
                    <a:pt x="684" y="0"/>
                  </a:moveTo>
                  <a:cubicBezTo>
                    <a:pt x="485" y="0"/>
                    <a:pt x="318" y="259"/>
                    <a:pt x="297" y="627"/>
                  </a:cubicBezTo>
                  <a:cubicBezTo>
                    <a:pt x="252" y="1038"/>
                    <a:pt x="389" y="1426"/>
                    <a:pt x="594" y="1472"/>
                  </a:cubicBezTo>
                  <a:cubicBezTo>
                    <a:pt x="618" y="1479"/>
                    <a:pt x="641" y="1482"/>
                    <a:pt x="664" y="1482"/>
                  </a:cubicBezTo>
                  <a:cubicBezTo>
                    <a:pt x="863" y="1482"/>
                    <a:pt x="1030" y="1224"/>
                    <a:pt x="1051" y="855"/>
                  </a:cubicBezTo>
                  <a:cubicBezTo>
                    <a:pt x="1096" y="445"/>
                    <a:pt x="959" y="79"/>
                    <a:pt x="754" y="11"/>
                  </a:cubicBezTo>
                  <a:cubicBezTo>
                    <a:pt x="730" y="4"/>
                    <a:pt x="707" y="0"/>
                    <a:pt x="684" y="0"/>
                  </a:cubicBezTo>
                  <a:close/>
                  <a:moveTo>
                    <a:pt x="618" y="2194"/>
                  </a:moveTo>
                  <a:cubicBezTo>
                    <a:pt x="348" y="2194"/>
                    <a:pt x="111" y="2566"/>
                    <a:pt x="69" y="3092"/>
                  </a:cubicBezTo>
                  <a:cubicBezTo>
                    <a:pt x="1" y="3663"/>
                    <a:pt x="206" y="4188"/>
                    <a:pt x="503" y="4279"/>
                  </a:cubicBezTo>
                  <a:cubicBezTo>
                    <a:pt x="526" y="4285"/>
                    <a:pt x="548" y="4287"/>
                    <a:pt x="571" y="4287"/>
                  </a:cubicBezTo>
                  <a:cubicBezTo>
                    <a:pt x="840" y="4287"/>
                    <a:pt x="1077" y="3916"/>
                    <a:pt x="1119" y="3389"/>
                  </a:cubicBezTo>
                  <a:cubicBezTo>
                    <a:pt x="1188" y="2841"/>
                    <a:pt x="982" y="2293"/>
                    <a:pt x="685" y="2202"/>
                  </a:cubicBezTo>
                  <a:cubicBezTo>
                    <a:pt x="663" y="2197"/>
                    <a:pt x="640" y="2194"/>
                    <a:pt x="618" y="219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6" name="Google Shape;4656;p53"/>
            <p:cNvSpPr/>
            <p:nvPr/>
          </p:nvSpPr>
          <p:spPr>
            <a:xfrm>
              <a:off x="2946900" y="2383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2" y="1"/>
                  </a:moveTo>
                  <a:cubicBezTo>
                    <a:pt x="5606" y="1"/>
                    <a:pt x="4457" y="216"/>
                    <a:pt x="3288" y="646"/>
                  </a:cubicBezTo>
                  <a:cubicBezTo>
                    <a:pt x="4018" y="1034"/>
                    <a:pt x="4611" y="965"/>
                    <a:pt x="5798" y="1148"/>
                  </a:cubicBezTo>
                  <a:cubicBezTo>
                    <a:pt x="6848" y="1810"/>
                    <a:pt x="8263" y="2152"/>
                    <a:pt x="10044" y="4754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20" y="26592"/>
                    <a:pt x="3403" y="26558"/>
                    <a:pt x="2968" y="26484"/>
                  </a:cubicBezTo>
                  <a:lnTo>
                    <a:pt x="92" y="26689"/>
                  </a:lnTo>
                  <a:cubicBezTo>
                    <a:pt x="92" y="26689"/>
                    <a:pt x="1" y="29588"/>
                    <a:pt x="4474" y="29976"/>
                  </a:cubicBezTo>
                  <a:cubicBezTo>
                    <a:pt x="4724" y="29997"/>
                    <a:pt x="4972" y="30007"/>
                    <a:pt x="5218" y="30007"/>
                  </a:cubicBezTo>
                  <a:cubicBezTo>
                    <a:pt x="8190" y="30007"/>
                    <a:pt x="10880" y="28509"/>
                    <a:pt x="12714" y="26233"/>
                  </a:cubicBezTo>
                  <a:cubicBezTo>
                    <a:pt x="13308" y="25502"/>
                    <a:pt x="14267" y="24612"/>
                    <a:pt x="14655" y="23722"/>
                  </a:cubicBezTo>
                  <a:cubicBezTo>
                    <a:pt x="16481" y="19591"/>
                    <a:pt x="17279" y="15847"/>
                    <a:pt x="16481" y="11282"/>
                  </a:cubicBezTo>
                  <a:cubicBezTo>
                    <a:pt x="15138" y="3721"/>
                    <a:pt x="11304" y="1"/>
                    <a:pt x="6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7" name="Google Shape;4657;p53"/>
            <p:cNvSpPr/>
            <p:nvPr/>
          </p:nvSpPr>
          <p:spPr>
            <a:xfrm>
              <a:off x="2949200" y="2412100"/>
              <a:ext cx="353800" cy="685500"/>
            </a:xfrm>
            <a:custGeom>
              <a:avLst/>
              <a:gdLst/>
              <a:ahLst/>
              <a:cxnLst/>
              <a:rect l="l" t="t" r="r" b="b"/>
              <a:pathLst>
                <a:path w="14152" h="27420" extrusionOk="0">
                  <a:moveTo>
                    <a:pt x="5706" y="1"/>
                  </a:moveTo>
                  <a:lnTo>
                    <a:pt x="5706" y="1"/>
                  </a:lnTo>
                  <a:cubicBezTo>
                    <a:pt x="6756" y="663"/>
                    <a:pt x="8171" y="1005"/>
                    <a:pt x="9952" y="3607"/>
                  </a:cubicBezTo>
                  <a:cubicBezTo>
                    <a:pt x="12394" y="7191"/>
                    <a:pt x="13695" y="16572"/>
                    <a:pt x="10317" y="21799"/>
                  </a:cubicBezTo>
                  <a:cubicBezTo>
                    <a:pt x="10317" y="21799"/>
                    <a:pt x="8247" y="25445"/>
                    <a:pt x="4125" y="25445"/>
                  </a:cubicBezTo>
                  <a:cubicBezTo>
                    <a:pt x="3728" y="25445"/>
                    <a:pt x="3311" y="25411"/>
                    <a:pt x="2876" y="25337"/>
                  </a:cubicBezTo>
                  <a:lnTo>
                    <a:pt x="0" y="25542"/>
                  </a:lnTo>
                  <a:cubicBezTo>
                    <a:pt x="0" y="25542"/>
                    <a:pt x="0" y="26090"/>
                    <a:pt x="342" y="26752"/>
                  </a:cubicBezTo>
                  <a:cubicBezTo>
                    <a:pt x="913" y="27072"/>
                    <a:pt x="1689" y="27300"/>
                    <a:pt x="2693" y="27391"/>
                  </a:cubicBezTo>
                  <a:cubicBezTo>
                    <a:pt x="2923" y="27410"/>
                    <a:pt x="3151" y="27420"/>
                    <a:pt x="3378" y="27420"/>
                  </a:cubicBezTo>
                  <a:cubicBezTo>
                    <a:pt x="6099" y="27420"/>
                    <a:pt x="8563" y="26054"/>
                    <a:pt x="10249" y="23967"/>
                  </a:cubicBezTo>
                  <a:cubicBezTo>
                    <a:pt x="10796" y="23283"/>
                    <a:pt x="11253" y="22529"/>
                    <a:pt x="11595" y="21708"/>
                  </a:cubicBezTo>
                  <a:cubicBezTo>
                    <a:pt x="13262" y="17919"/>
                    <a:pt x="14152" y="14426"/>
                    <a:pt x="13398" y="10249"/>
                  </a:cubicBezTo>
                  <a:cubicBezTo>
                    <a:pt x="12280" y="3881"/>
                    <a:pt x="9381" y="503"/>
                    <a:pt x="570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8" name="Google Shape;4658;p53"/>
            <p:cNvSpPr/>
            <p:nvPr/>
          </p:nvSpPr>
          <p:spPr>
            <a:xfrm>
              <a:off x="3078150" y="2428200"/>
              <a:ext cx="199750" cy="612275"/>
            </a:xfrm>
            <a:custGeom>
              <a:avLst/>
              <a:gdLst/>
              <a:ahLst/>
              <a:cxnLst/>
              <a:rect l="l" t="t" r="r" b="b"/>
              <a:pathLst>
                <a:path w="7990" h="24491" extrusionOk="0">
                  <a:moveTo>
                    <a:pt x="967" y="1"/>
                  </a:moveTo>
                  <a:cubicBezTo>
                    <a:pt x="847" y="1"/>
                    <a:pt x="738" y="8"/>
                    <a:pt x="640" y="19"/>
                  </a:cubicBezTo>
                  <a:cubicBezTo>
                    <a:pt x="206" y="87"/>
                    <a:pt x="1" y="201"/>
                    <a:pt x="1" y="201"/>
                  </a:cubicBezTo>
                  <a:cubicBezTo>
                    <a:pt x="6" y="212"/>
                    <a:pt x="23" y="217"/>
                    <a:pt x="52" y="217"/>
                  </a:cubicBezTo>
                  <a:cubicBezTo>
                    <a:pt x="142" y="217"/>
                    <a:pt x="345" y="173"/>
                    <a:pt x="640" y="156"/>
                  </a:cubicBezTo>
                  <a:cubicBezTo>
                    <a:pt x="1028" y="156"/>
                    <a:pt x="1621" y="224"/>
                    <a:pt x="2215" y="567"/>
                  </a:cubicBezTo>
                  <a:cubicBezTo>
                    <a:pt x="3424" y="1183"/>
                    <a:pt x="4588" y="2689"/>
                    <a:pt x="5433" y="4310"/>
                  </a:cubicBezTo>
                  <a:cubicBezTo>
                    <a:pt x="5867" y="5109"/>
                    <a:pt x="6232" y="5976"/>
                    <a:pt x="6460" y="6775"/>
                  </a:cubicBezTo>
                  <a:cubicBezTo>
                    <a:pt x="6643" y="7620"/>
                    <a:pt x="6825" y="8419"/>
                    <a:pt x="6917" y="9103"/>
                  </a:cubicBezTo>
                  <a:cubicBezTo>
                    <a:pt x="7054" y="9765"/>
                    <a:pt x="7099" y="10336"/>
                    <a:pt x="7168" y="10747"/>
                  </a:cubicBezTo>
                  <a:cubicBezTo>
                    <a:pt x="7191" y="10952"/>
                    <a:pt x="7191" y="11112"/>
                    <a:pt x="7213" y="11203"/>
                  </a:cubicBezTo>
                  <a:cubicBezTo>
                    <a:pt x="7213" y="11317"/>
                    <a:pt x="7213" y="11363"/>
                    <a:pt x="7213" y="11363"/>
                  </a:cubicBezTo>
                  <a:cubicBezTo>
                    <a:pt x="7213" y="11363"/>
                    <a:pt x="7236" y="11591"/>
                    <a:pt x="7259" y="12002"/>
                  </a:cubicBezTo>
                  <a:cubicBezTo>
                    <a:pt x="7305" y="12413"/>
                    <a:pt x="7282" y="12984"/>
                    <a:pt x="7305" y="13668"/>
                  </a:cubicBezTo>
                  <a:cubicBezTo>
                    <a:pt x="7259" y="14353"/>
                    <a:pt x="7213" y="15152"/>
                    <a:pt x="7031" y="15997"/>
                  </a:cubicBezTo>
                  <a:cubicBezTo>
                    <a:pt x="6985" y="16202"/>
                    <a:pt x="6962" y="16407"/>
                    <a:pt x="6894" y="16636"/>
                  </a:cubicBezTo>
                  <a:cubicBezTo>
                    <a:pt x="6848" y="16841"/>
                    <a:pt x="6780" y="17046"/>
                    <a:pt x="6711" y="17275"/>
                  </a:cubicBezTo>
                  <a:cubicBezTo>
                    <a:pt x="6643" y="17480"/>
                    <a:pt x="6574" y="17708"/>
                    <a:pt x="6529" y="17914"/>
                  </a:cubicBezTo>
                  <a:lnTo>
                    <a:pt x="6255" y="18553"/>
                  </a:lnTo>
                  <a:cubicBezTo>
                    <a:pt x="5570" y="20288"/>
                    <a:pt x="4588" y="21863"/>
                    <a:pt x="3653" y="22890"/>
                  </a:cubicBezTo>
                  <a:cubicBezTo>
                    <a:pt x="2740" y="23940"/>
                    <a:pt x="1941" y="24442"/>
                    <a:pt x="1986" y="24487"/>
                  </a:cubicBezTo>
                  <a:cubicBezTo>
                    <a:pt x="1986" y="24489"/>
                    <a:pt x="1988" y="24490"/>
                    <a:pt x="1991" y="24490"/>
                  </a:cubicBezTo>
                  <a:cubicBezTo>
                    <a:pt x="2022" y="24490"/>
                    <a:pt x="2221" y="24377"/>
                    <a:pt x="2534" y="24168"/>
                  </a:cubicBezTo>
                  <a:cubicBezTo>
                    <a:pt x="2625" y="24122"/>
                    <a:pt x="2717" y="24054"/>
                    <a:pt x="2831" y="23985"/>
                  </a:cubicBezTo>
                  <a:cubicBezTo>
                    <a:pt x="2922" y="23917"/>
                    <a:pt x="3036" y="23826"/>
                    <a:pt x="3150" y="23734"/>
                  </a:cubicBezTo>
                  <a:cubicBezTo>
                    <a:pt x="3356" y="23552"/>
                    <a:pt x="3630" y="23346"/>
                    <a:pt x="3858" y="23095"/>
                  </a:cubicBezTo>
                  <a:cubicBezTo>
                    <a:pt x="4885" y="22091"/>
                    <a:pt x="5958" y="20493"/>
                    <a:pt x="6711" y="18758"/>
                  </a:cubicBezTo>
                  <a:lnTo>
                    <a:pt x="7008" y="18119"/>
                  </a:lnTo>
                  <a:cubicBezTo>
                    <a:pt x="7076" y="17891"/>
                    <a:pt x="7145" y="17663"/>
                    <a:pt x="7236" y="17434"/>
                  </a:cubicBezTo>
                  <a:cubicBezTo>
                    <a:pt x="7305" y="17206"/>
                    <a:pt x="7373" y="17001"/>
                    <a:pt x="7442" y="16773"/>
                  </a:cubicBezTo>
                  <a:cubicBezTo>
                    <a:pt x="7510" y="16544"/>
                    <a:pt x="7556" y="16339"/>
                    <a:pt x="7601" y="16111"/>
                  </a:cubicBezTo>
                  <a:cubicBezTo>
                    <a:pt x="7830" y="15243"/>
                    <a:pt x="7875" y="14399"/>
                    <a:pt x="7944" y="13691"/>
                  </a:cubicBezTo>
                  <a:cubicBezTo>
                    <a:pt x="7967" y="12984"/>
                    <a:pt x="7989" y="12390"/>
                    <a:pt x="7944" y="11956"/>
                  </a:cubicBezTo>
                  <a:cubicBezTo>
                    <a:pt x="7921" y="11546"/>
                    <a:pt x="7921" y="11317"/>
                    <a:pt x="7921" y="11317"/>
                  </a:cubicBezTo>
                  <a:cubicBezTo>
                    <a:pt x="7921" y="11317"/>
                    <a:pt x="7921" y="11249"/>
                    <a:pt x="7898" y="11135"/>
                  </a:cubicBezTo>
                  <a:cubicBezTo>
                    <a:pt x="7898" y="11021"/>
                    <a:pt x="7875" y="10861"/>
                    <a:pt x="7852" y="10655"/>
                  </a:cubicBezTo>
                  <a:cubicBezTo>
                    <a:pt x="7784" y="10267"/>
                    <a:pt x="7716" y="9674"/>
                    <a:pt x="7556" y="8966"/>
                  </a:cubicBezTo>
                  <a:cubicBezTo>
                    <a:pt x="7442" y="8282"/>
                    <a:pt x="7236" y="7483"/>
                    <a:pt x="7008" y="6615"/>
                  </a:cubicBezTo>
                  <a:cubicBezTo>
                    <a:pt x="6757" y="5748"/>
                    <a:pt x="6346" y="4903"/>
                    <a:pt x="5889" y="4059"/>
                  </a:cubicBezTo>
                  <a:cubicBezTo>
                    <a:pt x="5410" y="3237"/>
                    <a:pt x="4862" y="2461"/>
                    <a:pt x="4269" y="1799"/>
                  </a:cubicBezTo>
                  <a:cubicBezTo>
                    <a:pt x="3653" y="1137"/>
                    <a:pt x="2991" y="612"/>
                    <a:pt x="2329" y="316"/>
                  </a:cubicBezTo>
                  <a:cubicBezTo>
                    <a:pt x="1825" y="72"/>
                    <a:pt x="1347" y="1"/>
                    <a:pt x="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9" name="Google Shape;4659;p53"/>
            <p:cNvSpPr/>
            <p:nvPr/>
          </p:nvSpPr>
          <p:spPr>
            <a:xfrm>
              <a:off x="2989700" y="2384300"/>
              <a:ext cx="388050" cy="755025"/>
            </a:xfrm>
            <a:custGeom>
              <a:avLst/>
              <a:gdLst/>
              <a:ahLst/>
              <a:cxnLst/>
              <a:rect l="l" t="t" r="r" b="b"/>
              <a:pathLst>
                <a:path w="15522" h="30201" extrusionOk="0">
                  <a:moveTo>
                    <a:pt x="5948" y="1"/>
                  </a:moveTo>
                  <a:cubicBezTo>
                    <a:pt x="5612" y="1"/>
                    <a:pt x="5314" y="26"/>
                    <a:pt x="5068" y="63"/>
                  </a:cubicBezTo>
                  <a:cubicBezTo>
                    <a:pt x="4748" y="86"/>
                    <a:pt x="4520" y="177"/>
                    <a:pt x="4360" y="200"/>
                  </a:cubicBezTo>
                  <a:cubicBezTo>
                    <a:pt x="4200" y="246"/>
                    <a:pt x="4109" y="268"/>
                    <a:pt x="4109" y="291"/>
                  </a:cubicBezTo>
                  <a:cubicBezTo>
                    <a:pt x="4109" y="294"/>
                    <a:pt x="4116" y="296"/>
                    <a:pt x="4130" y="296"/>
                  </a:cubicBezTo>
                  <a:cubicBezTo>
                    <a:pt x="4216" y="296"/>
                    <a:pt x="4560" y="242"/>
                    <a:pt x="5091" y="223"/>
                  </a:cubicBezTo>
                  <a:cubicBezTo>
                    <a:pt x="5264" y="210"/>
                    <a:pt x="5460" y="201"/>
                    <a:pt x="5673" y="201"/>
                  </a:cubicBezTo>
                  <a:cubicBezTo>
                    <a:pt x="6218" y="201"/>
                    <a:pt x="6880" y="261"/>
                    <a:pt x="7601" y="474"/>
                  </a:cubicBezTo>
                  <a:cubicBezTo>
                    <a:pt x="8104" y="634"/>
                    <a:pt x="8629" y="862"/>
                    <a:pt x="9154" y="1159"/>
                  </a:cubicBezTo>
                  <a:cubicBezTo>
                    <a:pt x="9656" y="1478"/>
                    <a:pt x="10158" y="1866"/>
                    <a:pt x="10614" y="2323"/>
                  </a:cubicBezTo>
                  <a:cubicBezTo>
                    <a:pt x="11094" y="2779"/>
                    <a:pt x="11505" y="3327"/>
                    <a:pt x="11915" y="3875"/>
                  </a:cubicBezTo>
                  <a:cubicBezTo>
                    <a:pt x="12281" y="4468"/>
                    <a:pt x="12623" y="5084"/>
                    <a:pt x="12920" y="5701"/>
                  </a:cubicBezTo>
                  <a:cubicBezTo>
                    <a:pt x="14129" y="8257"/>
                    <a:pt x="14632" y="11088"/>
                    <a:pt x="14769" y="13187"/>
                  </a:cubicBezTo>
                  <a:cubicBezTo>
                    <a:pt x="14837" y="14237"/>
                    <a:pt x="14814" y="15105"/>
                    <a:pt x="14769" y="15721"/>
                  </a:cubicBezTo>
                  <a:cubicBezTo>
                    <a:pt x="14746" y="16018"/>
                    <a:pt x="14746" y="16269"/>
                    <a:pt x="14723" y="16429"/>
                  </a:cubicBezTo>
                  <a:cubicBezTo>
                    <a:pt x="14700" y="16588"/>
                    <a:pt x="14677" y="16680"/>
                    <a:pt x="14677" y="16680"/>
                  </a:cubicBezTo>
                  <a:cubicBezTo>
                    <a:pt x="14677" y="16680"/>
                    <a:pt x="14677" y="16771"/>
                    <a:pt x="14654" y="16931"/>
                  </a:cubicBezTo>
                  <a:cubicBezTo>
                    <a:pt x="14632" y="17091"/>
                    <a:pt x="14609" y="17342"/>
                    <a:pt x="14563" y="17638"/>
                  </a:cubicBezTo>
                  <a:cubicBezTo>
                    <a:pt x="14449" y="18232"/>
                    <a:pt x="14289" y="19099"/>
                    <a:pt x="13993" y="20126"/>
                  </a:cubicBezTo>
                  <a:cubicBezTo>
                    <a:pt x="13696" y="21131"/>
                    <a:pt x="13285" y="22295"/>
                    <a:pt x="12669" y="23482"/>
                  </a:cubicBezTo>
                  <a:cubicBezTo>
                    <a:pt x="12372" y="24052"/>
                    <a:pt x="12030" y="24646"/>
                    <a:pt x="11642" y="25216"/>
                  </a:cubicBezTo>
                  <a:cubicBezTo>
                    <a:pt x="11254" y="25787"/>
                    <a:pt x="10820" y="26335"/>
                    <a:pt x="10340" y="26860"/>
                  </a:cubicBezTo>
                  <a:cubicBezTo>
                    <a:pt x="9838" y="27362"/>
                    <a:pt x="9336" y="27841"/>
                    <a:pt x="8766" y="28229"/>
                  </a:cubicBezTo>
                  <a:cubicBezTo>
                    <a:pt x="8195" y="28617"/>
                    <a:pt x="7624" y="28983"/>
                    <a:pt x="7008" y="29234"/>
                  </a:cubicBezTo>
                  <a:cubicBezTo>
                    <a:pt x="5798" y="29736"/>
                    <a:pt x="4566" y="29918"/>
                    <a:pt x="3516" y="29918"/>
                  </a:cubicBezTo>
                  <a:cubicBezTo>
                    <a:pt x="1509" y="29897"/>
                    <a:pt x="175" y="29365"/>
                    <a:pt x="36" y="29365"/>
                  </a:cubicBezTo>
                  <a:cubicBezTo>
                    <a:pt x="28" y="29365"/>
                    <a:pt x="23" y="29367"/>
                    <a:pt x="23" y="29371"/>
                  </a:cubicBezTo>
                  <a:cubicBezTo>
                    <a:pt x="1" y="29393"/>
                    <a:pt x="343" y="29530"/>
                    <a:pt x="936" y="29736"/>
                  </a:cubicBezTo>
                  <a:cubicBezTo>
                    <a:pt x="1530" y="29918"/>
                    <a:pt x="2420" y="30147"/>
                    <a:pt x="3516" y="30192"/>
                  </a:cubicBezTo>
                  <a:cubicBezTo>
                    <a:pt x="3642" y="30198"/>
                    <a:pt x="3772" y="30201"/>
                    <a:pt x="3905" y="30201"/>
                  </a:cubicBezTo>
                  <a:cubicBezTo>
                    <a:pt x="4895" y="30201"/>
                    <a:pt x="6040" y="30042"/>
                    <a:pt x="7168" y="29599"/>
                  </a:cubicBezTo>
                  <a:cubicBezTo>
                    <a:pt x="7807" y="29348"/>
                    <a:pt x="8423" y="29005"/>
                    <a:pt x="9017" y="28595"/>
                  </a:cubicBezTo>
                  <a:cubicBezTo>
                    <a:pt x="9633" y="28184"/>
                    <a:pt x="10181" y="27704"/>
                    <a:pt x="10706" y="27202"/>
                  </a:cubicBezTo>
                  <a:cubicBezTo>
                    <a:pt x="11208" y="26677"/>
                    <a:pt x="11664" y="26107"/>
                    <a:pt x="12098" y="25536"/>
                  </a:cubicBezTo>
                  <a:cubicBezTo>
                    <a:pt x="12509" y="24942"/>
                    <a:pt x="12874" y="24349"/>
                    <a:pt x="13194" y="23733"/>
                  </a:cubicBezTo>
                  <a:cubicBezTo>
                    <a:pt x="13833" y="22546"/>
                    <a:pt x="14289" y="21359"/>
                    <a:pt x="14609" y="20309"/>
                  </a:cubicBezTo>
                  <a:cubicBezTo>
                    <a:pt x="14951" y="19259"/>
                    <a:pt x="15134" y="18369"/>
                    <a:pt x="15248" y="17753"/>
                  </a:cubicBezTo>
                  <a:cubicBezTo>
                    <a:pt x="15294" y="17433"/>
                    <a:pt x="15339" y="17182"/>
                    <a:pt x="15362" y="17022"/>
                  </a:cubicBezTo>
                  <a:cubicBezTo>
                    <a:pt x="15385" y="16839"/>
                    <a:pt x="15385" y="16748"/>
                    <a:pt x="15385" y="16748"/>
                  </a:cubicBezTo>
                  <a:cubicBezTo>
                    <a:pt x="15385" y="16748"/>
                    <a:pt x="15385" y="16657"/>
                    <a:pt x="15408" y="16497"/>
                  </a:cubicBezTo>
                  <a:cubicBezTo>
                    <a:pt x="15431" y="16337"/>
                    <a:pt x="15453" y="16086"/>
                    <a:pt x="15476" y="15767"/>
                  </a:cubicBezTo>
                  <a:cubicBezTo>
                    <a:pt x="15499" y="15128"/>
                    <a:pt x="15522" y="14215"/>
                    <a:pt x="15431" y="13142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7" y="4833"/>
                    <a:pt x="12692" y="4217"/>
                    <a:pt x="12281" y="3624"/>
                  </a:cubicBezTo>
                  <a:cubicBezTo>
                    <a:pt x="11847" y="3053"/>
                    <a:pt x="11390" y="2505"/>
                    <a:pt x="10888" y="2049"/>
                  </a:cubicBezTo>
                  <a:cubicBezTo>
                    <a:pt x="10409" y="1569"/>
                    <a:pt x="9861" y="1181"/>
                    <a:pt x="9313" y="885"/>
                  </a:cubicBezTo>
                  <a:cubicBezTo>
                    <a:pt x="8766" y="565"/>
                    <a:pt x="8195" y="360"/>
                    <a:pt x="7670" y="223"/>
                  </a:cubicBezTo>
                  <a:cubicBezTo>
                    <a:pt x="7040" y="58"/>
                    <a:pt x="6451" y="1"/>
                    <a:pt x="5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0" name="Google Shape;4660;p53"/>
            <p:cNvSpPr/>
            <p:nvPr/>
          </p:nvSpPr>
          <p:spPr>
            <a:xfrm>
              <a:off x="3282450" y="2538775"/>
              <a:ext cx="46800" cy="102750"/>
            </a:xfrm>
            <a:custGeom>
              <a:avLst/>
              <a:gdLst/>
              <a:ahLst/>
              <a:cxnLst/>
              <a:rect l="l" t="t" r="r" b="b"/>
              <a:pathLst>
                <a:path w="1872" h="4110" extrusionOk="0">
                  <a:moveTo>
                    <a:pt x="479" y="0"/>
                  </a:moveTo>
                  <a:cubicBezTo>
                    <a:pt x="472" y="0"/>
                    <a:pt x="464" y="1"/>
                    <a:pt x="457" y="1"/>
                  </a:cubicBezTo>
                  <a:cubicBezTo>
                    <a:pt x="137" y="24"/>
                    <a:pt x="0" y="503"/>
                    <a:pt x="137" y="1051"/>
                  </a:cubicBezTo>
                  <a:cubicBezTo>
                    <a:pt x="248" y="1585"/>
                    <a:pt x="598" y="2011"/>
                    <a:pt x="890" y="2011"/>
                  </a:cubicBezTo>
                  <a:cubicBezTo>
                    <a:pt x="898" y="2011"/>
                    <a:pt x="906" y="2010"/>
                    <a:pt x="913" y="2010"/>
                  </a:cubicBezTo>
                  <a:cubicBezTo>
                    <a:pt x="1210" y="1987"/>
                    <a:pt x="1370" y="1530"/>
                    <a:pt x="1233" y="960"/>
                  </a:cubicBezTo>
                  <a:cubicBezTo>
                    <a:pt x="1099" y="426"/>
                    <a:pt x="770" y="0"/>
                    <a:pt x="479" y="0"/>
                  </a:cubicBezTo>
                  <a:close/>
                  <a:moveTo>
                    <a:pt x="1254" y="2670"/>
                  </a:moveTo>
                  <a:cubicBezTo>
                    <a:pt x="1247" y="2670"/>
                    <a:pt x="1240" y="2671"/>
                    <a:pt x="1233" y="2672"/>
                  </a:cubicBezTo>
                  <a:cubicBezTo>
                    <a:pt x="1004" y="2694"/>
                    <a:pt x="890" y="3014"/>
                    <a:pt x="982" y="3425"/>
                  </a:cubicBezTo>
                  <a:cubicBezTo>
                    <a:pt x="1073" y="3813"/>
                    <a:pt x="1324" y="4110"/>
                    <a:pt x="1552" y="4110"/>
                  </a:cubicBezTo>
                  <a:cubicBezTo>
                    <a:pt x="1758" y="4087"/>
                    <a:pt x="1872" y="3744"/>
                    <a:pt x="1780" y="3356"/>
                  </a:cubicBezTo>
                  <a:cubicBezTo>
                    <a:pt x="1692" y="2981"/>
                    <a:pt x="1455" y="2670"/>
                    <a:pt x="1254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1" name="Google Shape;4661;p53"/>
            <p:cNvSpPr/>
            <p:nvPr/>
          </p:nvSpPr>
          <p:spPr>
            <a:xfrm>
              <a:off x="2625075" y="2395300"/>
              <a:ext cx="731575" cy="931925"/>
            </a:xfrm>
            <a:custGeom>
              <a:avLst/>
              <a:gdLst/>
              <a:ahLst/>
              <a:cxnLst/>
              <a:rect l="l" t="t" r="r" b="b"/>
              <a:pathLst>
                <a:path w="29263" h="37277" extrusionOk="0">
                  <a:moveTo>
                    <a:pt x="14193" y="1"/>
                  </a:moveTo>
                  <a:cubicBezTo>
                    <a:pt x="10544" y="1"/>
                    <a:pt x="5387" y="1061"/>
                    <a:pt x="5387" y="1061"/>
                  </a:cubicBezTo>
                  <a:cubicBezTo>
                    <a:pt x="0" y="3184"/>
                    <a:pt x="274" y="35573"/>
                    <a:pt x="274" y="35573"/>
                  </a:cubicBezTo>
                  <a:cubicBezTo>
                    <a:pt x="4675" y="36821"/>
                    <a:pt x="8818" y="37276"/>
                    <a:pt x="12520" y="37276"/>
                  </a:cubicBezTo>
                  <a:cubicBezTo>
                    <a:pt x="22489" y="37276"/>
                    <a:pt x="29262" y="33975"/>
                    <a:pt x="29262" y="33975"/>
                  </a:cubicBezTo>
                  <a:cubicBezTo>
                    <a:pt x="29262" y="33975"/>
                    <a:pt x="26158" y="8730"/>
                    <a:pt x="21753" y="2179"/>
                  </a:cubicBezTo>
                  <a:cubicBezTo>
                    <a:pt x="20885" y="901"/>
                    <a:pt x="19082" y="399"/>
                    <a:pt x="15499" y="57"/>
                  </a:cubicBezTo>
                  <a:cubicBezTo>
                    <a:pt x="15097" y="18"/>
                    <a:pt x="14657" y="1"/>
                    <a:pt x="14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2" name="Google Shape;4662;p53"/>
            <p:cNvSpPr/>
            <p:nvPr/>
          </p:nvSpPr>
          <p:spPr>
            <a:xfrm>
              <a:off x="2625075" y="2395300"/>
              <a:ext cx="731575" cy="931925"/>
            </a:xfrm>
            <a:custGeom>
              <a:avLst/>
              <a:gdLst/>
              <a:ahLst/>
              <a:cxnLst/>
              <a:rect l="l" t="t" r="r" b="b"/>
              <a:pathLst>
                <a:path w="29263" h="37277" extrusionOk="0">
                  <a:moveTo>
                    <a:pt x="14193" y="1"/>
                  </a:moveTo>
                  <a:cubicBezTo>
                    <a:pt x="10544" y="1"/>
                    <a:pt x="5387" y="1061"/>
                    <a:pt x="5387" y="1061"/>
                  </a:cubicBezTo>
                  <a:cubicBezTo>
                    <a:pt x="0" y="3184"/>
                    <a:pt x="274" y="35573"/>
                    <a:pt x="274" y="35573"/>
                  </a:cubicBezTo>
                  <a:cubicBezTo>
                    <a:pt x="4675" y="36821"/>
                    <a:pt x="8818" y="37276"/>
                    <a:pt x="12520" y="37276"/>
                  </a:cubicBezTo>
                  <a:cubicBezTo>
                    <a:pt x="22489" y="37276"/>
                    <a:pt x="29262" y="33975"/>
                    <a:pt x="29262" y="33975"/>
                  </a:cubicBezTo>
                  <a:cubicBezTo>
                    <a:pt x="29262" y="33975"/>
                    <a:pt x="28851" y="30757"/>
                    <a:pt x="28167" y="26351"/>
                  </a:cubicBezTo>
                  <a:cubicBezTo>
                    <a:pt x="27277" y="29136"/>
                    <a:pt x="25062" y="31692"/>
                    <a:pt x="20132" y="32309"/>
                  </a:cubicBezTo>
                  <a:cubicBezTo>
                    <a:pt x="19338" y="32410"/>
                    <a:pt x="18589" y="32458"/>
                    <a:pt x="17883" y="32458"/>
                  </a:cubicBezTo>
                  <a:cubicBezTo>
                    <a:pt x="8041" y="32458"/>
                    <a:pt x="6580" y="23098"/>
                    <a:pt x="7624" y="16559"/>
                  </a:cubicBezTo>
                  <a:cubicBezTo>
                    <a:pt x="8742" y="9552"/>
                    <a:pt x="10409" y="6836"/>
                    <a:pt x="16320" y="5694"/>
                  </a:cubicBezTo>
                  <a:cubicBezTo>
                    <a:pt x="21091" y="4759"/>
                    <a:pt x="20863" y="2476"/>
                    <a:pt x="20954" y="1380"/>
                  </a:cubicBezTo>
                  <a:cubicBezTo>
                    <a:pt x="19904" y="673"/>
                    <a:pt x="18215" y="331"/>
                    <a:pt x="15499" y="57"/>
                  </a:cubicBezTo>
                  <a:cubicBezTo>
                    <a:pt x="15097" y="18"/>
                    <a:pt x="14657" y="1"/>
                    <a:pt x="141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3" name="Google Shape;4663;p53"/>
            <p:cNvSpPr/>
            <p:nvPr/>
          </p:nvSpPr>
          <p:spPr>
            <a:xfrm>
              <a:off x="3223700" y="2762450"/>
              <a:ext cx="38225" cy="105625"/>
            </a:xfrm>
            <a:custGeom>
              <a:avLst/>
              <a:gdLst/>
              <a:ahLst/>
              <a:cxnLst/>
              <a:rect l="l" t="t" r="r" b="b"/>
              <a:pathLst>
                <a:path w="1529" h="4225" extrusionOk="0">
                  <a:moveTo>
                    <a:pt x="321" y="0"/>
                  </a:moveTo>
                  <a:cubicBezTo>
                    <a:pt x="127" y="0"/>
                    <a:pt x="1" y="312"/>
                    <a:pt x="45" y="709"/>
                  </a:cubicBezTo>
                  <a:cubicBezTo>
                    <a:pt x="90" y="1120"/>
                    <a:pt x="319" y="1462"/>
                    <a:pt x="524" y="1462"/>
                  </a:cubicBezTo>
                  <a:cubicBezTo>
                    <a:pt x="532" y="1463"/>
                    <a:pt x="539" y="1464"/>
                    <a:pt x="547" y="1464"/>
                  </a:cubicBezTo>
                  <a:cubicBezTo>
                    <a:pt x="761" y="1464"/>
                    <a:pt x="888" y="1152"/>
                    <a:pt x="844" y="755"/>
                  </a:cubicBezTo>
                  <a:cubicBezTo>
                    <a:pt x="798" y="344"/>
                    <a:pt x="570" y="24"/>
                    <a:pt x="341" y="2"/>
                  </a:cubicBezTo>
                  <a:cubicBezTo>
                    <a:pt x="334" y="1"/>
                    <a:pt x="328" y="0"/>
                    <a:pt x="321" y="0"/>
                  </a:cubicBezTo>
                  <a:close/>
                  <a:moveTo>
                    <a:pt x="753" y="2169"/>
                  </a:moveTo>
                  <a:cubicBezTo>
                    <a:pt x="468" y="2169"/>
                    <a:pt x="275" y="2595"/>
                    <a:pt x="341" y="3151"/>
                  </a:cubicBezTo>
                  <a:cubicBezTo>
                    <a:pt x="410" y="3722"/>
                    <a:pt x="729" y="4201"/>
                    <a:pt x="1026" y="4224"/>
                  </a:cubicBezTo>
                  <a:cubicBezTo>
                    <a:pt x="1346" y="4224"/>
                    <a:pt x="1528" y="3791"/>
                    <a:pt x="1460" y="3220"/>
                  </a:cubicBezTo>
                  <a:cubicBezTo>
                    <a:pt x="1391" y="2672"/>
                    <a:pt x="1072" y="2193"/>
                    <a:pt x="775" y="2170"/>
                  </a:cubicBezTo>
                  <a:cubicBezTo>
                    <a:pt x="768" y="2169"/>
                    <a:pt x="760" y="2169"/>
                    <a:pt x="753" y="216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4" name="Google Shape;4664;p53"/>
            <p:cNvSpPr/>
            <p:nvPr/>
          </p:nvSpPr>
          <p:spPr>
            <a:xfrm>
              <a:off x="2712375" y="3246950"/>
              <a:ext cx="522150" cy="52525"/>
            </a:xfrm>
            <a:custGeom>
              <a:avLst/>
              <a:gdLst/>
              <a:ahLst/>
              <a:cxnLst/>
              <a:rect l="l" t="t" r="r" b="b"/>
              <a:pathLst>
                <a:path w="20886" h="2101" extrusionOk="0">
                  <a:moveTo>
                    <a:pt x="1" y="0"/>
                  </a:moveTo>
                  <a:cubicBezTo>
                    <a:pt x="1" y="23"/>
                    <a:pt x="160" y="69"/>
                    <a:pt x="434" y="183"/>
                  </a:cubicBezTo>
                  <a:cubicBezTo>
                    <a:pt x="708" y="297"/>
                    <a:pt x="1073" y="457"/>
                    <a:pt x="1553" y="594"/>
                  </a:cubicBezTo>
                  <a:cubicBezTo>
                    <a:pt x="2488" y="936"/>
                    <a:pt x="3790" y="1256"/>
                    <a:pt x="5091" y="1530"/>
                  </a:cubicBezTo>
                  <a:cubicBezTo>
                    <a:pt x="6392" y="1758"/>
                    <a:pt x="7715" y="1940"/>
                    <a:pt x="8697" y="2009"/>
                  </a:cubicBezTo>
                  <a:cubicBezTo>
                    <a:pt x="9199" y="2055"/>
                    <a:pt x="9610" y="2055"/>
                    <a:pt x="9907" y="2077"/>
                  </a:cubicBezTo>
                  <a:cubicBezTo>
                    <a:pt x="10203" y="2100"/>
                    <a:pt x="10363" y="2100"/>
                    <a:pt x="10363" y="2100"/>
                  </a:cubicBezTo>
                  <a:cubicBezTo>
                    <a:pt x="10363" y="2100"/>
                    <a:pt x="11025" y="2100"/>
                    <a:pt x="12029" y="2077"/>
                  </a:cubicBezTo>
                  <a:cubicBezTo>
                    <a:pt x="13034" y="2055"/>
                    <a:pt x="14358" y="1963"/>
                    <a:pt x="15682" y="1803"/>
                  </a:cubicBezTo>
                  <a:cubicBezTo>
                    <a:pt x="17005" y="1621"/>
                    <a:pt x="18306" y="1393"/>
                    <a:pt x="19288" y="1164"/>
                  </a:cubicBezTo>
                  <a:cubicBezTo>
                    <a:pt x="19767" y="1073"/>
                    <a:pt x="20178" y="959"/>
                    <a:pt x="20452" y="890"/>
                  </a:cubicBezTo>
                  <a:cubicBezTo>
                    <a:pt x="20726" y="822"/>
                    <a:pt x="20886" y="753"/>
                    <a:pt x="20886" y="753"/>
                  </a:cubicBezTo>
                  <a:cubicBezTo>
                    <a:pt x="20886" y="748"/>
                    <a:pt x="20876" y="745"/>
                    <a:pt x="20856" y="745"/>
                  </a:cubicBezTo>
                  <a:cubicBezTo>
                    <a:pt x="20797" y="745"/>
                    <a:pt x="20652" y="771"/>
                    <a:pt x="20429" y="822"/>
                  </a:cubicBezTo>
                  <a:cubicBezTo>
                    <a:pt x="20155" y="868"/>
                    <a:pt x="19744" y="959"/>
                    <a:pt x="19265" y="1050"/>
                  </a:cubicBezTo>
                  <a:cubicBezTo>
                    <a:pt x="18284" y="1233"/>
                    <a:pt x="16960" y="1415"/>
                    <a:pt x="15659" y="1552"/>
                  </a:cubicBezTo>
                  <a:cubicBezTo>
                    <a:pt x="14335" y="1689"/>
                    <a:pt x="13011" y="1758"/>
                    <a:pt x="12029" y="1758"/>
                  </a:cubicBezTo>
                  <a:cubicBezTo>
                    <a:pt x="11025" y="1758"/>
                    <a:pt x="10363" y="1735"/>
                    <a:pt x="10363" y="1735"/>
                  </a:cubicBezTo>
                  <a:lnTo>
                    <a:pt x="9930" y="1735"/>
                  </a:lnTo>
                  <a:cubicBezTo>
                    <a:pt x="9633" y="1712"/>
                    <a:pt x="9222" y="1712"/>
                    <a:pt x="8720" y="1689"/>
                  </a:cubicBezTo>
                  <a:cubicBezTo>
                    <a:pt x="7738" y="1621"/>
                    <a:pt x="6437" y="1484"/>
                    <a:pt x="5136" y="1278"/>
                  </a:cubicBezTo>
                  <a:cubicBezTo>
                    <a:pt x="3835" y="1050"/>
                    <a:pt x="2534" y="753"/>
                    <a:pt x="1598" y="480"/>
                  </a:cubicBezTo>
                  <a:cubicBezTo>
                    <a:pt x="1119" y="343"/>
                    <a:pt x="731" y="206"/>
                    <a:pt x="457" y="114"/>
                  </a:cubicBezTo>
                  <a:cubicBezTo>
                    <a:pt x="183" y="23"/>
                    <a:pt x="23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5" name="Google Shape;4665;p53"/>
            <p:cNvSpPr/>
            <p:nvPr/>
          </p:nvSpPr>
          <p:spPr>
            <a:xfrm>
              <a:off x="2828775" y="2406400"/>
              <a:ext cx="312175" cy="117750"/>
            </a:xfrm>
            <a:custGeom>
              <a:avLst/>
              <a:gdLst/>
              <a:ahLst/>
              <a:cxnLst/>
              <a:rect l="l" t="t" r="r" b="b"/>
              <a:pathLst>
                <a:path w="12487" h="4710" extrusionOk="0">
                  <a:moveTo>
                    <a:pt x="2238" y="1"/>
                  </a:moveTo>
                  <a:cubicBezTo>
                    <a:pt x="2238" y="1"/>
                    <a:pt x="1" y="594"/>
                    <a:pt x="572" y="1758"/>
                  </a:cubicBezTo>
                  <a:cubicBezTo>
                    <a:pt x="1074" y="2743"/>
                    <a:pt x="3015" y="4709"/>
                    <a:pt x="6034" y="4709"/>
                  </a:cubicBezTo>
                  <a:cubicBezTo>
                    <a:pt x="6583" y="4709"/>
                    <a:pt x="7167" y="4645"/>
                    <a:pt x="7784" y="4497"/>
                  </a:cubicBezTo>
                  <a:cubicBezTo>
                    <a:pt x="12486" y="3379"/>
                    <a:pt x="10318" y="594"/>
                    <a:pt x="8857" y="594"/>
                  </a:cubicBezTo>
                  <a:cubicBezTo>
                    <a:pt x="7396" y="594"/>
                    <a:pt x="2238" y="1"/>
                    <a:pt x="2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6" name="Google Shape;4666;p53"/>
            <p:cNvSpPr/>
            <p:nvPr/>
          </p:nvSpPr>
          <p:spPr>
            <a:xfrm>
              <a:off x="2844750" y="2406400"/>
              <a:ext cx="239125" cy="84925"/>
            </a:xfrm>
            <a:custGeom>
              <a:avLst/>
              <a:gdLst/>
              <a:ahLst/>
              <a:cxnLst/>
              <a:rect l="l" t="t" r="r" b="b"/>
              <a:pathLst>
                <a:path w="9565" h="3397" extrusionOk="0">
                  <a:moveTo>
                    <a:pt x="1599" y="1"/>
                  </a:moveTo>
                  <a:cubicBezTo>
                    <a:pt x="1599" y="1"/>
                    <a:pt x="435" y="320"/>
                    <a:pt x="1" y="936"/>
                  </a:cubicBezTo>
                  <a:cubicBezTo>
                    <a:pt x="464" y="1767"/>
                    <a:pt x="2266" y="3397"/>
                    <a:pt x="5048" y="3397"/>
                  </a:cubicBezTo>
                  <a:cubicBezTo>
                    <a:pt x="5555" y="3397"/>
                    <a:pt x="6095" y="3342"/>
                    <a:pt x="6666" y="3219"/>
                  </a:cubicBezTo>
                  <a:cubicBezTo>
                    <a:pt x="9108" y="2694"/>
                    <a:pt x="9565" y="1713"/>
                    <a:pt x="9222" y="959"/>
                  </a:cubicBezTo>
                  <a:cubicBezTo>
                    <a:pt x="8926" y="731"/>
                    <a:pt x="8560" y="594"/>
                    <a:pt x="8218" y="594"/>
                  </a:cubicBezTo>
                  <a:cubicBezTo>
                    <a:pt x="6757" y="594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7" name="Google Shape;4667;p53"/>
            <p:cNvSpPr/>
            <p:nvPr/>
          </p:nvSpPr>
          <p:spPr>
            <a:xfrm>
              <a:off x="3037625" y="2474650"/>
              <a:ext cx="37700" cy="22550"/>
            </a:xfrm>
            <a:custGeom>
              <a:avLst/>
              <a:gdLst/>
              <a:ahLst/>
              <a:cxnLst/>
              <a:rect l="l" t="t" r="r" b="b"/>
              <a:pathLst>
                <a:path w="1508" h="902" extrusionOk="0">
                  <a:moveTo>
                    <a:pt x="1042" y="0"/>
                  </a:moveTo>
                  <a:cubicBezTo>
                    <a:pt x="934" y="0"/>
                    <a:pt x="812" y="18"/>
                    <a:pt x="686" y="55"/>
                  </a:cubicBezTo>
                  <a:cubicBezTo>
                    <a:pt x="298" y="192"/>
                    <a:pt x="1" y="466"/>
                    <a:pt x="47" y="672"/>
                  </a:cubicBezTo>
                  <a:cubicBezTo>
                    <a:pt x="76" y="821"/>
                    <a:pt x="233" y="902"/>
                    <a:pt x="446" y="902"/>
                  </a:cubicBezTo>
                  <a:cubicBezTo>
                    <a:pt x="559" y="902"/>
                    <a:pt x="688" y="879"/>
                    <a:pt x="823" y="831"/>
                  </a:cubicBezTo>
                  <a:cubicBezTo>
                    <a:pt x="1211" y="717"/>
                    <a:pt x="1507" y="443"/>
                    <a:pt x="1462" y="215"/>
                  </a:cubicBezTo>
                  <a:cubicBezTo>
                    <a:pt x="1431" y="77"/>
                    <a:pt x="1265" y="0"/>
                    <a:pt x="1042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8" name="Google Shape;4668;p53"/>
            <p:cNvSpPr/>
            <p:nvPr/>
          </p:nvSpPr>
          <p:spPr>
            <a:xfrm>
              <a:off x="3001675" y="2494250"/>
              <a:ext cx="26275" cy="16050"/>
            </a:xfrm>
            <a:custGeom>
              <a:avLst/>
              <a:gdLst/>
              <a:ahLst/>
              <a:cxnLst/>
              <a:rect l="l" t="t" r="r" b="b"/>
              <a:pathLst>
                <a:path w="1051" h="642" extrusionOk="0">
                  <a:moveTo>
                    <a:pt x="746" y="1"/>
                  </a:moveTo>
                  <a:cubicBezTo>
                    <a:pt x="666" y="1"/>
                    <a:pt x="574" y="16"/>
                    <a:pt x="480" y="47"/>
                  </a:cubicBezTo>
                  <a:cubicBezTo>
                    <a:pt x="184" y="139"/>
                    <a:pt x="1" y="321"/>
                    <a:pt x="24" y="481"/>
                  </a:cubicBezTo>
                  <a:cubicBezTo>
                    <a:pt x="39" y="586"/>
                    <a:pt x="152" y="642"/>
                    <a:pt x="306" y="642"/>
                  </a:cubicBezTo>
                  <a:cubicBezTo>
                    <a:pt x="386" y="642"/>
                    <a:pt x="478" y="627"/>
                    <a:pt x="572" y="595"/>
                  </a:cubicBezTo>
                  <a:cubicBezTo>
                    <a:pt x="845" y="504"/>
                    <a:pt x="1051" y="321"/>
                    <a:pt x="1028" y="162"/>
                  </a:cubicBezTo>
                  <a:cubicBezTo>
                    <a:pt x="1013" y="57"/>
                    <a:pt x="900" y="1"/>
                    <a:pt x="74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9" name="Google Shape;4669;p53"/>
            <p:cNvSpPr/>
            <p:nvPr/>
          </p:nvSpPr>
          <p:spPr>
            <a:xfrm>
              <a:off x="2576575" y="2390500"/>
              <a:ext cx="431975" cy="749975"/>
            </a:xfrm>
            <a:custGeom>
              <a:avLst/>
              <a:gdLst/>
              <a:ahLst/>
              <a:cxnLst/>
              <a:rect l="l" t="t" r="r" b="b"/>
              <a:pathLst>
                <a:path w="17279" h="29999" extrusionOk="0">
                  <a:moveTo>
                    <a:pt x="6699" y="0"/>
                  </a:moveTo>
                  <a:cubicBezTo>
                    <a:pt x="5598" y="0"/>
                    <a:pt x="4452" y="213"/>
                    <a:pt x="3287" y="637"/>
                  </a:cubicBezTo>
                  <a:cubicBezTo>
                    <a:pt x="4017" y="1025"/>
                    <a:pt x="4611" y="956"/>
                    <a:pt x="5798" y="1139"/>
                  </a:cubicBezTo>
                  <a:cubicBezTo>
                    <a:pt x="6848" y="1824"/>
                    <a:pt x="8263" y="2143"/>
                    <a:pt x="10043" y="4745"/>
                  </a:cubicBezTo>
                  <a:cubicBezTo>
                    <a:pt x="12486" y="8329"/>
                    <a:pt x="13787" y="17710"/>
                    <a:pt x="10408" y="22937"/>
                  </a:cubicBezTo>
                  <a:cubicBezTo>
                    <a:pt x="10408" y="22937"/>
                    <a:pt x="8329" y="26600"/>
                    <a:pt x="4187" y="26600"/>
                  </a:cubicBezTo>
                  <a:cubicBezTo>
                    <a:pt x="3798" y="26600"/>
                    <a:pt x="3392" y="26568"/>
                    <a:pt x="2967" y="26498"/>
                  </a:cubicBezTo>
                  <a:lnTo>
                    <a:pt x="91" y="26680"/>
                  </a:lnTo>
                  <a:cubicBezTo>
                    <a:pt x="91" y="26680"/>
                    <a:pt x="0" y="29602"/>
                    <a:pt x="4474" y="29967"/>
                  </a:cubicBezTo>
                  <a:cubicBezTo>
                    <a:pt x="4726" y="29988"/>
                    <a:pt x="4977" y="29999"/>
                    <a:pt x="5226" y="29999"/>
                  </a:cubicBezTo>
                  <a:cubicBezTo>
                    <a:pt x="8195" y="29999"/>
                    <a:pt x="10882" y="28521"/>
                    <a:pt x="12714" y="26247"/>
                  </a:cubicBezTo>
                  <a:cubicBezTo>
                    <a:pt x="13307" y="25493"/>
                    <a:pt x="14266" y="24603"/>
                    <a:pt x="14654" y="23713"/>
                  </a:cubicBezTo>
                  <a:cubicBezTo>
                    <a:pt x="16480" y="19582"/>
                    <a:pt x="17279" y="15838"/>
                    <a:pt x="16480" y="11273"/>
                  </a:cubicBezTo>
                  <a:cubicBezTo>
                    <a:pt x="15136" y="3706"/>
                    <a:pt x="11297" y="0"/>
                    <a:pt x="6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0" name="Google Shape;4670;p53"/>
            <p:cNvSpPr/>
            <p:nvPr/>
          </p:nvSpPr>
          <p:spPr>
            <a:xfrm>
              <a:off x="2578850" y="2418950"/>
              <a:ext cx="353825" cy="685500"/>
            </a:xfrm>
            <a:custGeom>
              <a:avLst/>
              <a:gdLst/>
              <a:ahLst/>
              <a:cxnLst/>
              <a:rect l="l" t="t" r="r" b="b"/>
              <a:pathLst>
                <a:path w="14153" h="27420" extrusionOk="0">
                  <a:moveTo>
                    <a:pt x="5707" y="1"/>
                  </a:moveTo>
                  <a:lnTo>
                    <a:pt x="5707" y="1"/>
                  </a:lnTo>
                  <a:cubicBezTo>
                    <a:pt x="6757" y="686"/>
                    <a:pt x="8172" y="1028"/>
                    <a:pt x="9952" y="3607"/>
                  </a:cubicBezTo>
                  <a:cubicBezTo>
                    <a:pt x="12395" y="7191"/>
                    <a:pt x="13696" y="16572"/>
                    <a:pt x="10317" y="21799"/>
                  </a:cubicBezTo>
                  <a:cubicBezTo>
                    <a:pt x="10317" y="21799"/>
                    <a:pt x="8238" y="25462"/>
                    <a:pt x="4096" y="25462"/>
                  </a:cubicBezTo>
                  <a:cubicBezTo>
                    <a:pt x="3707" y="25462"/>
                    <a:pt x="3301" y="25430"/>
                    <a:pt x="2876" y="25360"/>
                  </a:cubicBezTo>
                  <a:lnTo>
                    <a:pt x="0" y="25542"/>
                  </a:lnTo>
                  <a:cubicBezTo>
                    <a:pt x="0" y="25542"/>
                    <a:pt x="0" y="26113"/>
                    <a:pt x="343" y="26775"/>
                  </a:cubicBezTo>
                  <a:cubicBezTo>
                    <a:pt x="913" y="27072"/>
                    <a:pt x="1689" y="27300"/>
                    <a:pt x="2694" y="27391"/>
                  </a:cubicBezTo>
                  <a:cubicBezTo>
                    <a:pt x="2923" y="27410"/>
                    <a:pt x="3152" y="27420"/>
                    <a:pt x="3378" y="27420"/>
                  </a:cubicBezTo>
                  <a:cubicBezTo>
                    <a:pt x="6099" y="27420"/>
                    <a:pt x="8563" y="26053"/>
                    <a:pt x="10249" y="23967"/>
                  </a:cubicBezTo>
                  <a:cubicBezTo>
                    <a:pt x="10797" y="23283"/>
                    <a:pt x="11253" y="22529"/>
                    <a:pt x="11596" y="21708"/>
                  </a:cubicBezTo>
                  <a:cubicBezTo>
                    <a:pt x="13262" y="17919"/>
                    <a:pt x="14152" y="14426"/>
                    <a:pt x="13399" y="10249"/>
                  </a:cubicBezTo>
                  <a:cubicBezTo>
                    <a:pt x="12280" y="3881"/>
                    <a:pt x="9382" y="503"/>
                    <a:pt x="57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1" name="Google Shape;4671;p53"/>
            <p:cNvSpPr/>
            <p:nvPr/>
          </p:nvSpPr>
          <p:spPr>
            <a:xfrm>
              <a:off x="2707800" y="2435050"/>
              <a:ext cx="199750" cy="612825"/>
            </a:xfrm>
            <a:custGeom>
              <a:avLst/>
              <a:gdLst/>
              <a:ahLst/>
              <a:cxnLst/>
              <a:rect l="l" t="t" r="r" b="b"/>
              <a:pathLst>
                <a:path w="7990" h="24513" extrusionOk="0">
                  <a:moveTo>
                    <a:pt x="967" y="1"/>
                  </a:moveTo>
                  <a:cubicBezTo>
                    <a:pt x="848" y="1"/>
                    <a:pt x="738" y="8"/>
                    <a:pt x="640" y="19"/>
                  </a:cubicBezTo>
                  <a:cubicBezTo>
                    <a:pt x="206" y="87"/>
                    <a:pt x="1" y="201"/>
                    <a:pt x="1" y="224"/>
                  </a:cubicBezTo>
                  <a:cubicBezTo>
                    <a:pt x="4" y="227"/>
                    <a:pt x="12" y="229"/>
                    <a:pt x="23" y="229"/>
                  </a:cubicBezTo>
                  <a:cubicBezTo>
                    <a:pt x="92" y="229"/>
                    <a:pt x="307" y="179"/>
                    <a:pt x="640" y="179"/>
                  </a:cubicBezTo>
                  <a:cubicBezTo>
                    <a:pt x="684" y="176"/>
                    <a:pt x="730" y="175"/>
                    <a:pt x="778" y="175"/>
                  </a:cubicBezTo>
                  <a:cubicBezTo>
                    <a:pt x="1161" y="175"/>
                    <a:pt x="1688" y="263"/>
                    <a:pt x="2215" y="567"/>
                  </a:cubicBezTo>
                  <a:cubicBezTo>
                    <a:pt x="3425" y="1206"/>
                    <a:pt x="4589" y="2689"/>
                    <a:pt x="5433" y="4310"/>
                  </a:cubicBezTo>
                  <a:cubicBezTo>
                    <a:pt x="5867" y="5132"/>
                    <a:pt x="6232" y="5976"/>
                    <a:pt x="6460" y="6775"/>
                  </a:cubicBezTo>
                  <a:cubicBezTo>
                    <a:pt x="6643" y="7620"/>
                    <a:pt x="6826" y="8418"/>
                    <a:pt x="6917" y="9103"/>
                  </a:cubicBezTo>
                  <a:cubicBezTo>
                    <a:pt x="7054" y="9788"/>
                    <a:pt x="7100" y="10359"/>
                    <a:pt x="7168" y="10747"/>
                  </a:cubicBezTo>
                  <a:cubicBezTo>
                    <a:pt x="7191" y="10952"/>
                    <a:pt x="7191" y="11112"/>
                    <a:pt x="7214" y="11226"/>
                  </a:cubicBezTo>
                  <a:cubicBezTo>
                    <a:pt x="7214" y="11317"/>
                    <a:pt x="7214" y="11386"/>
                    <a:pt x="7214" y="11386"/>
                  </a:cubicBezTo>
                  <a:cubicBezTo>
                    <a:pt x="7214" y="11386"/>
                    <a:pt x="7237" y="11614"/>
                    <a:pt x="7259" y="12002"/>
                  </a:cubicBezTo>
                  <a:cubicBezTo>
                    <a:pt x="7305" y="12413"/>
                    <a:pt x="7282" y="12983"/>
                    <a:pt x="7305" y="13668"/>
                  </a:cubicBezTo>
                  <a:cubicBezTo>
                    <a:pt x="7259" y="14353"/>
                    <a:pt x="7214" y="15152"/>
                    <a:pt x="7031" y="15996"/>
                  </a:cubicBezTo>
                  <a:cubicBezTo>
                    <a:pt x="6985" y="16202"/>
                    <a:pt x="6963" y="16430"/>
                    <a:pt x="6894" y="16636"/>
                  </a:cubicBezTo>
                  <a:cubicBezTo>
                    <a:pt x="6849" y="16841"/>
                    <a:pt x="6780" y="17069"/>
                    <a:pt x="6712" y="17275"/>
                  </a:cubicBezTo>
                  <a:cubicBezTo>
                    <a:pt x="6643" y="17503"/>
                    <a:pt x="6575" y="17708"/>
                    <a:pt x="6506" y="17937"/>
                  </a:cubicBezTo>
                  <a:lnTo>
                    <a:pt x="6255" y="18576"/>
                  </a:lnTo>
                  <a:cubicBezTo>
                    <a:pt x="5570" y="20288"/>
                    <a:pt x="4589" y="21885"/>
                    <a:pt x="3653" y="22912"/>
                  </a:cubicBezTo>
                  <a:cubicBezTo>
                    <a:pt x="2740" y="23940"/>
                    <a:pt x="1941" y="24442"/>
                    <a:pt x="1987" y="24510"/>
                  </a:cubicBezTo>
                  <a:cubicBezTo>
                    <a:pt x="1987" y="24512"/>
                    <a:pt x="1988" y="24513"/>
                    <a:pt x="1990" y="24513"/>
                  </a:cubicBezTo>
                  <a:cubicBezTo>
                    <a:pt x="2017" y="24513"/>
                    <a:pt x="2217" y="24381"/>
                    <a:pt x="2535" y="24191"/>
                  </a:cubicBezTo>
                  <a:cubicBezTo>
                    <a:pt x="2626" y="24122"/>
                    <a:pt x="2717" y="24054"/>
                    <a:pt x="2831" y="23985"/>
                  </a:cubicBezTo>
                  <a:cubicBezTo>
                    <a:pt x="2923" y="23917"/>
                    <a:pt x="3037" y="23825"/>
                    <a:pt x="3151" y="23734"/>
                  </a:cubicBezTo>
                  <a:cubicBezTo>
                    <a:pt x="3356" y="23552"/>
                    <a:pt x="3630" y="23369"/>
                    <a:pt x="3858" y="23095"/>
                  </a:cubicBezTo>
                  <a:cubicBezTo>
                    <a:pt x="4886" y="22091"/>
                    <a:pt x="5958" y="20493"/>
                    <a:pt x="6712" y="18758"/>
                  </a:cubicBezTo>
                  <a:lnTo>
                    <a:pt x="7008" y="18119"/>
                  </a:lnTo>
                  <a:cubicBezTo>
                    <a:pt x="7077" y="17891"/>
                    <a:pt x="7145" y="17663"/>
                    <a:pt x="7237" y="17457"/>
                  </a:cubicBezTo>
                  <a:cubicBezTo>
                    <a:pt x="7305" y="17229"/>
                    <a:pt x="7373" y="17001"/>
                    <a:pt x="7442" y="16772"/>
                  </a:cubicBezTo>
                  <a:cubicBezTo>
                    <a:pt x="7510" y="16567"/>
                    <a:pt x="7556" y="16339"/>
                    <a:pt x="7602" y="16111"/>
                  </a:cubicBezTo>
                  <a:cubicBezTo>
                    <a:pt x="7830" y="15243"/>
                    <a:pt x="7876" y="14421"/>
                    <a:pt x="7944" y="13691"/>
                  </a:cubicBezTo>
                  <a:cubicBezTo>
                    <a:pt x="7967" y="12983"/>
                    <a:pt x="7990" y="12390"/>
                    <a:pt x="7944" y="11979"/>
                  </a:cubicBezTo>
                  <a:cubicBezTo>
                    <a:pt x="7921" y="11568"/>
                    <a:pt x="7921" y="11317"/>
                    <a:pt x="7921" y="11317"/>
                  </a:cubicBezTo>
                  <a:cubicBezTo>
                    <a:pt x="7921" y="11317"/>
                    <a:pt x="7921" y="11272"/>
                    <a:pt x="7898" y="11157"/>
                  </a:cubicBezTo>
                  <a:cubicBezTo>
                    <a:pt x="7898" y="11043"/>
                    <a:pt x="7876" y="10884"/>
                    <a:pt x="7853" y="10678"/>
                  </a:cubicBezTo>
                  <a:cubicBezTo>
                    <a:pt x="7784" y="10267"/>
                    <a:pt x="7716" y="9674"/>
                    <a:pt x="7556" y="8989"/>
                  </a:cubicBezTo>
                  <a:cubicBezTo>
                    <a:pt x="7442" y="8281"/>
                    <a:pt x="7237" y="7483"/>
                    <a:pt x="7008" y="6638"/>
                  </a:cubicBezTo>
                  <a:cubicBezTo>
                    <a:pt x="6734" y="5748"/>
                    <a:pt x="6346" y="4903"/>
                    <a:pt x="5890" y="4082"/>
                  </a:cubicBezTo>
                  <a:cubicBezTo>
                    <a:pt x="5411" y="3260"/>
                    <a:pt x="4863" y="2461"/>
                    <a:pt x="4269" y="1799"/>
                  </a:cubicBezTo>
                  <a:cubicBezTo>
                    <a:pt x="3653" y="1137"/>
                    <a:pt x="2991" y="612"/>
                    <a:pt x="2329" y="315"/>
                  </a:cubicBezTo>
                  <a:cubicBezTo>
                    <a:pt x="1825" y="72"/>
                    <a:pt x="1347" y="1"/>
                    <a:pt x="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2" name="Google Shape;4672;p53"/>
            <p:cNvSpPr/>
            <p:nvPr/>
          </p:nvSpPr>
          <p:spPr>
            <a:xfrm>
              <a:off x="2619375" y="2391500"/>
              <a:ext cx="388050" cy="755225"/>
            </a:xfrm>
            <a:custGeom>
              <a:avLst/>
              <a:gdLst/>
              <a:ahLst/>
              <a:cxnLst/>
              <a:rect l="l" t="t" r="r" b="b"/>
              <a:pathLst>
                <a:path w="15522" h="30209" extrusionOk="0">
                  <a:moveTo>
                    <a:pt x="6034" y="1"/>
                  </a:moveTo>
                  <a:cubicBezTo>
                    <a:pt x="5663" y="1"/>
                    <a:pt x="5335" y="32"/>
                    <a:pt x="5067" y="72"/>
                  </a:cubicBezTo>
                  <a:cubicBezTo>
                    <a:pt x="4748" y="94"/>
                    <a:pt x="4519" y="163"/>
                    <a:pt x="4360" y="186"/>
                  </a:cubicBezTo>
                  <a:cubicBezTo>
                    <a:pt x="4200" y="231"/>
                    <a:pt x="4109" y="254"/>
                    <a:pt x="4109" y="277"/>
                  </a:cubicBezTo>
                  <a:cubicBezTo>
                    <a:pt x="4109" y="281"/>
                    <a:pt x="4121" y="283"/>
                    <a:pt x="4145" y="283"/>
                  </a:cubicBezTo>
                  <a:cubicBezTo>
                    <a:pt x="4251" y="283"/>
                    <a:pt x="4587" y="246"/>
                    <a:pt x="5090" y="209"/>
                  </a:cubicBezTo>
                  <a:cubicBezTo>
                    <a:pt x="5240" y="197"/>
                    <a:pt x="5407" y="190"/>
                    <a:pt x="5588" y="190"/>
                  </a:cubicBezTo>
                  <a:cubicBezTo>
                    <a:pt x="6148" y="190"/>
                    <a:pt x="6842" y="258"/>
                    <a:pt x="7601" y="483"/>
                  </a:cubicBezTo>
                  <a:cubicBezTo>
                    <a:pt x="8103" y="642"/>
                    <a:pt x="8628" y="848"/>
                    <a:pt x="9153" y="1167"/>
                  </a:cubicBezTo>
                  <a:cubicBezTo>
                    <a:pt x="9655" y="1464"/>
                    <a:pt x="10157" y="1852"/>
                    <a:pt x="10614" y="2309"/>
                  </a:cubicBezTo>
                  <a:cubicBezTo>
                    <a:pt x="11093" y="2788"/>
                    <a:pt x="11504" y="3313"/>
                    <a:pt x="11892" y="3883"/>
                  </a:cubicBezTo>
                  <a:cubicBezTo>
                    <a:pt x="12280" y="4454"/>
                    <a:pt x="12622" y="5070"/>
                    <a:pt x="12919" y="5709"/>
                  </a:cubicBezTo>
                  <a:cubicBezTo>
                    <a:pt x="14129" y="8243"/>
                    <a:pt x="14631" y="11073"/>
                    <a:pt x="14768" y="13173"/>
                  </a:cubicBezTo>
                  <a:cubicBezTo>
                    <a:pt x="14836" y="14223"/>
                    <a:pt x="14814" y="15114"/>
                    <a:pt x="14768" y="15707"/>
                  </a:cubicBezTo>
                  <a:cubicBezTo>
                    <a:pt x="14745" y="16027"/>
                    <a:pt x="14745" y="16255"/>
                    <a:pt x="14722" y="16415"/>
                  </a:cubicBezTo>
                  <a:cubicBezTo>
                    <a:pt x="14700" y="16574"/>
                    <a:pt x="14677" y="16666"/>
                    <a:pt x="14677" y="16666"/>
                  </a:cubicBezTo>
                  <a:cubicBezTo>
                    <a:pt x="14677" y="16666"/>
                    <a:pt x="14677" y="16757"/>
                    <a:pt x="14654" y="16917"/>
                  </a:cubicBezTo>
                  <a:cubicBezTo>
                    <a:pt x="14631" y="17076"/>
                    <a:pt x="14608" y="17328"/>
                    <a:pt x="14563" y="17624"/>
                  </a:cubicBezTo>
                  <a:cubicBezTo>
                    <a:pt x="14448" y="18241"/>
                    <a:pt x="14289" y="19108"/>
                    <a:pt x="13992" y="20112"/>
                  </a:cubicBezTo>
                  <a:cubicBezTo>
                    <a:pt x="13695" y="21117"/>
                    <a:pt x="13284" y="22303"/>
                    <a:pt x="12668" y="23468"/>
                  </a:cubicBezTo>
                  <a:cubicBezTo>
                    <a:pt x="12371" y="24061"/>
                    <a:pt x="12029" y="24632"/>
                    <a:pt x="11641" y="25225"/>
                  </a:cubicBezTo>
                  <a:cubicBezTo>
                    <a:pt x="11253" y="25773"/>
                    <a:pt x="10819" y="26344"/>
                    <a:pt x="10340" y="26846"/>
                  </a:cubicBezTo>
                  <a:cubicBezTo>
                    <a:pt x="9838" y="27348"/>
                    <a:pt x="9336" y="27827"/>
                    <a:pt x="8765" y="28215"/>
                  </a:cubicBezTo>
                  <a:cubicBezTo>
                    <a:pt x="8194" y="28626"/>
                    <a:pt x="7624" y="28968"/>
                    <a:pt x="7007" y="29220"/>
                  </a:cubicBezTo>
                  <a:cubicBezTo>
                    <a:pt x="5798" y="29744"/>
                    <a:pt x="4565" y="29927"/>
                    <a:pt x="3515" y="29927"/>
                  </a:cubicBezTo>
                  <a:cubicBezTo>
                    <a:pt x="1544" y="29885"/>
                    <a:pt x="222" y="29370"/>
                    <a:pt x="43" y="29370"/>
                  </a:cubicBezTo>
                  <a:cubicBezTo>
                    <a:pt x="30" y="29370"/>
                    <a:pt x="23" y="29373"/>
                    <a:pt x="23" y="29379"/>
                  </a:cubicBezTo>
                  <a:cubicBezTo>
                    <a:pt x="0" y="29402"/>
                    <a:pt x="342" y="29539"/>
                    <a:pt x="936" y="29744"/>
                  </a:cubicBezTo>
                  <a:cubicBezTo>
                    <a:pt x="1529" y="29904"/>
                    <a:pt x="2419" y="30133"/>
                    <a:pt x="3515" y="30201"/>
                  </a:cubicBezTo>
                  <a:cubicBezTo>
                    <a:pt x="3630" y="30206"/>
                    <a:pt x="3748" y="30208"/>
                    <a:pt x="3868" y="30208"/>
                  </a:cubicBezTo>
                  <a:cubicBezTo>
                    <a:pt x="4867" y="30208"/>
                    <a:pt x="6026" y="30033"/>
                    <a:pt x="7167" y="29585"/>
                  </a:cubicBezTo>
                  <a:cubicBezTo>
                    <a:pt x="7806" y="29334"/>
                    <a:pt x="8423" y="28991"/>
                    <a:pt x="9016" y="28603"/>
                  </a:cubicBezTo>
                  <a:cubicBezTo>
                    <a:pt x="9632" y="28192"/>
                    <a:pt x="10180" y="27713"/>
                    <a:pt x="10682" y="27188"/>
                  </a:cubicBezTo>
                  <a:cubicBezTo>
                    <a:pt x="11207" y="26663"/>
                    <a:pt x="11664" y="26115"/>
                    <a:pt x="12097" y="25522"/>
                  </a:cubicBezTo>
                  <a:cubicBezTo>
                    <a:pt x="12485" y="24928"/>
                    <a:pt x="12873" y="24335"/>
                    <a:pt x="13193" y="23741"/>
                  </a:cubicBezTo>
                  <a:cubicBezTo>
                    <a:pt x="13832" y="22532"/>
                    <a:pt x="14289" y="21345"/>
                    <a:pt x="14608" y="20295"/>
                  </a:cubicBezTo>
                  <a:cubicBezTo>
                    <a:pt x="14951" y="19268"/>
                    <a:pt x="15133" y="18378"/>
                    <a:pt x="15247" y="17738"/>
                  </a:cubicBezTo>
                  <a:cubicBezTo>
                    <a:pt x="15293" y="17419"/>
                    <a:pt x="15339" y="17191"/>
                    <a:pt x="15361" y="17008"/>
                  </a:cubicBezTo>
                  <a:cubicBezTo>
                    <a:pt x="15384" y="16848"/>
                    <a:pt x="15384" y="16757"/>
                    <a:pt x="15384" y="16757"/>
                  </a:cubicBezTo>
                  <a:cubicBezTo>
                    <a:pt x="15384" y="16757"/>
                    <a:pt x="15384" y="16666"/>
                    <a:pt x="15407" y="16483"/>
                  </a:cubicBezTo>
                  <a:cubicBezTo>
                    <a:pt x="15430" y="16323"/>
                    <a:pt x="15453" y="16072"/>
                    <a:pt x="15476" y="15753"/>
                  </a:cubicBezTo>
                  <a:cubicBezTo>
                    <a:pt x="15498" y="15114"/>
                    <a:pt x="15521" y="14200"/>
                    <a:pt x="15430" y="13128"/>
                  </a:cubicBezTo>
                  <a:cubicBezTo>
                    <a:pt x="15247" y="10959"/>
                    <a:pt x="14677" y="8083"/>
                    <a:pt x="13376" y="5481"/>
                  </a:cubicBezTo>
                  <a:cubicBezTo>
                    <a:pt x="13056" y="4842"/>
                    <a:pt x="12691" y="4203"/>
                    <a:pt x="12280" y="3632"/>
                  </a:cubicBezTo>
                  <a:cubicBezTo>
                    <a:pt x="11846" y="3039"/>
                    <a:pt x="11390" y="2514"/>
                    <a:pt x="10888" y="2035"/>
                  </a:cubicBezTo>
                  <a:cubicBezTo>
                    <a:pt x="10408" y="1555"/>
                    <a:pt x="9861" y="1190"/>
                    <a:pt x="9313" y="871"/>
                  </a:cubicBezTo>
                  <a:cubicBezTo>
                    <a:pt x="8765" y="551"/>
                    <a:pt x="8194" y="346"/>
                    <a:pt x="7669" y="209"/>
                  </a:cubicBezTo>
                  <a:cubicBezTo>
                    <a:pt x="7075" y="54"/>
                    <a:pt x="6518" y="1"/>
                    <a:pt x="6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3" name="Google Shape;4673;p53"/>
            <p:cNvSpPr/>
            <p:nvPr/>
          </p:nvSpPr>
          <p:spPr>
            <a:xfrm>
              <a:off x="2912100" y="2545625"/>
              <a:ext cx="46825" cy="102775"/>
            </a:xfrm>
            <a:custGeom>
              <a:avLst/>
              <a:gdLst/>
              <a:ahLst/>
              <a:cxnLst/>
              <a:rect l="l" t="t" r="r" b="b"/>
              <a:pathLst>
                <a:path w="1873" h="4111" extrusionOk="0">
                  <a:moveTo>
                    <a:pt x="479" y="0"/>
                  </a:moveTo>
                  <a:cubicBezTo>
                    <a:pt x="472" y="0"/>
                    <a:pt x="464" y="0"/>
                    <a:pt x="457" y="1"/>
                  </a:cubicBezTo>
                  <a:cubicBezTo>
                    <a:pt x="137" y="47"/>
                    <a:pt x="0" y="503"/>
                    <a:pt x="137" y="1051"/>
                  </a:cubicBezTo>
                  <a:cubicBezTo>
                    <a:pt x="249" y="1585"/>
                    <a:pt x="577" y="2010"/>
                    <a:pt x="889" y="2010"/>
                  </a:cubicBezTo>
                  <a:cubicBezTo>
                    <a:pt x="897" y="2010"/>
                    <a:pt x="905" y="2010"/>
                    <a:pt x="913" y="2010"/>
                  </a:cubicBezTo>
                  <a:cubicBezTo>
                    <a:pt x="1210" y="1987"/>
                    <a:pt x="1370" y="1530"/>
                    <a:pt x="1233" y="960"/>
                  </a:cubicBezTo>
                  <a:cubicBezTo>
                    <a:pt x="1099" y="426"/>
                    <a:pt x="771" y="0"/>
                    <a:pt x="479" y="0"/>
                  </a:cubicBezTo>
                  <a:close/>
                  <a:moveTo>
                    <a:pt x="1254" y="2670"/>
                  </a:moveTo>
                  <a:cubicBezTo>
                    <a:pt x="1247" y="2670"/>
                    <a:pt x="1240" y="2671"/>
                    <a:pt x="1233" y="2672"/>
                  </a:cubicBezTo>
                  <a:cubicBezTo>
                    <a:pt x="1005" y="2694"/>
                    <a:pt x="891" y="3037"/>
                    <a:pt x="982" y="3425"/>
                  </a:cubicBezTo>
                  <a:cubicBezTo>
                    <a:pt x="1070" y="3800"/>
                    <a:pt x="1307" y="4111"/>
                    <a:pt x="1529" y="4111"/>
                  </a:cubicBezTo>
                  <a:cubicBezTo>
                    <a:pt x="1537" y="4111"/>
                    <a:pt x="1545" y="4110"/>
                    <a:pt x="1553" y="4110"/>
                  </a:cubicBezTo>
                  <a:cubicBezTo>
                    <a:pt x="1758" y="4087"/>
                    <a:pt x="1872" y="3767"/>
                    <a:pt x="1781" y="3356"/>
                  </a:cubicBezTo>
                  <a:cubicBezTo>
                    <a:pt x="1693" y="2981"/>
                    <a:pt x="1455" y="2670"/>
                    <a:pt x="1254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4" name="Google Shape;4674;p53"/>
            <p:cNvSpPr/>
            <p:nvPr/>
          </p:nvSpPr>
          <p:spPr>
            <a:xfrm>
              <a:off x="2424775" y="2450500"/>
              <a:ext cx="442675" cy="667250"/>
            </a:xfrm>
            <a:custGeom>
              <a:avLst/>
              <a:gdLst/>
              <a:ahLst/>
              <a:cxnLst/>
              <a:rect l="l" t="t" r="r" b="b"/>
              <a:pathLst>
                <a:path w="17707" h="26690" extrusionOk="0">
                  <a:moveTo>
                    <a:pt x="12260" y="1"/>
                  </a:moveTo>
                  <a:cubicBezTo>
                    <a:pt x="12104" y="1"/>
                    <a:pt x="11951" y="13"/>
                    <a:pt x="11801" y="40"/>
                  </a:cubicBezTo>
                  <a:cubicBezTo>
                    <a:pt x="11482" y="85"/>
                    <a:pt x="11162" y="222"/>
                    <a:pt x="10865" y="405"/>
                  </a:cubicBezTo>
                  <a:cubicBezTo>
                    <a:pt x="10569" y="588"/>
                    <a:pt x="10295" y="793"/>
                    <a:pt x="10067" y="998"/>
                  </a:cubicBezTo>
                  <a:cubicBezTo>
                    <a:pt x="9017" y="1980"/>
                    <a:pt x="8241" y="3235"/>
                    <a:pt x="7487" y="4399"/>
                  </a:cubicBezTo>
                  <a:cubicBezTo>
                    <a:pt x="5205" y="7983"/>
                    <a:pt x="3310" y="11840"/>
                    <a:pt x="1986" y="15835"/>
                  </a:cubicBezTo>
                  <a:cubicBezTo>
                    <a:pt x="1187" y="18254"/>
                    <a:pt x="1" y="21724"/>
                    <a:pt x="1302" y="24166"/>
                  </a:cubicBezTo>
                  <a:cubicBezTo>
                    <a:pt x="2251" y="25984"/>
                    <a:pt x="3875" y="26689"/>
                    <a:pt x="5677" y="26689"/>
                  </a:cubicBezTo>
                  <a:cubicBezTo>
                    <a:pt x="7949" y="26689"/>
                    <a:pt x="10504" y="25569"/>
                    <a:pt x="12349" y="24143"/>
                  </a:cubicBezTo>
                  <a:cubicBezTo>
                    <a:pt x="13764" y="23048"/>
                    <a:pt x="15385" y="21724"/>
                    <a:pt x="16412" y="20286"/>
                  </a:cubicBezTo>
                  <a:cubicBezTo>
                    <a:pt x="17706" y="18482"/>
                    <a:pt x="16372" y="16762"/>
                    <a:pt x="14625" y="16762"/>
                  </a:cubicBezTo>
                  <a:cubicBezTo>
                    <a:pt x="14338" y="16762"/>
                    <a:pt x="14040" y="16808"/>
                    <a:pt x="13741" y="16908"/>
                  </a:cubicBezTo>
                  <a:cubicBezTo>
                    <a:pt x="12189" y="17456"/>
                    <a:pt x="10295" y="18049"/>
                    <a:pt x="8834" y="18802"/>
                  </a:cubicBezTo>
                  <a:cubicBezTo>
                    <a:pt x="10363" y="16269"/>
                    <a:pt x="11847" y="14671"/>
                    <a:pt x="13148" y="12046"/>
                  </a:cubicBezTo>
                  <a:cubicBezTo>
                    <a:pt x="14221" y="9923"/>
                    <a:pt x="15567" y="7960"/>
                    <a:pt x="16161" y="5655"/>
                  </a:cubicBezTo>
                  <a:cubicBezTo>
                    <a:pt x="16526" y="4285"/>
                    <a:pt x="16184" y="2710"/>
                    <a:pt x="15339" y="1569"/>
                  </a:cubicBezTo>
                  <a:cubicBezTo>
                    <a:pt x="14734" y="723"/>
                    <a:pt x="13435" y="1"/>
                    <a:pt x="1226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5" name="Google Shape;4675;p53"/>
            <p:cNvSpPr/>
            <p:nvPr/>
          </p:nvSpPr>
          <p:spPr>
            <a:xfrm>
              <a:off x="2424775" y="2646650"/>
              <a:ext cx="438850" cy="471100"/>
            </a:xfrm>
            <a:custGeom>
              <a:avLst/>
              <a:gdLst/>
              <a:ahLst/>
              <a:cxnLst/>
              <a:rect l="l" t="t" r="r" b="b"/>
              <a:pathLst>
                <a:path w="17554" h="18844" extrusionOk="0">
                  <a:moveTo>
                    <a:pt x="5456" y="0"/>
                  </a:moveTo>
                  <a:cubicBezTo>
                    <a:pt x="4063" y="2579"/>
                    <a:pt x="2877" y="5250"/>
                    <a:pt x="1986" y="7989"/>
                  </a:cubicBezTo>
                  <a:cubicBezTo>
                    <a:pt x="1187" y="10408"/>
                    <a:pt x="1" y="13878"/>
                    <a:pt x="1302" y="16320"/>
                  </a:cubicBezTo>
                  <a:cubicBezTo>
                    <a:pt x="2251" y="18138"/>
                    <a:pt x="3875" y="18843"/>
                    <a:pt x="5677" y="18843"/>
                  </a:cubicBezTo>
                  <a:cubicBezTo>
                    <a:pt x="7949" y="18843"/>
                    <a:pt x="10504" y="17723"/>
                    <a:pt x="12349" y="16297"/>
                  </a:cubicBezTo>
                  <a:cubicBezTo>
                    <a:pt x="13764" y="15202"/>
                    <a:pt x="15385" y="13878"/>
                    <a:pt x="16412" y="12440"/>
                  </a:cubicBezTo>
                  <a:cubicBezTo>
                    <a:pt x="17553" y="10819"/>
                    <a:pt x="16640" y="9290"/>
                    <a:pt x="15202" y="8993"/>
                  </a:cubicBezTo>
                  <a:cubicBezTo>
                    <a:pt x="14517" y="9039"/>
                    <a:pt x="13901" y="9107"/>
                    <a:pt x="13468" y="9153"/>
                  </a:cubicBezTo>
                  <a:cubicBezTo>
                    <a:pt x="13353" y="9199"/>
                    <a:pt x="13262" y="9244"/>
                    <a:pt x="13148" y="9267"/>
                  </a:cubicBezTo>
                  <a:cubicBezTo>
                    <a:pt x="13627" y="9998"/>
                    <a:pt x="15202" y="12485"/>
                    <a:pt x="11162" y="14951"/>
                  </a:cubicBezTo>
                  <a:cubicBezTo>
                    <a:pt x="9077" y="16218"/>
                    <a:pt x="7431" y="16717"/>
                    <a:pt x="6303" y="16717"/>
                  </a:cubicBezTo>
                  <a:cubicBezTo>
                    <a:pt x="4911" y="16717"/>
                    <a:pt x="4306" y="15959"/>
                    <a:pt x="4634" y="14951"/>
                  </a:cubicBezTo>
                  <a:cubicBezTo>
                    <a:pt x="5228" y="13125"/>
                    <a:pt x="10317" y="10295"/>
                    <a:pt x="10318" y="10294"/>
                  </a:cubicBezTo>
                  <a:lnTo>
                    <a:pt x="10318" y="10294"/>
                  </a:lnTo>
                  <a:cubicBezTo>
                    <a:pt x="9815" y="10500"/>
                    <a:pt x="9290" y="10728"/>
                    <a:pt x="8834" y="10956"/>
                  </a:cubicBezTo>
                  <a:cubicBezTo>
                    <a:pt x="9131" y="10477"/>
                    <a:pt x="9427" y="10043"/>
                    <a:pt x="9701" y="9610"/>
                  </a:cubicBezTo>
                  <a:lnTo>
                    <a:pt x="9701" y="9610"/>
                  </a:lnTo>
                  <a:cubicBezTo>
                    <a:pt x="8441" y="10054"/>
                    <a:pt x="6632" y="10605"/>
                    <a:pt x="5482" y="10605"/>
                  </a:cubicBezTo>
                  <a:cubicBezTo>
                    <a:pt x="4861" y="10605"/>
                    <a:pt x="4431" y="10444"/>
                    <a:pt x="4383" y="10020"/>
                  </a:cubicBezTo>
                  <a:cubicBezTo>
                    <a:pt x="4179" y="8296"/>
                    <a:pt x="5891" y="4588"/>
                    <a:pt x="7167" y="4588"/>
                  </a:cubicBezTo>
                  <a:cubicBezTo>
                    <a:pt x="7175" y="4588"/>
                    <a:pt x="7183" y="4588"/>
                    <a:pt x="7191" y="4588"/>
                  </a:cubicBezTo>
                  <a:cubicBezTo>
                    <a:pt x="8035" y="4634"/>
                    <a:pt x="10340" y="5775"/>
                    <a:pt x="11801" y="6551"/>
                  </a:cubicBezTo>
                  <a:cubicBezTo>
                    <a:pt x="12258" y="5843"/>
                    <a:pt x="12691" y="5090"/>
                    <a:pt x="13125" y="4246"/>
                  </a:cubicBezTo>
                  <a:cubicBezTo>
                    <a:pt x="11368" y="3241"/>
                    <a:pt x="7670" y="1141"/>
                    <a:pt x="545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6" name="Google Shape;4676;p53"/>
            <p:cNvSpPr/>
            <p:nvPr/>
          </p:nvSpPr>
          <p:spPr>
            <a:xfrm>
              <a:off x="2558875" y="2918475"/>
              <a:ext cx="93050" cy="41575"/>
            </a:xfrm>
            <a:custGeom>
              <a:avLst/>
              <a:gdLst/>
              <a:ahLst/>
              <a:cxnLst/>
              <a:rect l="l" t="t" r="r" b="b"/>
              <a:pathLst>
                <a:path w="3722" h="1663" extrusionOk="0">
                  <a:moveTo>
                    <a:pt x="3623" y="0"/>
                  </a:moveTo>
                  <a:cubicBezTo>
                    <a:pt x="3461" y="0"/>
                    <a:pt x="3066" y="62"/>
                    <a:pt x="2671" y="152"/>
                  </a:cubicBezTo>
                  <a:cubicBezTo>
                    <a:pt x="2146" y="266"/>
                    <a:pt x="1667" y="426"/>
                    <a:pt x="1667" y="426"/>
                  </a:cubicBezTo>
                  <a:cubicBezTo>
                    <a:pt x="1667" y="426"/>
                    <a:pt x="1530" y="471"/>
                    <a:pt x="1370" y="563"/>
                  </a:cubicBezTo>
                  <a:cubicBezTo>
                    <a:pt x="1187" y="654"/>
                    <a:pt x="959" y="791"/>
                    <a:pt x="731" y="928"/>
                  </a:cubicBezTo>
                  <a:cubicBezTo>
                    <a:pt x="617" y="996"/>
                    <a:pt x="526" y="1088"/>
                    <a:pt x="434" y="1156"/>
                  </a:cubicBezTo>
                  <a:cubicBezTo>
                    <a:pt x="343" y="1224"/>
                    <a:pt x="252" y="1316"/>
                    <a:pt x="206" y="1384"/>
                  </a:cubicBezTo>
                  <a:cubicBezTo>
                    <a:pt x="69" y="1544"/>
                    <a:pt x="1" y="1658"/>
                    <a:pt x="46" y="1658"/>
                  </a:cubicBezTo>
                  <a:cubicBezTo>
                    <a:pt x="49" y="1661"/>
                    <a:pt x="54" y="1663"/>
                    <a:pt x="60" y="1663"/>
                  </a:cubicBezTo>
                  <a:cubicBezTo>
                    <a:pt x="99" y="1663"/>
                    <a:pt x="201" y="1600"/>
                    <a:pt x="320" y="1521"/>
                  </a:cubicBezTo>
                  <a:cubicBezTo>
                    <a:pt x="389" y="1453"/>
                    <a:pt x="503" y="1407"/>
                    <a:pt x="594" y="1361"/>
                  </a:cubicBezTo>
                  <a:cubicBezTo>
                    <a:pt x="708" y="1316"/>
                    <a:pt x="799" y="1247"/>
                    <a:pt x="914" y="1202"/>
                  </a:cubicBezTo>
                  <a:cubicBezTo>
                    <a:pt x="1142" y="1110"/>
                    <a:pt x="1370" y="996"/>
                    <a:pt x="1553" y="951"/>
                  </a:cubicBezTo>
                  <a:cubicBezTo>
                    <a:pt x="1735" y="882"/>
                    <a:pt x="1849" y="836"/>
                    <a:pt x="1849" y="836"/>
                  </a:cubicBezTo>
                  <a:cubicBezTo>
                    <a:pt x="1849" y="836"/>
                    <a:pt x="2306" y="654"/>
                    <a:pt x="2762" y="448"/>
                  </a:cubicBezTo>
                  <a:cubicBezTo>
                    <a:pt x="3242" y="266"/>
                    <a:pt x="3721" y="83"/>
                    <a:pt x="3698" y="15"/>
                  </a:cubicBezTo>
                  <a:cubicBezTo>
                    <a:pt x="3693" y="5"/>
                    <a:pt x="3667" y="0"/>
                    <a:pt x="3623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7" name="Google Shape;4677;p53"/>
            <p:cNvSpPr/>
            <p:nvPr/>
          </p:nvSpPr>
          <p:spPr>
            <a:xfrm>
              <a:off x="2490975" y="3062425"/>
              <a:ext cx="25125" cy="16025"/>
            </a:xfrm>
            <a:custGeom>
              <a:avLst/>
              <a:gdLst/>
              <a:ahLst/>
              <a:cxnLst/>
              <a:rect l="l" t="t" r="r" b="b"/>
              <a:pathLst>
                <a:path w="1005" h="641" extrusionOk="0">
                  <a:moveTo>
                    <a:pt x="248" y="0"/>
                  </a:moveTo>
                  <a:cubicBezTo>
                    <a:pt x="134" y="0"/>
                    <a:pt x="40" y="26"/>
                    <a:pt x="23" y="77"/>
                  </a:cubicBezTo>
                  <a:cubicBezTo>
                    <a:pt x="0" y="123"/>
                    <a:pt x="114" y="214"/>
                    <a:pt x="229" y="305"/>
                  </a:cubicBezTo>
                  <a:cubicBezTo>
                    <a:pt x="320" y="397"/>
                    <a:pt x="388" y="465"/>
                    <a:pt x="388" y="465"/>
                  </a:cubicBezTo>
                  <a:cubicBezTo>
                    <a:pt x="388" y="465"/>
                    <a:pt x="502" y="511"/>
                    <a:pt x="639" y="556"/>
                  </a:cubicBezTo>
                  <a:cubicBezTo>
                    <a:pt x="727" y="592"/>
                    <a:pt x="828" y="640"/>
                    <a:pt x="891" y="640"/>
                  </a:cubicBezTo>
                  <a:cubicBezTo>
                    <a:pt x="910" y="640"/>
                    <a:pt x="926" y="636"/>
                    <a:pt x="936" y="625"/>
                  </a:cubicBezTo>
                  <a:cubicBezTo>
                    <a:pt x="1005" y="602"/>
                    <a:pt x="959" y="465"/>
                    <a:pt x="868" y="328"/>
                  </a:cubicBezTo>
                  <a:cubicBezTo>
                    <a:pt x="776" y="191"/>
                    <a:pt x="662" y="77"/>
                    <a:pt x="662" y="77"/>
                  </a:cubicBezTo>
                  <a:cubicBezTo>
                    <a:pt x="662" y="77"/>
                    <a:pt x="502" y="32"/>
                    <a:pt x="366" y="9"/>
                  </a:cubicBezTo>
                  <a:cubicBezTo>
                    <a:pt x="326" y="3"/>
                    <a:pt x="286" y="0"/>
                    <a:pt x="248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8" name="Google Shape;4678;p53"/>
            <p:cNvSpPr/>
            <p:nvPr/>
          </p:nvSpPr>
          <p:spPr>
            <a:xfrm>
              <a:off x="2506950" y="2441550"/>
              <a:ext cx="345825" cy="351775"/>
            </a:xfrm>
            <a:custGeom>
              <a:avLst/>
              <a:gdLst/>
              <a:ahLst/>
              <a:cxnLst/>
              <a:rect l="l" t="t" r="r" b="b"/>
              <a:pathLst>
                <a:path w="13833" h="14071" extrusionOk="0">
                  <a:moveTo>
                    <a:pt x="8805" y="1"/>
                  </a:moveTo>
                  <a:cubicBezTo>
                    <a:pt x="8677" y="1"/>
                    <a:pt x="8549" y="11"/>
                    <a:pt x="8423" y="33"/>
                  </a:cubicBezTo>
                  <a:cubicBezTo>
                    <a:pt x="8058" y="78"/>
                    <a:pt x="7693" y="238"/>
                    <a:pt x="7350" y="443"/>
                  </a:cubicBezTo>
                  <a:cubicBezTo>
                    <a:pt x="7008" y="649"/>
                    <a:pt x="6711" y="877"/>
                    <a:pt x="6437" y="1105"/>
                  </a:cubicBezTo>
                  <a:cubicBezTo>
                    <a:pt x="5250" y="2178"/>
                    <a:pt x="4337" y="3571"/>
                    <a:pt x="3470" y="4872"/>
                  </a:cubicBezTo>
                  <a:cubicBezTo>
                    <a:pt x="2192" y="6812"/>
                    <a:pt x="1028" y="8820"/>
                    <a:pt x="0" y="10897"/>
                  </a:cubicBezTo>
                  <a:cubicBezTo>
                    <a:pt x="4497" y="11354"/>
                    <a:pt x="8286" y="13294"/>
                    <a:pt x="9610" y="14070"/>
                  </a:cubicBezTo>
                  <a:cubicBezTo>
                    <a:pt x="9724" y="13842"/>
                    <a:pt x="9861" y="13591"/>
                    <a:pt x="9975" y="13363"/>
                  </a:cubicBezTo>
                  <a:cubicBezTo>
                    <a:pt x="11185" y="11034"/>
                    <a:pt x="12737" y="8820"/>
                    <a:pt x="13422" y="6264"/>
                  </a:cubicBezTo>
                  <a:cubicBezTo>
                    <a:pt x="13833" y="4757"/>
                    <a:pt x="13308" y="3388"/>
                    <a:pt x="12349" y="2110"/>
                  </a:cubicBezTo>
                  <a:cubicBezTo>
                    <a:pt x="11619" y="1150"/>
                    <a:pt x="10165" y="1"/>
                    <a:pt x="8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9" name="Google Shape;4679;p53"/>
            <p:cNvSpPr/>
            <p:nvPr/>
          </p:nvSpPr>
          <p:spPr>
            <a:xfrm>
              <a:off x="2506950" y="2441200"/>
              <a:ext cx="287625" cy="352125"/>
            </a:xfrm>
            <a:custGeom>
              <a:avLst/>
              <a:gdLst/>
              <a:ahLst/>
              <a:cxnLst/>
              <a:rect l="l" t="t" r="r" b="b"/>
              <a:pathLst>
                <a:path w="11505" h="14085" extrusionOk="0">
                  <a:moveTo>
                    <a:pt x="8787" y="0"/>
                  </a:moveTo>
                  <a:cubicBezTo>
                    <a:pt x="8765" y="0"/>
                    <a:pt x="8742" y="0"/>
                    <a:pt x="8720" y="1"/>
                  </a:cubicBezTo>
                  <a:cubicBezTo>
                    <a:pt x="8628" y="24"/>
                    <a:pt x="8514" y="24"/>
                    <a:pt x="8423" y="47"/>
                  </a:cubicBezTo>
                  <a:cubicBezTo>
                    <a:pt x="8058" y="92"/>
                    <a:pt x="7693" y="252"/>
                    <a:pt x="7350" y="457"/>
                  </a:cubicBezTo>
                  <a:cubicBezTo>
                    <a:pt x="7008" y="663"/>
                    <a:pt x="6711" y="891"/>
                    <a:pt x="6437" y="1119"/>
                  </a:cubicBezTo>
                  <a:cubicBezTo>
                    <a:pt x="5250" y="2192"/>
                    <a:pt x="4337" y="3585"/>
                    <a:pt x="3470" y="4886"/>
                  </a:cubicBezTo>
                  <a:cubicBezTo>
                    <a:pt x="2192" y="6826"/>
                    <a:pt x="1028" y="8834"/>
                    <a:pt x="0" y="10911"/>
                  </a:cubicBezTo>
                  <a:cubicBezTo>
                    <a:pt x="4497" y="11368"/>
                    <a:pt x="8286" y="13308"/>
                    <a:pt x="9610" y="14084"/>
                  </a:cubicBezTo>
                  <a:cubicBezTo>
                    <a:pt x="9678" y="13947"/>
                    <a:pt x="9747" y="13833"/>
                    <a:pt x="9792" y="13719"/>
                  </a:cubicBezTo>
                  <a:cubicBezTo>
                    <a:pt x="8195" y="13011"/>
                    <a:pt x="3036" y="10660"/>
                    <a:pt x="3858" y="10158"/>
                  </a:cubicBezTo>
                  <a:cubicBezTo>
                    <a:pt x="3950" y="10100"/>
                    <a:pt x="4085" y="10073"/>
                    <a:pt x="4254" y="10073"/>
                  </a:cubicBezTo>
                  <a:cubicBezTo>
                    <a:pt x="5669" y="10073"/>
                    <a:pt x="9458" y="11933"/>
                    <a:pt x="10477" y="12464"/>
                  </a:cubicBezTo>
                  <a:cubicBezTo>
                    <a:pt x="10705" y="12053"/>
                    <a:pt x="10934" y="11642"/>
                    <a:pt x="11162" y="11231"/>
                  </a:cubicBezTo>
                  <a:cubicBezTo>
                    <a:pt x="11276" y="11026"/>
                    <a:pt x="11390" y="10843"/>
                    <a:pt x="11504" y="10638"/>
                  </a:cubicBezTo>
                  <a:cubicBezTo>
                    <a:pt x="9861" y="10341"/>
                    <a:pt x="6049" y="9451"/>
                    <a:pt x="5958" y="7602"/>
                  </a:cubicBezTo>
                  <a:cubicBezTo>
                    <a:pt x="5867" y="5799"/>
                    <a:pt x="8514" y="960"/>
                    <a:pt x="11139" y="960"/>
                  </a:cubicBezTo>
                  <a:cubicBezTo>
                    <a:pt x="10450" y="404"/>
                    <a:pt x="9610" y="0"/>
                    <a:pt x="878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0" name="Google Shape;4680;p53"/>
            <p:cNvSpPr/>
            <p:nvPr/>
          </p:nvSpPr>
          <p:spPr>
            <a:xfrm>
              <a:off x="2539475" y="2671350"/>
              <a:ext cx="218575" cy="72375"/>
            </a:xfrm>
            <a:custGeom>
              <a:avLst/>
              <a:gdLst/>
              <a:ahLst/>
              <a:cxnLst/>
              <a:rect l="l" t="t" r="r" b="b"/>
              <a:pathLst>
                <a:path w="8743" h="2895" extrusionOk="0">
                  <a:moveTo>
                    <a:pt x="1313" y="0"/>
                  </a:moveTo>
                  <a:cubicBezTo>
                    <a:pt x="565" y="0"/>
                    <a:pt x="0" y="53"/>
                    <a:pt x="0" y="85"/>
                  </a:cubicBezTo>
                  <a:cubicBezTo>
                    <a:pt x="0" y="153"/>
                    <a:pt x="1187" y="199"/>
                    <a:pt x="2351" y="359"/>
                  </a:cubicBezTo>
                  <a:cubicBezTo>
                    <a:pt x="2922" y="496"/>
                    <a:pt x="3493" y="564"/>
                    <a:pt x="3904" y="701"/>
                  </a:cubicBezTo>
                  <a:cubicBezTo>
                    <a:pt x="4314" y="838"/>
                    <a:pt x="4588" y="907"/>
                    <a:pt x="4588" y="907"/>
                  </a:cubicBezTo>
                  <a:cubicBezTo>
                    <a:pt x="4588" y="907"/>
                    <a:pt x="4862" y="998"/>
                    <a:pt x="5273" y="1135"/>
                  </a:cubicBezTo>
                  <a:cubicBezTo>
                    <a:pt x="5684" y="1249"/>
                    <a:pt x="6209" y="1500"/>
                    <a:pt x="6734" y="1728"/>
                  </a:cubicBezTo>
                  <a:cubicBezTo>
                    <a:pt x="7728" y="2237"/>
                    <a:pt x="8594" y="2895"/>
                    <a:pt x="8711" y="2895"/>
                  </a:cubicBezTo>
                  <a:cubicBezTo>
                    <a:pt x="8715" y="2895"/>
                    <a:pt x="8718" y="2894"/>
                    <a:pt x="8720" y="2892"/>
                  </a:cubicBezTo>
                  <a:cubicBezTo>
                    <a:pt x="8743" y="2847"/>
                    <a:pt x="7921" y="2048"/>
                    <a:pt x="6917" y="1454"/>
                  </a:cubicBezTo>
                  <a:cubicBezTo>
                    <a:pt x="6392" y="1180"/>
                    <a:pt x="5867" y="884"/>
                    <a:pt x="5433" y="747"/>
                  </a:cubicBezTo>
                  <a:cubicBezTo>
                    <a:pt x="5022" y="587"/>
                    <a:pt x="4748" y="473"/>
                    <a:pt x="4748" y="473"/>
                  </a:cubicBezTo>
                  <a:cubicBezTo>
                    <a:pt x="4748" y="473"/>
                    <a:pt x="4451" y="404"/>
                    <a:pt x="4018" y="290"/>
                  </a:cubicBezTo>
                  <a:cubicBezTo>
                    <a:pt x="3584" y="176"/>
                    <a:pt x="2968" y="131"/>
                    <a:pt x="2397" y="39"/>
                  </a:cubicBezTo>
                  <a:cubicBezTo>
                    <a:pt x="2022" y="11"/>
                    <a:pt x="1649" y="0"/>
                    <a:pt x="1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1" name="Google Shape;4681;p53"/>
            <p:cNvSpPr/>
            <p:nvPr/>
          </p:nvSpPr>
          <p:spPr>
            <a:xfrm>
              <a:off x="2791700" y="2588775"/>
              <a:ext cx="29700" cy="47975"/>
            </a:xfrm>
            <a:custGeom>
              <a:avLst/>
              <a:gdLst/>
              <a:ahLst/>
              <a:cxnLst/>
              <a:rect l="l" t="t" r="r" b="b"/>
              <a:pathLst>
                <a:path w="1188" h="1919" extrusionOk="0">
                  <a:moveTo>
                    <a:pt x="707" y="1"/>
                  </a:moveTo>
                  <a:cubicBezTo>
                    <a:pt x="469" y="1"/>
                    <a:pt x="195" y="308"/>
                    <a:pt x="92" y="786"/>
                  </a:cubicBezTo>
                  <a:cubicBezTo>
                    <a:pt x="0" y="1311"/>
                    <a:pt x="114" y="1813"/>
                    <a:pt x="388" y="1904"/>
                  </a:cubicBezTo>
                  <a:cubicBezTo>
                    <a:pt x="416" y="1914"/>
                    <a:pt x="444" y="1919"/>
                    <a:pt x="472" y="1919"/>
                  </a:cubicBezTo>
                  <a:cubicBezTo>
                    <a:pt x="706" y="1919"/>
                    <a:pt x="971" y="1596"/>
                    <a:pt x="1073" y="1128"/>
                  </a:cubicBezTo>
                  <a:cubicBezTo>
                    <a:pt x="1187" y="603"/>
                    <a:pt x="1050" y="124"/>
                    <a:pt x="776" y="10"/>
                  </a:cubicBezTo>
                  <a:cubicBezTo>
                    <a:pt x="754" y="4"/>
                    <a:pt x="730" y="1"/>
                    <a:pt x="7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2" name="Google Shape;4682;p53"/>
            <p:cNvSpPr/>
            <p:nvPr/>
          </p:nvSpPr>
          <p:spPr>
            <a:xfrm>
              <a:off x="2804250" y="2538500"/>
              <a:ext cx="21125" cy="34275"/>
            </a:xfrm>
            <a:custGeom>
              <a:avLst/>
              <a:gdLst/>
              <a:ahLst/>
              <a:cxnLst/>
              <a:rect l="l" t="t" r="r" b="b"/>
              <a:pathLst>
                <a:path w="845" h="1371" extrusionOk="0">
                  <a:moveTo>
                    <a:pt x="503" y="1"/>
                  </a:moveTo>
                  <a:cubicBezTo>
                    <a:pt x="321" y="1"/>
                    <a:pt x="150" y="235"/>
                    <a:pt x="69" y="560"/>
                  </a:cubicBezTo>
                  <a:cubicBezTo>
                    <a:pt x="0" y="925"/>
                    <a:pt x="92" y="1290"/>
                    <a:pt x="274" y="1359"/>
                  </a:cubicBezTo>
                  <a:cubicBezTo>
                    <a:pt x="297" y="1366"/>
                    <a:pt x="320" y="1370"/>
                    <a:pt x="343" y="1370"/>
                  </a:cubicBezTo>
                  <a:cubicBezTo>
                    <a:pt x="524" y="1370"/>
                    <a:pt x="695" y="1136"/>
                    <a:pt x="776" y="811"/>
                  </a:cubicBezTo>
                  <a:cubicBezTo>
                    <a:pt x="845" y="446"/>
                    <a:pt x="754" y="81"/>
                    <a:pt x="571" y="12"/>
                  </a:cubicBezTo>
                  <a:cubicBezTo>
                    <a:pt x="548" y="4"/>
                    <a:pt x="525" y="1"/>
                    <a:pt x="50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3" name="Google Shape;4683;p53"/>
            <p:cNvSpPr/>
            <p:nvPr/>
          </p:nvSpPr>
          <p:spPr>
            <a:xfrm>
              <a:off x="2746050" y="2684850"/>
              <a:ext cx="286100" cy="245500"/>
            </a:xfrm>
            <a:custGeom>
              <a:avLst/>
              <a:gdLst/>
              <a:ahLst/>
              <a:cxnLst/>
              <a:rect l="l" t="t" r="r" b="b"/>
              <a:pathLst>
                <a:path w="11444" h="9820" extrusionOk="0">
                  <a:moveTo>
                    <a:pt x="6811" y="1"/>
                  </a:moveTo>
                  <a:cubicBezTo>
                    <a:pt x="6086" y="1"/>
                    <a:pt x="5270" y="170"/>
                    <a:pt x="4360" y="572"/>
                  </a:cubicBezTo>
                  <a:cubicBezTo>
                    <a:pt x="0" y="2466"/>
                    <a:pt x="1438" y="8492"/>
                    <a:pt x="1438" y="8492"/>
                  </a:cubicBezTo>
                  <a:cubicBezTo>
                    <a:pt x="1341" y="9289"/>
                    <a:pt x="2158" y="9819"/>
                    <a:pt x="3271" y="9819"/>
                  </a:cubicBezTo>
                  <a:cubicBezTo>
                    <a:pt x="3721" y="9819"/>
                    <a:pt x="4219" y="9733"/>
                    <a:pt x="4725" y="9542"/>
                  </a:cubicBezTo>
                  <a:cubicBezTo>
                    <a:pt x="6505" y="8903"/>
                    <a:pt x="7692" y="7168"/>
                    <a:pt x="7692" y="7168"/>
                  </a:cubicBezTo>
                  <a:cubicBezTo>
                    <a:pt x="7945" y="7331"/>
                    <a:pt x="8217" y="7403"/>
                    <a:pt x="8495" y="7403"/>
                  </a:cubicBezTo>
                  <a:cubicBezTo>
                    <a:pt x="9897" y="7403"/>
                    <a:pt x="11443" y="5554"/>
                    <a:pt x="11367" y="4087"/>
                  </a:cubicBezTo>
                  <a:cubicBezTo>
                    <a:pt x="11312" y="2999"/>
                    <a:pt x="9870" y="1"/>
                    <a:pt x="681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4" name="Google Shape;4684;p53"/>
            <p:cNvSpPr/>
            <p:nvPr/>
          </p:nvSpPr>
          <p:spPr>
            <a:xfrm>
              <a:off x="2943475" y="2694825"/>
              <a:ext cx="84475" cy="72825"/>
            </a:xfrm>
            <a:custGeom>
              <a:avLst/>
              <a:gdLst/>
              <a:ahLst/>
              <a:cxnLst/>
              <a:rect l="l" t="t" r="r" b="b"/>
              <a:pathLst>
                <a:path w="3379" h="2913" extrusionOk="0">
                  <a:moveTo>
                    <a:pt x="92" y="0"/>
                  </a:moveTo>
                  <a:cubicBezTo>
                    <a:pt x="52" y="0"/>
                    <a:pt x="28" y="5"/>
                    <a:pt x="24" y="13"/>
                  </a:cubicBezTo>
                  <a:cubicBezTo>
                    <a:pt x="1" y="82"/>
                    <a:pt x="549" y="287"/>
                    <a:pt x="982" y="584"/>
                  </a:cubicBezTo>
                  <a:cubicBezTo>
                    <a:pt x="1439" y="903"/>
                    <a:pt x="1781" y="1314"/>
                    <a:pt x="1781" y="1314"/>
                  </a:cubicBezTo>
                  <a:cubicBezTo>
                    <a:pt x="1781" y="1314"/>
                    <a:pt x="2192" y="1679"/>
                    <a:pt x="2557" y="2090"/>
                  </a:cubicBezTo>
                  <a:cubicBezTo>
                    <a:pt x="2891" y="2491"/>
                    <a:pt x="3246" y="2913"/>
                    <a:pt x="3328" y="2913"/>
                  </a:cubicBezTo>
                  <a:cubicBezTo>
                    <a:pt x="3330" y="2913"/>
                    <a:pt x="3332" y="2913"/>
                    <a:pt x="3333" y="2912"/>
                  </a:cubicBezTo>
                  <a:cubicBezTo>
                    <a:pt x="3379" y="2889"/>
                    <a:pt x="3128" y="2387"/>
                    <a:pt x="2831" y="1908"/>
                  </a:cubicBezTo>
                  <a:cubicBezTo>
                    <a:pt x="2534" y="1428"/>
                    <a:pt x="2146" y="995"/>
                    <a:pt x="2146" y="995"/>
                  </a:cubicBezTo>
                  <a:cubicBezTo>
                    <a:pt x="2146" y="995"/>
                    <a:pt x="1713" y="607"/>
                    <a:pt x="1188" y="310"/>
                  </a:cubicBezTo>
                  <a:cubicBezTo>
                    <a:pt x="742" y="87"/>
                    <a:pt x="266" y="0"/>
                    <a:pt x="92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5" name="Google Shape;4685;p53"/>
            <p:cNvSpPr/>
            <p:nvPr/>
          </p:nvSpPr>
          <p:spPr>
            <a:xfrm>
              <a:off x="2942900" y="2728250"/>
              <a:ext cx="87350" cy="99875"/>
            </a:xfrm>
            <a:custGeom>
              <a:avLst/>
              <a:gdLst/>
              <a:ahLst/>
              <a:cxnLst/>
              <a:rect l="l" t="t" r="r" b="b"/>
              <a:pathLst>
                <a:path w="3494" h="3995" extrusionOk="0">
                  <a:moveTo>
                    <a:pt x="480" y="0"/>
                  </a:moveTo>
                  <a:cubicBezTo>
                    <a:pt x="184" y="0"/>
                    <a:pt x="1" y="46"/>
                    <a:pt x="1" y="69"/>
                  </a:cubicBezTo>
                  <a:cubicBezTo>
                    <a:pt x="1" y="91"/>
                    <a:pt x="184" y="114"/>
                    <a:pt x="480" y="160"/>
                  </a:cubicBezTo>
                  <a:cubicBezTo>
                    <a:pt x="754" y="228"/>
                    <a:pt x="1097" y="342"/>
                    <a:pt x="1416" y="502"/>
                  </a:cubicBezTo>
                  <a:cubicBezTo>
                    <a:pt x="1736" y="662"/>
                    <a:pt x="2010" y="890"/>
                    <a:pt x="2192" y="1073"/>
                  </a:cubicBezTo>
                  <a:cubicBezTo>
                    <a:pt x="2283" y="1164"/>
                    <a:pt x="2352" y="1255"/>
                    <a:pt x="2398" y="1324"/>
                  </a:cubicBezTo>
                  <a:cubicBezTo>
                    <a:pt x="2443" y="1370"/>
                    <a:pt x="2466" y="1415"/>
                    <a:pt x="2466" y="1415"/>
                  </a:cubicBezTo>
                  <a:cubicBezTo>
                    <a:pt x="2466" y="1415"/>
                    <a:pt x="2489" y="1438"/>
                    <a:pt x="2535" y="1507"/>
                  </a:cubicBezTo>
                  <a:cubicBezTo>
                    <a:pt x="2580" y="1552"/>
                    <a:pt x="2649" y="1644"/>
                    <a:pt x="2717" y="1758"/>
                  </a:cubicBezTo>
                  <a:cubicBezTo>
                    <a:pt x="2877" y="1963"/>
                    <a:pt x="3014" y="2283"/>
                    <a:pt x="3082" y="2602"/>
                  </a:cubicBezTo>
                  <a:cubicBezTo>
                    <a:pt x="3174" y="2945"/>
                    <a:pt x="3174" y="3287"/>
                    <a:pt x="3174" y="3538"/>
                  </a:cubicBezTo>
                  <a:cubicBezTo>
                    <a:pt x="3151" y="3812"/>
                    <a:pt x="3128" y="3995"/>
                    <a:pt x="3151" y="3995"/>
                  </a:cubicBezTo>
                  <a:cubicBezTo>
                    <a:pt x="3196" y="3995"/>
                    <a:pt x="3288" y="3835"/>
                    <a:pt x="3356" y="3561"/>
                  </a:cubicBezTo>
                  <a:cubicBezTo>
                    <a:pt x="3425" y="3310"/>
                    <a:pt x="3493" y="2922"/>
                    <a:pt x="3448" y="2557"/>
                  </a:cubicBezTo>
                  <a:cubicBezTo>
                    <a:pt x="3379" y="2168"/>
                    <a:pt x="3265" y="1803"/>
                    <a:pt x="3128" y="1552"/>
                  </a:cubicBezTo>
                  <a:cubicBezTo>
                    <a:pt x="3060" y="1415"/>
                    <a:pt x="2991" y="1324"/>
                    <a:pt x="2945" y="1233"/>
                  </a:cubicBezTo>
                  <a:cubicBezTo>
                    <a:pt x="2900" y="1164"/>
                    <a:pt x="2854" y="1141"/>
                    <a:pt x="2854" y="1141"/>
                  </a:cubicBezTo>
                  <a:cubicBezTo>
                    <a:pt x="2854" y="1141"/>
                    <a:pt x="2831" y="1096"/>
                    <a:pt x="2763" y="1027"/>
                  </a:cubicBezTo>
                  <a:cubicBezTo>
                    <a:pt x="2717" y="982"/>
                    <a:pt x="2626" y="867"/>
                    <a:pt x="2512" y="776"/>
                  </a:cubicBezTo>
                  <a:cubicBezTo>
                    <a:pt x="2283" y="594"/>
                    <a:pt x="1941" y="365"/>
                    <a:pt x="1576" y="206"/>
                  </a:cubicBezTo>
                  <a:cubicBezTo>
                    <a:pt x="1188" y="69"/>
                    <a:pt x="800" y="0"/>
                    <a:pt x="48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6" name="Google Shape;4686;p53"/>
            <p:cNvSpPr/>
            <p:nvPr/>
          </p:nvSpPr>
          <p:spPr>
            <a:xfrm>
              <a:off x="2934925" y="2781700"/>
              <a:ext cx="80475" cy="97350"/>
            </a:xfrm>
            <a:custGeom>
              <a:avLst/>
              <a:gdLst/>
              <a:ahLst/>
              <a:cxnLst/>
              <a:rect l="l" t="t" r="r" b="b"/>
              <a:pathLst>
                <a:path w="3219" h="3894" extrusionOk="0">
                  <a:moveTo>
                    <a:pt x="1183" y="1"/>
                  </a:moveTo>
                  <a:cubicBezTo>
                    <a:pt x="985" y="1"/>
                    <a:pt x="868" y="38"/>
                    <a:pt x="868" y="53"/>
                  </a:cubicBezTo>
                  <a:cubicBezTo>
                    <a:pt x="868" y="99"/>
                    <a:pt x="1119" y="99"/>
                    <a:pt x="1461" y="190"/>
                  </a:cubicBezTo>
                  <a:cubicBezTo>
                    <a:pt x="1781" y="304"/>
                    <a:pt x="2169" y="555"/>
                    <a:pt x="2420" y="898"/>
                  </a:cubicBezTo>
                  <a:cubicBezTo>
                    <a:pt x="2671" y="1240"/>
                    <a:pt x="2785" y="1697"/>
                    <a:pt x="2739" y="1971"/>
                  </a:cubicBezTo>
                  <a:cubicBezTo>
                    <a:pt x="2717" y="2108"/>
                    <a:pt x="2671" y="2222"/>
                    <a:pt x="2648" y="2313"/>
                  </a:cubicBezTo>
                  <a:cubicBezTo>
                    <a:pt x="2602" y="2381"/>
                    <a:pt x="2580" y="2427"/>
                    <a:pt x="2580" y="2427"/>
                  </a:cubicBezTo>
                  <a:cubicBezTo>
                    <a:pt x="2580" y="2427"/>
                    <a:pt x="2557" y="2473"/>
                    <a:pt x="2534" y="2541"/>
                  </a:cubicBezTo>
                  <a:cubicBezTo>
                    <a:pt x="2466" y="2610"/>
                    <a:pt x="2397" y="2724"/>
                    <a:pt x="2283" y="2838"/>
                  </a:cubicBezTo>
                  <a:cubicBezTo>
                    <a:pt x="2078" y="3089"/>
                    <a:pt x="1667" y="3317"/>
                    <a:pt x="1256" y="3500"/>
                  </a:cubicBezTo>
                  <a:cubicBezTo>
                    <a:pt x="1039" y="3580"/>
                    <a:pt x="799" y="3637"/>
                    <a:pt x="602" y="3637"/>
                  </a:cubicBezTo>
                  <a:cubicBezTo>
                    <a:pt x="406" y="3637"/>
                    <a:pt x="251" y="3580"/>
                    <a:pt x="206" y="3431"/>
                  </a:cubicBezTo>
                  <a:cubicBezTo>
                    <a:pt x="137" y="3158"/>
                    <a:pt x="229" y="2906"/>
                    <a:pt x="183" y="2906"/>
                  </a:cubicBezTo>
                  <a:cubicBezTo>
                    <a:pt x="180" y="2903"/>
                    <a:pt x="177" y="2902"/>
                    <a:pt x="174" y="2902"/>
                  </a:cubicBezTo>
                  <a:cubicBezTo>
                    <a:pt x="154" y="2902"/>
                    <a:pt x="131" y="2964"/>
                    <a:pt x="92" y="3043"/>
                  </a:cubicBezTo>
                  <a:cubicBezTo>
                    <a:pt x="46" y="3135"/>
                    <a:pt x="0" y="3294"/>
                    <a:pt x="23" y="3477"/>
                  </a:cubicBezTo>
                  <a:cubicBezTo>
                    <a:pt x="46" y="3523"/>
                    <a:pt x="46" y="3591"/>
                    <a:pt x="92" y="3637"/>
                  </a:cubicBezTo>
                  <a:cubicBezTo>
                    <a:pt x="115" y="3683"/>
                    <a:pt x="160" y="3751"/>
                    <a:pt x="206" y="3774"/>
                  </a:cubicBezTo>
                  <a:cubicBezTo>
                    <a:pt x="320" y="3865"/>
                    <a:pt x="457" y="3888"/>
                    <a:pt x="594" y="3888"/>
                  </a:cubicBezTo>
                  <a:cubicBezTo>
                    <a:pt x="638" y="3892"/>
                    <a:pt x="684" y="3894"/>
                    <a:pt x="729" y="3894"/>
                  </a:cubicBezTo>
                  <a:cubicBezTo>
                    <a:pt x="941" y="3894"/>
                    <a:pt x="1163" y="3853"/>
                    <a:pt x="1370" y="3797"/>
                  </a:cubicBezTo>
                  <a:cubicBezTo>
                    <a:pt x="1849" y="3660"/>
                    <a:pt x="2329" y="3409"/>
                    <a:pt x="2602" y="3135"/>
                  </a:cubicBezTo>
                  <a:cubicBezTo>
                    <a:pt x="2762" y="3021"/>
                    <a:pt x="2854" y="2884"/>
                    <a:pt x="2922" y="2792"/>
                  </a:cubicBezTo>
                  <a:cubicBezTo>
                    <a:pt x="2991" y="2678"/>
                    <a:pt x="3013" y="2633"/>
                    <a:pt x="3013" y="2633"/>
                  </a:cubicBezTo>
                  <a:cubicBezTo>
                    <a:pt x="3013" y="2633"/>
                    <a:pt x="3059" y="2564"/>
                    <a:pt x="3105" y="2473"/>
                  </a:cubicBezTo>
                  <a:cubicBezTo>
                    <a:pt x="3127" y="2359"/>
                    <a:pt x="3196" y="2199"/>
                    <a:pt x="3196" y="1993"/>
                  </a:cubicBezTo>
                  <a:cubicBezTo>
                    <a:pt x="3219" y="1605"/>
                    <a:pt x="3059" y="1103"/>
                    <a:pt x="2694" y="715"/>
                  </a:cubicBezTo>
                  <a:cubicBezTo>
                    <a:pt x="2374" y="327"/>
                    <a:pt x="1895" y="76"/>
                    <a:pt x="1507" y="30"/>
                  </a:cubicBezTo>
                  <a:cubicBezTo>
                    <a:pt x="1384" y="9"/>
                    <a:pt x="1275" y="1"/>
                    <a:pt x="1183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7" name="Google Shape;4687;p53"/>
            <p:cNvSpPr/>
            <p:nvPr/>
          </p:nvSpPr>
          <p:spPr>
            <a:xfrm>
              <a:off x="2934925" y="2831425"/>
              <a:ext cx="39975" cy="14125"/>
            </a:xfrm>
            <a:custGeom>
              <a:avLst/>
              <a:gdLst/>
              <a:ahLst/>
              <a:cxnLst/>
              <a:rect l="l" t="t" r="r" b="b"/>
              <a:pathLst>
                <a:path w="1599" h="565" extrusionOk="0">
                  <a:moveTo>
                    <a:pt x="765" y="1"/>
                  </a:moveTo>
                  <a:cubicBezTo>
                    <a:pt x="671" y="1"/>
                    <a:pt x="525" y="9"/>
                    <a:pt x="388" y="50"/>
                  </a:cubicBezTo>
                  <a:cubicBezTo>
                    <a:pt x="137" y="141"/>
                    <a:pt x="0" y="347"/>
                    <a:pt x="46" y="370"/>
                  </a:cubicBezTo>
                  <a:cubicBezTo>
                    <a:pt x="61" y="385"/>
                    <a:pt x="92" y="390"/>
                    <a:pt x="131" y="390"/>
                  </a:cubicBezTo>
                  <a:cubicBezTo>
                    <a:pt x="211" y="390"/>
                    <a:pt x="328" y="370"/>
                    <a:pt x="434" y="370"/>
                  </a:cubicBezTo>
                  <a:cubicBezTo>
                    <a:pt x="617" y="392"/>
                    <a:pt x="754" y="461"/>
                    <a:pt x="754" y="461"/>
                  </a:cubicBezTo>
                  <a:cubicBezTo>
                    <a:pt x="754" y="461"/>
                    <a:pt x="936" y="461"/>
                    <a:pt x="1142" y="507"/>
                  </a:cubicBezTo>
                  <a:cubicBezTo>
                    <a:pt x="1257" y="535"/>
                    <a:pt x="1382" y="564"/>
                    <a:pt x="1469" y="564"/>
                  </a:cubicBezTo>
                  <a:cubicBezTo>
                    <a:pt x="1520" y="564"/>
                    <a:pt x="1559" y="555"/>
                    <a:pt x="1575" y="529"/>
                  </a:cubicBezTo>
                  <a:cubicBezTo>
                    <a:pt x="1598" y="484"/>
                    <a:pt x="1461" y="347"/>
                    <a:pt x="1279" y="210"/>
                  </a:cubicBezTo>
                  <a:cubicBezTo>
                    <a:pt x="1096" y="96"/>
                    <a:pt x="868" y="4"/>
                    <a:pt x="868" y="4"/>
                  </a:cubicBezTo>
                  <a:cubicBezTo>
                    <a:pt x="868" y="4"/>
                    <a:pt x="828" y="1"/>
                    <a:pt x="765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8" name="Google Shape;4688;p53"/>
            <p:cNvSpPr/>
            <p:nvPr/>
          </p:nvSpPr>
          <p:spPr>
            <a:xfrm>
              <a:off x="2862450" y="2838950"/>
              <a:ext cx="87325" cy="76600"/>
            </a:xfrm>
            <a:custGeom>
              <a:avLst/>
              <a:gdLst/>
              <a:ahLst/>
              <a:cxnLst/>
              <a:rect l="l" t="t" r="r" b="b"/>
              <a:pathLst>
                <a:path w="3493" h="3064" extrusionOk="0">
                  <a:moveTo>
                    <a:pt x="3424" y="0"/>
                  </a:moveTo>
                  <a:cubicBezTo>
                    <a:pt x="3356" y="0"/>
                    <a:pt x="3173" y="548"/>
                    <a:pt x="2831" y="1004"/>
                  </a:cubicBezTo>
                  <a:cubicBezTo>
                    <a:pt x="2489" y="1507"/>
                    <a:pt x="2055" y="1872"/>
                    <a:pt x="2055" y="1895"/>
                  </a:cubicBezTo>
                  <a:cubicBezTo>
                    <a:pt x="2055" y="1895"/>
                    <a:pt x="1964" y="1986"/>
                    <a:pt x="1804" y="2146"/>
                  </a:cubicBezTo>
                  <a:cubicBezTo>
                    <a:pt x="1644" y="2283"/>
                    <a:pt x="1416" y="2465"/>
                    <a:pt x="1165" y="2602"/>
                  </a:cubicBezTo>
                  <a:cubicBezTo>
                    <a:pt x="891" y="2739"/>
                    <a:pt x="617" y="2853"/>
                    <a:pt x="389" y="2876"/>
                  </a:cubicBezTo>
                  <a:cubicBezTo>
                    <a:pt x="183" y="2922"/>
                    <a:pt x="23" y="2899"/>
                    <a:pt x="1" y="2945"/>
                  </a:cubicBezTo>
                  <a:cubicBezTo>
                    <a:pt x="1" y="2967"/>
                    <a:pt x="160" y="3036"/>
                    <a:pt x="411" y="3059"/>
                  </a:cubicBezTo>
                  <a:cubicBezTo>
                    <a:pt x="444" y="3062"/>
                    <a:pt x="478" y="3063"/>
                    <a:pt x="513" y="3063"/>
                  </a:cubicBezTo>
                  <a:cubicBezTo>
                    <a:pt x="750" y="3063"/>
                    <a:pt x="1043" y="2998"/>
                    <a:pt x="1302" y="2899"/>
                  </a:cubicBezTo>
                  <a:cubicBezTo>
                    <a:pt x="1621" y="2785"/>
                    <a:pt x="1895" y="2602"/>
                    <a:pt x="2101" y="2442"/>
                  </a:cubicBezTo>
                  <a:cubicBezTo>
                    <a:pt x="2283" y="2306"/>
                    <a:pt x="2420" y="2191"/>
                    <a:pt x="2420" y="2191"/>
                  </a:cubicBezTo>
                  <a:cubicBezTo>
                    <a:pt x="2420" y="2191"/>
                    <a:pt x="2854" y="1735"/>
                    <a:pt x="3128" y="1164"/>
                  </a:cubicBezTo>
                  <a:cubicBezTo>
                    <a:pt x="3424" y="616"/>
                    <a:pt x="3493" y="0"/>
                    <a:pt x="3424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9" name="Google Shape;4689;p53"/>
            <p:cNvSpPr/>
            <p:nvPr/>
          </p:nvSpPr>
          <p:spPr>
            <a:xfrm>
              <a:off x="2770575" y="2735650"/>
              <a:ext cx="37700" cy="175375"/>
            </a:xfrm>
            <a:custGeom>
              <a:avLst/>
              <a:gdLst/>
              <a:ahLst/>
              <a:cxnLst/>
              <a:rect l="l" t="t" r="r" b="b"/>
              <a:pathLst>
                <a:path w="1508" h="7015" extrusionOk="0">
                  <a:moveTo>
                    <a:pt x="1462" y="1"/>
                  </a:moveTo>
                  <a:cubicBezTo>
                    <a:pt x="1461" y="1"/>
                    <a:pt x="1256" y="161"/>
                    <a:pt x="1051" y="480"/>
                  </a:cubicBezTo>
                  <a:cubicBezTo>
                    <a:pt x="845" y="777"/>
                    <a:pt x="617" y="1211"/>
                    <a:pt x="457" y="1667"/>
                  </a:cubicBezTo>
                  <a:cubicBezTo>
                    <a:pt x="275" y="2124"/>
                    <a:pt x="160" y="2580"/>
                    <a:pt x="92" y="2945"/>
                  </a:cubicBezTo>
                  <a:cubicBezTo>
                    <a:pt x="46" y="3128"/>
                    <a:pt x="46" y="3265"/>
                    <a:pt x="24" y="3379"/>
                  </a:cubicBezTo>
                  <a:cubicBezTo>
                    <a:pt x="1" y="3493"/>
                    <a:pt x="1" y="3539"/>
                    <a:pt x="1" y="3539"/>
                  </a:cubicBezTo>
                  <a:cubicBezTo>
                    <a:pt x="1" y="3539"/>
                    <a:pt x="1" y="3607"/>
                    <a:pt x="1" y="3721"/>
                  </a:cubicBezTo>
                  <a:cubicBezTo>
                    <a:pt x="1" y="3813"/>
                    <a:pt x="1" y="3972"/>
                    <a:pt x="1" y="4155"/>
                  </a:cubicBezTo>
                  <a:cubicBezTo>
                    <a:pt x="46" y="4520"/>
                    <a:pt x="92" y="5000"/>
                    <a:pt x="252" y="5479"/>
                  </a:cubicBezTo>
                  <a:cubicBezTo>
                    <a:pt x="434" y="5935"/>
                    <a:pt x="663" y="6369"/>
                    <a:pt x="959" y="6643"/>
                  </a:cubicBezTo>
                  <a:cubicBezTo>
                    <a:pt x="1073" y="6780"/>
                    <a:pt x="1233" y="6871"/>
                    <a:pt x="1302" y="6940"/>
                  </a:cubicBezTo>
                  <a:cubicBezTo>
                    <a:pt x="1395" y="6977"/>
                    <a:pt x="1442" y="7014"/>
                    <a:pt x="1457" y="7014"/>
                  </a:cubicBezTo>
                  <a:cubicBezTo>
                    <a:pt x="1460" y="7014"/>
                    <a:pt x="1462" y="7012"/>
                    <a:pt x="1462" y="7008"/>
                  </a:cubicBezTo>
                  <a:cubicBezTo>
                    <a:pt x="1484" y="6985"/>
                    <a:pt x="1439" y="6940"/>
                    <a:pt x="1370" y="6871"/>
                  </a:cubicBezTo>
                  <a:cubicBezTo>
                    <a:pt x="1325" y="6780"/>
                    <a:pt x="1210" y="6689"/>
                    <a:pt x="1119" y="6529"/>
                  </a:cubicBezTo>
                  <a:cubicBezTo>
                    <a:pt x="891" y="6255"/>
                    <a:pt x="708" y="5821"/>
                    <a:pt x="594" y="5388"/>
                  </a:cubicBezTo>
                  <a:cubicBezTo>
                    <a:pt x="480" y="4954"/>
                    <a:pt x="480" y="4475"/>
                    <a:pt x="457" y="4132"/>
                  </a:cubicBezTo>
                  <a:cubicBezTo>
                    <a:pt x="457" y="3972"/>
                    <a:pt x="480" y="3835"/>
                    <a:pt x="480" y="3721"/>
                  </a:cubicBezTo>
                  <a:cubicBezTo>
                    <a:pt x="480" y="3630"/>
                    <a:pt x="503" y="3562"/>
                    <a:pt x="503" y="3562"/>
                  </a:cubicBezTo>
                  <a:cubicBezTo>
                    <a:pt x="503" y="3562"/>
                    <a:pt x="503" y="3516"/>
                    <a:pt x="503" y="3425"/>
                  </a:cubicBezTo>
                  <a:cubicBezTo>
                    <a:pt x="526" y="3310"/>
                    <a:pt x="503" y="3174"/>
                    <a:pt x="549" y="2991"/>
                  </a:cubicBezTo>
                  <a:cubicBezTo>
                    <a:pt x="571" y="2649"/>
                    <a:pt x="663" y="2192"/>
                    <a:pt x="777" y="1758"/>
                  </a:cubicBezTo>
                  <a:cubicBezTo>
                    <a:pt x="914" y="1302"/>
                    <a:pt x="1073" y="868"/>
                    <a:pt x="1233" y="549"/>
                  </a:cubicBezTo>
                  <a:cubicBezTo>
                    <a:pt x="1370" y="229"/>
                    <a:pt x="1507" y="24"/>
                    <a:pt x="1462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0" name="Google Shape;4690;p53"/>
            <p:cNvSpPr/>
            <p:nvPr/>
          </p:nvSpPr>
          <p:spPr>
            <a:xfrm>
              <a:off x="2768875" y="2868000"/>
              <a:ext cx="15425" cy="40075"/>
            </a:xfrm>
            <a:custGeom>
              <a:avLst/>
              <a:gdLst/>
              <a:ahLst/>
              <a:cxnLst/>
              <a:rect l="l" t="t" r="r" b="b"/>
              <a:pathLst>
                <a:path w="617" h="1603" extrusionOk="0">
                  <a:moveTo>
                    <a:pt x="353" y="0"/>
                  </a:moveTo>
                  <a:cubicBezTo>
                    <a:pt x="282" y="0"/>
                    <a:pt x="156" y="175"/>
                    <a:pt x="92" y="390"/>
                  </a:cubicBezTo>
                  <a:cubicBezTo>
                    <a:pt x="0" y="596"/>
                    <a:pt x="0" y="847"/>
                    <a:pt x="0" y="847"/>
                  </a:cubicBezTo>
                  <a:cubicBezTo>
                    <a:pt x="0" y="847"/>
                    <a:pt x="46" y="1098"/>
                    <a:pt x="183" y="1280"/>
                  </a:cubicBezTo>
                  <a:cubicBezTo>
                    <a:pt x="310" y="1471"/>
                    <a:pt x="476" y="1603"/>
                    <a:pt x="536" y="1603"/>
                  </a:cubicBezTo>
                  <a:cubicBezTo>
                    <a:pt x="541" y="1603"/>
                    <a:pt x="545" y="1602"/>
                    <a:pt x="548" y="1600"/>
                  </a:cubicBezTo>
                  <a:cubicBezTo>
                    <a:pt x="617" y="1554"/>
                    <a:pt x="525" y="1349"/>
                    <a:pt x="502" y="1166"/>
                  </a:cubicBezTo>
                  <a:cubicBezTo>
                    <a:pt x="480" y="984"/>
                    <a:pt x="480" y="801"/>
                    <a:pt x="480" y="801"/>
                  </a:cubicBezTo>
                  <a:cubicBezTo>
                    <a:pt x="480" y="801"/>
                    <a:pt x="434" y="641"/>
                    <a:pt x="434" y="436"/>
                  </a:cubicBezTo>
                  <a:cubicBezTo>
                    <a:pt x="411" y="231"/>
                    <a:pt x="434" y="25"/>
                    <a:pt x="365" y="2"/>
                  </a:cubicBezTo>
                  <a:cubicBezTo>
                    <a:pt x="362" y="1"/>
                    <a:pt x="357" y="0"/>
                    <a:pt x="353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1" name="Google Shape;4691;p53"/>
            <p:cNvSpPr/>
            <p:nvPr/>
          </p:nvSpPr>
          <p:spPr>
            <a:xfrm>
              <a:off x="2764300" y="2728800"/>
              <a:ext cx="267850" cy="201550"/>
            </a:xfrm>
            <a:custGeom>
              <a:avLst/>
              <a:gdLst/>
              <a:ahLst/>
              <a:cxnLst/>
              <a:rect l="l" t="t" r="r" b="b"/>
              <a:pathLst>
                <a:path w="10714" h="8062" extrusionOk="0">
                  <a:moveTo>
                    <a:pt x="9587" y="1"/>
                  </a:moveTo>
                  <a:lnTo>
                    <a:pt x="9587" y="1"/>
                  </a:lnTo>
                  <a:cubicBezTo>
                    <a:pt x="9907" y="1462"/>
                    <a:pt x="10318" y="3653"/>
                    <a:pt x="9176" y="3813"/>
                  </a:cubicBezTo>
                  <a:cubicBezTo>
                    <a:pt x="8853" y="3856"/>
                    <a:pt x="8558" y="3871"/>
                    <a:pt x="8290" y="3871"/>
                  </a:cubicBezTo>
                  <a:cubicBezTo>
                    <a:pt x="7620" y="3871"/>
                    <a:pt x="7113" y="3775"/>
                    <a:pt x="6714" y="3775"/>
                  </a:cubicBezTo>
                  <a:cubicBezTo>
                    <a:pt x="6428" y="3775"/>
                    <a:pt x="6197" y="3825"/>
                    <a:pt x="6004" y="3995"/>
                  </a:cubicBezTo>
                  <a:cubicBezTo>
                    <a:pt x="5530" y="4396"/>
                    <a:pt x="4300" y="6165"/>
                    <a:pt x="2998" y="6165"/>
                  </a:cubicBezTo>
                  <a:cubicBezTo>
                    <a:pt x="2669" y="6165"/>
                    <a:pt x="2336" y="6052"/>
                    <a:pt x="2009" y="5776"/>
                  </a:cubicBezTo>
                  <a:cubicBezTo>
                    <a:pt x="936" y="4863"/>
                    <a:pt x="800" y="2854"/>
                    <a:pt x="1096" y="1325"/>
                  </a:cubicBezTo>
                  <a:lnTo>
                    <a:pt x="1096" y="1325"/>
                  </a:lnTo>
                  <a:cubicBezTo>
                    <a:pt x="1" y="3744"/>
                    <a:pt x="708" y="6734"/>
                    <a:pt x="708" y="6734"/>
                  </a:cubicBezTo>
                  <a:cubicBezTo>
                    <a:pt x="611" y="7531"/>
                    <a:pt x="1428" y="8061"/>
                    <a:pt x="2541" y="8061"/>
                  </a:cubicBezTo>
                  <a:cubicBezTo>
                    <a:pt x="2991" y="8061"/>
                    <a:pt x="3489" y="7975"/>
                    <a:pt x="3995" y="7784"/>
                  </a:cubicBezTo>
                  <a:cubicBezTo>
                    <a:pt x="5775" y="7145"/>
                    <a:pt x="6962" y="5410"/>
                    <a:pt x="6962" y="5410"/>
                  </a:cubicBezTo>
                  <a:cubicBezTo>
                    <a:pt x="7215" y="5573"/>
                    <a:pt x="7487" y="5645"/>
                    <a:pt x="7765" y="5645"/>
                  </a:cubicBezTo>
                  <a:cubicBezTo>
                    <a:pt x="9167" y="5645"/>
                    <a:pt x="10713" y="3796"/>
                    <a:pt x="10637" y="2329"/>
                  </a:cubicBezTo>
                  <a:cubicBezTo>
                    <a:pt x="10614" y="1804"/>
                    <a:pt x="10272" y="845"/>
                    <a:pt x="95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2" name="Google Shape;4692;p53"/>
            <p:cNvSpPr/>
            <p:nvPr/>
          </p:nvSpPr>
          <p:spPr>
            <a:xfrm>
              <a:off x="2880150" y="2294550"/>
              <a:ext cx="190025" cy="191325"/>
            </a:xfrm>
            <a:custGeom>
              <a:avLst/>
              <a:gdLst/>
              <a:ahLst/>
              <a:cxnLst/>
              <a:rect l="l" t="t" r="r" b="b"/>
              <a:pathLst>
                <a:path w="7601" h="7653" extrusionOk="0">
                  <a:moveTo>
                    <a:pt x="228" y="1"/>
                  </a:moveTo>
                  <a:lnTo>
                    <a:pt x="0" y="6050"/>
                  </a:lnTo>
                  <a:cubicBezTo>
                    <a:pt x="1326" y="7278"/>
                    <a:pt x="2683" y="7652"/>
                    <a:pt x="3845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3" name="Google Shape;4693;p53"/>
            <p:cNvSpPr/>
            <p:nvPr/>
          </p:nvSpPr>
          <p:spPr>
            <a:xfrm>
              <a:off x="2880150" y="2294550"/>
              <a:ext cx="190025" cy="180350"/>
            </a:xfrm>
            <a:custGeom>
              <a:avLst/>
              <a:gdLst/>
              <a:ahLst/>
              <a:cxnLst/>
              <a:rect l="l" t="t" r="r" b="b"/>
              <a:pathLst>
                <a:path w="7601" h="7214" extrusionOk="0">
                  <a:moveTo>
                    <a:pt x="228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4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7" y="3676"/>
                    <a:pt x="6756" y="3744"/>
                    <a:pt x="7396" y="3813"/>
                  </a:cubicBezTo>
                  <a:lnTo>
                    <a:pt x="7601" y="2238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4" name="Google Shape;4694;p53"/>
            <p:cNvSpPr/>
            <p:nvPr/>
          </p:nvSpPr>
          <p:spPr>
            <a:xfrm>
              <a:off x="3423825" y="1691375"/>
              <a:ext cx="240950" cy="296850"/>
            </a:xfrm>
            <a:custGeom>
              <a:avLst/>
              <a:gdLst/>
              <a:ahLst/>
              <a:cxnLst/>
              <a:rect l="l" t="t" r="r" b="b"/>
              <a:pathLst>
                <a:path w="9638" h="11874" extrusionOk="0">
                  <a:moveTo>
                    <a:pt x="3357" y="0"/>
                  </a:moveTo>
                  <a:cubicBezTo>
                    <a:pt x="1573" y="0"/>
                    <a:pt x="964" y="1508"/>
                    <a:pt x="964" y="1508"/>
                  </a:cubicBezTo>
                  <a:cubicBezTo>
                    <a:pt x="0" y="2779"/>
                    <a:pt x="1623" y="11874"/>
                    <a:pt x="3915" y="11874"/>
                  </a:cubicBezTo>
                  <a:cubicBezTo>
                    <a:pt x="4011" y="11874"/>
                    <a:pt x="4108" y="11858"/>
                    <a:pt x="4206" y="11825"/>
                  </a:cubicBezTo>
                  <a:cubicBezTo>
                    <a:pt x="6648" y="11003"/>
                    <a:pt x="9638" y="2193"/>
                    <a:pt x="4959" y="344"/>
                  </a:cubicBezTo>
                  <a:cubicBezTo>
                    <a:pt x="4342" y="98"/>
                    <a:pt x="3812" y="0"/>
                    <a:pt x="335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5" name="Google Shape;4695;p53"/>
            <p:cNvSpPr/>
            <p:nvPr/>
          </p:nvSpPr>
          <p:spPr>
            <a:xfrm>
              <a:off x="3456475" y="1740350"/>
              <a:ext cx="94750" cy="187875"/>
            </a:xfrm>
            <a:custGeom>
              <a:avLst/>
              <a:gdLst/>
              <a:ahLst/>
              <a:cxnLst/>
              <a:rect l="l" t="t" r="r" b="b"/>
              <a:pathLst>
                <a:path w="3790" h="7515" extrusionOk="0">
                  <a:moveTo>
                    <a:pt x="3036" y="4046"/>
                  </a:moveTo>
                  <a:cubicBezTo>
                    <a:pt x="3043" y="4054"/>
                    <a:pt x="3050" y="4063"/>
                    <a:pt x="3058" y="4074"/>
                  </a:cubicBezTo>
                  <a:lnTo>
                    <a:pt x="3058" y="4074"/>
                  </a:lnTo>
                  <a:cubicBezTo>
                    <a:pt x="3056" y="4066"/>
                    <a:pt x="3051" y="4060"/>
                    <a:pt x="3036" y="4046"/>
                  </a:cubicBezTo>
                  <a:close/>
                  <a:moveTo>
                    <a:pt x="3719" y="0"/>
                  </a:moveTo>
                  <a:cubicBezTo>
                    <a:pt x="3619" y="0"/>
                    <a:pt x="3227" y="70"/>
                    <a:pt x="2717" y="325"/>
                  </a:cubicBezTo>
                  <a:cubicBezTo>
                    <a:pt x="2146" y="599"/>
                    <a:pt x="1462" y="1101"/>
                    <a:pt x="982" y="1695"/>
                  </a:cubicBezTo>
                  <a:cubicBezTo>
                    <a:pt x="480" y="2311"/>
                    <a:pt x="183" y="2973"/>
                    <a:pt x="46" y="3543"/>
                  </a:cubicBezTo>
                  <a:cubicBezTo>
                    <a:pt x="24" y="3703"/>
                    <a:pt x="1" y="3772"/>
                    <a:pt x="1" y="4023"/>
                  </a:cubicBezTo>
                  <a:cubicBezTo>
                    <a:pt x="1" y="4228"/>
                    <a:pt x="24" y="4411"/>
                    <a:pt x="24" y="4593"/>
                  </a:cubicBezTo>
                  <a:cubicBezTo>
                    <a:pt x="69" y="4913"/>
                    <a:pt x="115" y="5164"/>
                    <a:pt x="115" y="5324"/>
                  </a:cubicBezTo>
                  <a:cubicBezTo>
                    <a:pt x="343" y="5141"/>
                    <a:pt x="549" y="4981"/>
                    <a:pt x="731" y="4845"/>
                  </a:cubicBezTo>
                  <a:cubicBezTo>
                    <a:pt x="822" y="4776"/>
                    <a:pt x="891" y="4708"/>
                    <a:pt x="982" y="4639"/>
                  </a:cubicBezTo>
                  <a:cubicBezTo>
                    <a:pt x="1074" y="4571"/>
                    <a:pt x="1119" y="4571"/>
                    <a:pt x="1165" y="4525"/>
                  </a:cubicBezTo>
                  <a:cubicBezTo>
                    <a:pt x="1279" y="4479"/>
                    <a:pt x="1370" y="4434"/>
                    <a:pt x="1439" y="4388"/>
                  </a:cubicBezTo>
                  <a:cubicBezTo>
                    <a:pt x="1530" y="4342"/>
                    <a:pt x="1530" y="4365"/>
                    <a:pt x="1553" y="4342"/>
                  </a:cubicBezTo>
                  <a:cubicBezTo>
                    <a:pt x="1644" y="4320"/>
                    <a:pt x="1667" y="4297"/>
                    <a:pt x="1667" y="4297"/>
                  </a:cubicBezTo>
                  <a:cubicBezTo>
                    <a:pt x="1682" y="4297"/>
                    <a:pt x="1687" y="4307"/>
                    <a:pt x="1716" y="4307"/>
                  </a:cubicBezTo>
                  <a:cubicBezTo>
                    <a:pt x="1730" y="4307"/>
                    <a:pt x="1751" y="4304"/>
                    <a:pt x="1781" y="4297"/>
                  </a:cubicBezTo>
                  <a:cubicBezTo>
                    <a:pt x="1793" y="4300"/>
                    <a:pt x="1805" y="4301"/>
                    <a:pt x="1816" y="4301"/>
                  </a:cubicBezTo>
                  <a:cubicBezTo>
                    <a:pt x="1842" y="4301"/>
                    <a:pt x="1867" y="4296"/>
                    <a:pt x="1894" y="4296"/>
                  </a:cubicBezTo>
                  <a:cubicBezTo>
                    <a:pt x="1947" y="4296"/>
                    <a:pt x="2009" y="4315"/>
                    <a:pt x="2101" y="4434"/>
                  </a:cubicBezTo>
                  <a:lnTo>
                    <a:pt x="2123" y="4479"/>
                  </a:lnTo>
                  <a:cubicBezTo>
                    <a:pt x="2169" y="4525"/>
                    <a:pt x="2238" y="4616"/>
                    <a:pt x="2238" y="4662"/>
                  </a:cubicBezTo>
                  <a:cubicBezTo>
                    <a:pt x="2260" y="4685"/>
                    <a:pt x="2123" y="4845"/>
                    <a:pt x="1850" y="5027"/>
                  </a:cubicBezTo>
                  <a:cubicBezTo>
                    <a:pt x="1599" y="5210"/>
                    <a:pt x="1188" y="5461"/>
                    <a:pt x="937" y="5826"/>
                  </a:cubicBezTo>
                  <a:cubicBezTo>
                    <a:pt x="754" y="6146"/>
                    <a:pt x="640" y="6534"/>
                    <a:pt x="800" y="6899"/>
                  </a:cubicBezTo>
                  <a:cubicBezTo>
                    <a:pt x="937" y="7241"/>
                    <a:pt x="1370" y="7447"/>
                    <a:pt x="1804" y="7492"/>
                  </a:cubicBezTo>
                  <a:cubicBezTo>
                    <a:pt x="1902" y="7508"/>
                    <a:pt x="2000" y="7515"/>
                    <a:pt x="2098" y="7515"/>
                  </a:cubicBezTo>
                  <a:cubicBezTo>
                    <a:pt x="2435" y="7515"/>
                    <a:pt x="2761" y="7428"/>
                    <a:pt x="2991" y="7287"/>
                  </a:cubicBezTo>
                  <a:cubicBezTo>
                    <a:pt x="3333" y="7127"/>
                    <a:pt x="3402" y="6899"/>
                    <a:pt x="3425" y="6762"/>
                  </a:cubicBezTo>
                  <a:cubicBezTo>
                    <a:pt x="3425" y="6625"/>
                    <a:pt x="3402" y="6556"/>
                    <a:pt x="3379" y="6556"/>
                  </a:cubicBezTo>
                  <a:cubicBezTo>
                    <a:pt x="3288" y="6556"/>
                    <a:pt x="3310" y="6899"/>
                    <a:pt x="2831" y="7081"/>
                  </a:cubicBezTo>
                  <a:cubicBezTo>
                    <a:pt x="2679" y="7142"/>
                    <a:pt x="2486" y="7183"/>
                    <a:pt x="2293" y="7183"/>
                  </a:cubicBezTo>
                  <a:cubicBezTo>
                    <a:pt x="2197" y="7183"/>
                    <a:pt x="2101" y="7173"/>
                    <a:pt x="2009" y="7150"/>
                  </a:cubicBezTo>
                  <a:cubicBezTo>
                    <a:pt x="1713" y="7081"/>
                    <a:pt x="1484" y="6922"/>
                    <a:pt x="1439" y="6693"/>
                  </a:cubicBezTo>
                  <a:cubicBezTo>
                    <a:pt x="1393" y="6488"/>
                    <a:pt x="1484" y="6237"/>
                    <a:pt x="1667" y="6009"/>
                  </a:cubicBezTo>
                  <a:cubicBezTo>
                    <a:pt x="1804" y="5826"/>
                    <a:pt x="2101" y="5643"/>
                    <a:pt x="2420" y="5461"/>
                  </a:cubicBezTo>
                  <a:cubicBezTo>
                    <a:pt x="2694" y="5278"/>
                    <a:pt x="3105" y="5027"/>
                    <a:pt x="3196" y="4662"/>
                  </a:cubicBezTo>
                  <a:cubicBezTo>
                    <a:pt x="3279" y="4351"/>
                    <a:pt x="3137" y="4172"/>
                    <a:pt x="3058" y="4074"/>
                  </a:cubicBezTo>
                  <a:lnTo>
                    <a:pt x="3058" y="4074"/>
                  </a:lnTo>
                  <a:cubicBezTo>
                    <a:pt x="3059" y="4078"/>
                    <a:pt x="3059" y="4083"/>
                    <a:pt x="3059" y="4091"/>
                  </a:cubicBezTo>
                  <a:cubicBezTo>
                    <a:pt x="2991" y="3977"/>
                    <a:pt x="2900" y="3863"/>
                    <a:pt x="2808" y="3795"/>
                  </a:cubicBezTo>
                  <a:cubicBezTo>
                    <a:pt x="2694" y="3726"/>
                    <a:pt x="2557" y="3658"/>
                    <a:pt x="2466" y="3612"/>
                  </a:cubicBezTo>
                  <a:cubicBezTo>
                    <a:pt x="2261" y="3575"/>
                    <a:pt x="2086" y="3537"/>
                    <a:pt x="1955" y="3537"/>
                  </a:cubicBezTo>
                  <a:cubicBezTo>
                    <a:pt x="1925" y="3537"/>
                    <a:pt x="1898" y="3539"/>
                    <a:pt x="1872" y="3543"/>
                  </a:cubicBezTo>
                  <a:cubicBezTo>
                    <a:pt x="1599" y="3566"/>
                    <a:pt x="1530" y="3589"/>
                    <a:pt x="1530" y="3589"/>
                  </a:cubicBezTo>
                  <a:cubicBezTo>
                    <a:pt x="1530" y="3589"/>
                    <a:pt x="1484" y="3612"/>
                    <a:pt x="1279" y="3658"/>
                  </a:cubicBezTo>
                  <a:cubicBezTo>
                    <a:pt x="1233" y="3680"/>
                    <a:pt x="1119" y="3703"/>
                    <a:pt x="1119" y="3703"/>
                  </a:cubicBezTo>
                  <a:cubicBezTo>
                    <a:pt x="1096" y="3726"/>
                    <a:pt x="1074" y="3726"/>
                    <a:pt x="1051" y="3749"/>
                  </a:cubicBezTo>
                  <a:cubicBezTo>
                    <a:pt x="1016" y="3760"/>
                    <a:pt x="1011" y="3760"/>
                    <a:pt x="1011" y="3760"/>
                  </a:cubicBezTo>
                  <a:cubicBezTo>
                    <a:pt x="1011" y="3760"/>
                    <a:pt x="1016" y="3760"/>
                    <a:pt x="1005" y="3772"/>
                  </a:cubicBezTo>
                  <a:cubicBezTo>
                    <a:pt x="1005" y="3772"/>
                    <a:pt x="982" y="3795"/>
                    <a:pt x="982" y="3795"/>
                  </a:cubicBezTo>
                  <a:cubicBezTo>
                    <a:pt x="959" y="3772"/>
                    <a:pt x="937" y="3840"/>
                    <a:pt x="959" y="3521"/>
                  </a:cubicBezTo>
                  <a:cubicBezTo>
                    <a:pt x="1005" y="3041"/>
                    <a:pt x="1210" y="2425"/>
                    <a:pt x="1576" y="1877"/>
                  </a:cubicBezTo>
                  <a:cubicBezTo>
                    <a:pt x="1918" y="1307"/>
                    <a:pt x="2443" y="804"/>
                    <a:pt x="2922" y="508"/>
                  </a:cubicBezTo>
                  <a:cubicBezTo>
                    <a:pt x="3379" y="188"/>
                    <a:pt x="3790" y="74"/>
                    <a:pt x="3744" y="6"/>
                  </a:cubicBezTo>
                  <a:cubicBezTo>
                    <a:pt x="3744" y="2"/>
                    <a:pt x="3736" y="0"/>
                    <a:pt x="37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6" name="Google Shape;4696;p53"/>
            <p:cNvSpPr/>
            <p:nvPr/>
          </p:nvSpPr>
          <p:spPr>
            <a:xfrm>
              <a:off x="3490725" y="1706250"/>
              <a:ext cx="56500" cy="20550"/>
            </a:xfrm>
            <a:custGeom>
              <a:avLst/>
              <a:gdLst/>
              <a:ahLst/>
              <a:cxnLst/>
              <a:rect l="l" t="t" r="r" b="b"/>
              <a:pathLst>
                <a:path w="2260" h="822" extrusionOk="0">
                  <a:moveTo>
                    <a:pt x="1256" y="0"/>
                  </a:moveTo>
                  <a:cubicBezTo>
                    <a:pt x="685" y="23"/>
                    <a:pt x="137" y="205"/>
                    <a:pt x="69" y="434"/>
                  </a:cubicBezTo>
                  <a:cubicBezTo>
                    <a:pt x="0" y="639"/>
                    <a:pt x="411" y="822"/>
                    <a:pt x="1005" y="822"/>
                  </a:cubicBezTo>
                  <a:cubicBezTo>
                    <a:pt x="1598" y="822"/>
                    <a:pt x="2123" y="616"/>
                    <a:pt x="2191" y="411"/>
                  </a:cubicBezTo>
                  <a:cubicBezTo>
                    <a:pt x="2260" y="183"/>
                    <a:pt x="1849" y="0"/>
                    <a:pt x="1256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7" name="Google Shape;4697;p53"/>
            <p:cNvSpPr/>
            <p:nvPr/>
          </p:nvSpPr>
          <p:spPr>
            <a:xfrm>
              <a:off x="3444900" y="1744800"/>
              <a:ext cx="143425" cy="182350"/>
            </a:xfrm>
            <a:custGeom>
              <a:avLst/>
              <a:gdLst/>
              <a:ahLst/>
              <a:cxnLst/>
              <a:rect l="l" t="t" r="r" b="b"/>
              <a:pathLst>
                <a:path w="5737" h="7294" extrusionOk="0">
                  <a:moveTo>
                    <a:pt x="3758" y="0"/>
                  </a:moveTo>
                  <a:cubicBezTo>
                    <a:pt x="2421" y="0"/>
                    <a:pt x="1354" y="2247"/>
                    <a:pt x="1354" y="2247"/>
                  </a:cubicBezTo>
                  <a:cubicBezTo>
                    <a:pt x="1354" y="2247"/>
                    <a:pt x="0" y="7293"/>
                    <a:pt x="2348" y="7293"/>
                  </a:cubicBezTo>
                  <a:cubicBezTo>
                    <a:pt x="2477" y="7293"/>
                    <a:pt x="2617" y="7278"/>
                    <a:pt x="2769" y="7246"/>
                  </a:cubicBezTo>
                  <a:cubicBezTo>
                    <a:pt x="5691" y="6652"/>
                    <a:pt x="5736" y="649"/>
                    <a:pt x="4184" y="79"/>
                  </a:cubicBezTo>
                  <a:cubicBezTo>
                    <a:pt x="4040" y="25"/>
                    <a:pt x="3898" y="0"/>
                    <a:pt x="375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8" name="Google Shape;4698;p53"/>
            <p:cNvSpPr/>
            <p:nvPr/>
          </p:nvSpPr>
          <p:spPr>
            <a:xfrm>
              <a:off x="2339175" y="1323575"/>
              <a:ext cx="1298800" cy="1029950"/>
            </a:xfrm>
            <a:custGeom>
              <a:avLst/>
              <a:gdLst/>
              <a:ahLst/>
              <a:cxnLst/>
              <a:rect l="l" t="t" r="r" b="b"/>
              <a:pathLst>
                <a:path w="51952" h="41198" extrusionOk="0">
                  <a:moveTo>
                    <a:pt x="25813" y="0"/>
                  </a:moveTo>
                  <a:cubicBezTo>
                    <a:pt x="18679" y="0"/>
                    <a:pt x="14449" y="3141"/>
                    <a:pt x="14449" y="3141"/>
                  </a:cubicBezTo>
                  <a:cubicBezTo>
                    <a:pt x="2215" y="11335"/>
                    <a:pt x="9268" y="24300"/>
                    <a:pt x="9268" y="24300"/>
                  </a:cubicBezTo>
                  <a:cubicBezTo>
                    <a:pt x="9268" y="24300"/>
                    <a:pt x="7861" y="23000"/>
                    <a:pt x="5976" y="23000"/>
                  </a:cubicBezTo>
                  <a:cubicBezTo>
                    <a:pt x="4971" y="23000"/>
                    <a:pt x="3830" y="23370"/>
                    <a:pt x="2694" y="24506"/>
                  </a:cubicBezTo>
                  <a:cubicBezTo>
                    <a:pt x="1" y="27199"/>
                    <a:pt x="3470" y="33271"/>
                    <a:pt x="7305" y="34777"/>
                  </a:cubicBezTo>
                  <a:cubicBezTo>
                    <a:pt x="8242" y="35146"/>
                    <a:pt x="9040" y="35295"/>
                    <a:pt x="9719" y="35295"/>
                  </a:cubicBezTo>
                  <a:cubicBezTo>
                    <a:pt x="12564" y="35295"/>
                    <a:pt x="13308" y="32677"/>
                    <a:pt x="13308" y="32677"/>
                  </a:cubicBezTo>
                  <a:cubicBezTo>
                    <a:pt x="15356" y="36814"/>
                    <a:pt x="22863" y="41197"/>
                    <a:pt x="31104" y="41197"/>
                  </a:cubicBezTo>
                  <a:cubicBezTo>
                    <a:pt x="32230" y="41197"/>
                    <a:pt x="33371" y="41115"/>
                    <a:pt x="34513" y="40940"/>
                  </a:cubicBezTo>
                  <a:cubicBezTo>
                    <a:pt x="43460" y="39570"/>
                    <a:pt x="51951" y="32152"/>
                    <a:pt x="44921" y="20694"/>
                  </a:cubicBezTo>
                  <a:cubicBezTo>
                    <a:pt x="44145" y="14189"/>
                    <a:pt x="44647" y="4830"/>
                    <a:pt x="34330" y="1429"/>
                  </a:cubicBezTo>
                  <a:cubicBezTo>
                    <a:pt x="31172" y="386"/>
                    <a:pt x="28314" y="0"/>
                    <a:pt x="25813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9" name="Google Shape;4699;p53"/>
            <p:cNvSpPr/>
            <p:nvPr/>
          </p:nvSpPr>
          <p:spPr>
            <a:xfrm>
              <a:off x="2687275" y="1459725"/>
              <a:ext cx="950700" cy="893925"/>
            </a:xfrm>
            <a:custGeom>
              <a:avLst/>
              <a:gdLst/>
              <a:ahLst/>
              <a:cxnLst/>
              <a:rect l="l" t="t" r="r" b="b"/>
              <a:pathLst>
                <a:path w="38028" h="35757" extrusionOk="0">
                  <a:moveTo>
                    <a:pt x="26751" y="1"/>
                  </a:moveTo>
                  <a:lnTo>
                    <a:pt x="26751" y="1"/>
                  </a:lnTo>
                  <a:cubicBezTo>
                    <a:pt x="29833" y="4292"/>
                    <a:pt x="29787" y="9975"/>
                    <a:pt x="30312" y="14358"/>
                  </a:cubicBezTo>
                  <a:cubicBezTo>
                    <a:pt x="37320" y="25816"/>
                    <a:pt x="28829" y="33234"/>
                    <a:pt x="19881" y="34604"/>
                  </a:cubicBezTo>
                  <a:cubicBezTo>
                    <a:pt x="18733" y="34782"/>
                    <a:pt x="17586" y="34865"/>
                    <a:pt x="16454" y="34865"/>
                  </a:cubicBezTo>
                  <a:cubicBezTo>
                    <a:pt x="9483" y="34865"/>
                    <a:pt x="3044" y="31711"/>
                    <a:pt x="0" y="28235"/>
                  </a:cubicBezTo>
                  <a:lnTo>
                    <a:pt x="0" y="28235"/>
                  </a:lnTo>
                  <a:cubicBezTo>
                    <a:pt x="2659" y="32065"/>
                    <a:pt x="9578" y="35756"/>
                    <a:pt x="17144" y="35756"/>
                  </a:cubicBezTo>
                  <a:cubicBezTo>
                    <a:pt x="18282" y="35756"/>
                    <a:pt x="19434" y="35673"/>
                    <a:pt x="20589" y="35494"/>
                  </a:cubicBezTo>
                  <a:cubicBezTo>
                    <a:pt x="29536" y="34124"/>
                    <a:pt x="38027" y="26706"/>
                    <a:pt x="30997" y="15248"/>
                  </a:cubicBezTo>
                  <a:cubicBezTo>
                    <a:pt x="30449" y="10546"/>
                    <a:pt x="30540" y="4360"/>
                    <a:pt x="2675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0" name="Google Shape;4700;p53"/>
            <p:cNvSpPr/>
            <p:nvPr/>
          </p:nvSpPr>
          <p:spPr>
            <a:xfrm>
              <a:off x="2424200" y="2111375"/>
              <a:ext cx="245975" cy="94725"/>
            </a:xfrm>
            <a:custGeom>
              <a:avLst/>
              <a:gdLst/>
              <a:ahLst/>
              <a:cxnLst/>
              <a:rect l="l" t="t" r="r" b="b"/>
              <a:pathLst>
                <a:path w="9839" h="3789" extrusionOk="0">
                  <a:moveTo>
                    <a:pt x="1" y="1"/>
                  </a:moveTo>
                  <a:cubicBezTo>
                    <a:pt x="1051" y="1462"/>
                    <a:pt x="2443" y="2694"/>
                    <a:pt x="3904" y="3265"/>
                  </a:cubicBezTo>
                  <a:cubicBezTo>
                    <a:pt x="4846" y="3638"/>
                    <a:pt x="5648" y="3788"/>
                    <a:pt x="6328" y="3788"/>
                  </a:cubicBezTo>
                  <a:cubicBezTo>
                    <a:pt x="8732" y="3788"/>
                    <a:pt x="9625" y="1912"/>
                    <a:pt x="9838" y="1325"/>
                  </a:cubicBezTo>
                  <a:cubicBezTo>
                    <a:pt x="9587" y="982"/>
                    <a:pt x="9382" y="617"/>
                    <a:pt x="9199" y="275"/>
                  </a:cubicBezTo>
                  <a:cubicBezTo>
                    <a:pt x="9199" y="275"/>
                    <a:pt x="8470" y="2893"/>
                    <a:pt x="5619" y="2893"/>
                  </a:cubicBezTo>
                  <a:cubicBezTo>
                    <a:pt x="4939" y="2893"/>
                    <a:pt x="4137" y="2744"/>
                    <a:pt x="3196" y="2375"/>
                  </a:cubicBezTo>
                  <a:cubicBezTo>
                    <a:pt x="2055" y="1918"/>
                    <a:pt x="937" y="1051"/>
                    <a:pt x="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1" name="Google Shape;4701;p53"/>
            <p:cNvSpPr/>
            <p:nvPr/>
          </p:nvSpPr>
          <p:spPr>
            <a:xfrm>
              <a:off x="3235075" y="2264425"/>
              <a:ext cx="41675" cy="23775"/>
            </a:xfrm>
            <a:custGeom>
              <a:avLst/>
              <a:gdLst/>
              <a:ahLst/>
              <a:cxnLst/>
              <a:rect l="l" t="t" r="r" b="b"/>
              <a:pathLst>
                <a:path w="1667" h="951" extrusionOk="0">
                  <a:moveTo>
                    <a:pt x="1192" y="0"/>
                  </a:moveTo>
                  <a:cubicBezTo>
                    <a:pt x="1073" y="0"/>
                    <a:pt x="938" y="21"/>
                    <a:pt x="799" y="65"/>
                  </a:cubicBezTo>
                  <a:cubicBezTo>
                    <a:pt x="343" y="179"/>
                    <a:pt x="1" y="475"/>
                    <a:pt x="23" y="704"/>
                  </a:cubicBezTo>
                  <a:cubicBezTo>
                    <a:pt x="54" y="859"/>
                    <a:pt x="233" y="951"/>
                    <a:pt x="487" y="951"/>
                  </a:cubicBezTo>
                  <a:cubicBezTo>
                    <a:pt x="607" y="951"/>
                    <a:pt x="744" y="930"/>
                    <a:pt x="891" y="886"/>
                  </a:cubicBezTo>
                  <a:cubicBezTo>
                    <a:pt x="1324" y="772"/>
                    <a:pt x="1667" y="475"/>
                    <a:pt x="1644" y="247"/>
                  </a:cubicBezTo>
                  <a:cubicBezTo>
                    <a:pt x="1628" y="92"/>
                    <a:pt x="1444" y="0"/>
                    <a:pt x="119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2" name="Google Shape;4702;p53"/>
            <p:cNvSpPr/>
            <p:nvPr/>
          </p:nvSpPr>
          <p:spPr>
            <a:xfrm>
              <a:off x="2434475" y="1959425"/>
              <a:ext cx="168925" cy="204775"/>
            </a:xfrm>
            <a:custGeom>
              <a:avLst/>
              <a:gdLst/>
              <a:ahLst/>
              <a:cxnLst/>
              <a:rect l="l" t="t" r="r" b="b"/>
              <a:pathLst>
                <a:path w="6757" h="8191" extrusionOk="0">
                  <a:moveTo>
                    <a:pt x="1377" y="0"/>
                  </a:moveTo>
                  <a:cubicBezTo>
                    <a:pt x="70" y="0"/>
                    <a:pt x="92" y="2336"/>
                    <a:pt x="92" y="2336"/>
                  </a:cubicBezTo>
                  <a:cubicBezTo>
                    <a:pt x="1" y="4778"/>
                    <a:pt x="3402" y="7859"/>
                    <a:pt x="4908" y="8156"/>
                  </a:cubicBezTo>
                  <a:cubicBezTo>
                    <a:pt x="5026" y="8180"/>
                    <a:pt x="5138" y="8191"/>
                    <a:pt x="5242" y="8191"/>
                  </a:cubicBezTo>
                  <a:cubicBezTo>
                    <a:pt x="6448" y="8191"/>
                    <a:pt x="6757" y="6741"/>
                    <a:pt x="6757" y="6741"/>
                  </a:cubicBezTo>
                  <a:cubicBezTo>
                    <a:pt x="6757" y="6741"/>
                    <a:pt x="4931" y="6011"/>
                    <a:pt x="4497" y="4573"/>
                  </a:cubicBezTo>
                  <a:cubicBezTo>
                    <a:pt x="4170" y="3426"/>
                    <a:pt x="5250" y="3310"/>
                    <a:pt x="5701" y="3310"/>
                  </a:cubicBezTo>
                  <a:cubicBezTo>
                    <a:pt x="5816" y="3310"/>
                    <a:pt x="5890" y="3317"/>
                    <a:pt x="5890" y="3317"/>
                  </a:cubicBezTo>
                  <a:cubicBezTo>
                    <a:pt x="5890" y="3317"/>
                    <a:pt x="2945" y="144"/>
                    <a:pt x="1507" y="7"/>
                  </a:cubicBezTo>
                  <a:cubicBezTo>
                    <a:pt x="1462" y="2"/>
                    <a:pt x="1419" y="0"/>
                    <a:pt x="137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3" name="Google Shape;4703;p53"/>
            <p:cNvSpPr/>
            <p:nvPr/>
          </p:nvSpPr>
          <p:spPr>
            <a:xfrm>
              <a:off x="2440175" y="1959550"/>
              <a:ext cx="175800" cy="205925"/>
            </a:xfrm>
            <a:custGeom>
              <a:avLst/>
              <a:gdLst/>
              <a:ahLst/>
              <a:cxnLst/>
              <a:rect l="l" t="t" r="r" b="b"/>
              <a:pathLst>
                <a:path w="7032" h="8237" extrusionOk="0">
                  <a:moveTo>
                    <a:pt x="1367" y="0"/>
                  </a:moveTo>
                  <a:cubicBezTo>
                    <a:pt x="1338" y="0"/>
                    <a:pt x="1308" y="1"/>
                    <a:pt x="1279" y="2"/>
                  </a:cubicBezTo>
                  <a:cubicBezTo>
                    <a:pt x="1051" y="2"/>
                    <a:pt x="823" y="48"/>
                    <a:pt x="640" y="139"/>
                  </a:cubicBezTo>
                  <a:cubicBezTo>
                    <a:pt x="457" y="254"/>
                    <a:pt x="320" y="368"/>
                    <a:pt x="229" y="505"/>
                  </a:cubicBezTo>
                  <a:cubicBezTo>
                    <a:pt x="69" y="779"/>
                    <a:pt x="24" y="1007"/>
                    <a:pt x="24" y="1167"/>
                  </a:cubicBezTo>
                  <a:cubicBezTo>
                    <a:pt x="1" y="1326"/>
                    <a:pt x="1" y="1395"/>
                    <a:pt x="47" y="1395"/>
                  </a:cubicBezTo>
                  <a:cubicBezTo>
                    <a:pt x="49" y="1395"/>
                    <a:pt x="51" y="1396"/>
                    <a:pt x="53" y="1396"/>
                  </a:cubicBezTo>
                  <a:cubicBezTo>
                    <a:pt x="117" y="1396"/>
                    <a:pt x="147" y="1040"/>
                    <a:pt x="457" y="642"/>
                  </a:cubicBezTo>
                  <a:cubicBezTo>
                    <a:pt x="596" y="483"/>
                    <a:pt x="838" y="359"/>
                    <a:pt x="1124" y="359"/>
                  </a:cubicBezTo>
                  <a:cubicBezTo>
                    <a:pt x="1167" y="359"/>
                    <a:pt x="1211" y="362"/>
                    <a:pt x="1256" y="368"/>
                  </a:cubicBezTo>
                  <a:cubicBezTo>
                    <a:pt x="1599" y="390"/>
                    <a:pt x="1987" y="527"/>
                    <a:pt x="2352" y="733"/>
                  </a:cubicBezTo>
                  <a:cubicBezTo>
                    <a:pt x="3105" y="1144"/>
                    <a:pt x="3836" y="1737"/>
                    <a:pt x="4452" y="2331"/>
                  </a:cubicBezTo>
                  <a:cubicBezTo>
                    <a:pt x="4612" y="2490"/>
                    <a:pt x="4771" y="2627"/>
                    <a:pt x="4908" y="2787"/>
                  </a:cubicBezTo>
                  <a:cubicBezTo>
                    <a:pt x="4977" y="2856"/>
                    <a:pt x="5068" y="2947"/>
                    <a:pt x="5091" y="2993"/>
                  </a:cubicBezTo>
                  <a:lnTo>
                    <a:pt x="5114" y="3015"/>
                  </a:lnTo>
                  <a:cubicBezTo>
                    <a:pt x="5130" y="3049"/>
                    <a:pt x="5135" y="3070"/>
                    <a:pt x="5118" y="3070"/>
                  </a:cubicBezTo>
                  <a:cubicBezTo>
                    <a:pt x="5112" y="3070"/>
                    <a:pt x="5103" y="3067"/>
                    <a:pt x="5091" y="3061"/>
                  </a:cubicBezTo>
                  <a:cubicBezTo>
                    <a:pt x="5068" y="3038"/>
                    <a:pt x="5045" y="3038"/>
                    <a:pt x="5022" y="3038"/>
                  </a:cubicBezTo>
                  <a:lnTo>
                    <a:pt x="4885" y="3038"/>
                  </a:lnTo>
                  <a:cubicBezTo>
                    <a:pt x="4817" y="3061"/>
                    <a:pt x="4771" y="3084"/>
                    <a:pt x="4703" y="3107"/>
                  </a:cubicBezTo>
                  <a:cubicBezTo>
                    <a:pt x="4589" y="3152"/>
                    <a:pt x="4475" y="3198"/>
                    <a:pt x="4383" y="3244"/>
                  </a:cubicBezTo>
                  <a:cubicBezTo>
                    <a:pt x="4246" y="3381"/>
                    <a:pt x="4109" y="3472"/>
                    <a:pt x="4064" y="3563"/>
                  </a:cubicBezTo>
                  <a:cubicBezTo>
                    <a:pt x="4018" y="3654"/>
                    <a:pt x="3995" y="3700"/>
                    <a:pt x="3995" y="3700"/>
                  </a:cubicBezTo>
                  <a:cubicBezTo>
                    <a:pt x="3995" y="3700"/>
                    <a:pt x="3972" y="3746"/>
                    <a:pt x="3927" y="3837"/>
                  </a:cubicBezTo>
                  <a:cubicBezTo>
                    <a:pt x="3904" y="3928"/>
                    <a:pt x="3858" y="4065"/>
                    <a:pt x="3836" y="4225"/>
                  </a:cubicBezTo>
                  <a:cubicBezTo>
                    <a:pt x="3836" y="4568"/>
                    <a:pt x="3904" y="5001"/>
                    <a:pt x="4155" y="5435"/>
                  </a:cubicBezTo>
                  <a:cubicBezTo>
                    <a:pt x="4406" y="5869"/>
                    <a:pt x="4817" y="6325"/>
                    <a:pt x="5410" y="6645"/>
                  </a:cubicBezTo>
                  <a:cubicBezTo>
                    <a:pt x="5547" y="6713"/>
                    <a:pt x="5707" y="6782"/>
                    <a:pt x="5867" y="6850"/>
                  </a:cubicBezTo>
                  <a:cubicBezTo>
                    <a:pt x="5935" y="6896"/>
                    <a:pt x="6004" y="6919"/>
                    <a:pt x="6095" y="6941"/>
                  </a:cubicBezTo>
                  <a:lnTo>
                    <a:pt x="6187" y="6941"/>
                  </a:lnTo>
                  <a:cubicBezTo>
                    <a:pt x="6232" y="6941"/>
                    <a:pt x="6232" y="6987"/>
                    <a:pt x="6232" y="7033"/>
                  </a:cubicBezTo>
                  <a:cubicBezTo>
                    <a:pt x="6232" y="7033"/>
                    <a:pt x="6164" y="7192"/>
                    <a:pt x="6118" y="7284"/>
                  </a:cubicBezTo>
                  <a:cubicBezTo>
                    <a:pt x="6004" y="7489"/>
                    <a:pt x="5844" y="7649"/>
                    <a:pt x="5593" y="7695"/>
                  </a:cubicBezTo>
                  <a:cubicBezTo>
                    <a:pt x="5479" y="7729"/>
                    <a:pt x="5348" y="7746"/>
                    <a:pt x="5211" y="7746"/>
                  </a:cubicBezTo>
                  <a:cubicBezTo>
                    <a:pt x="5074" y="7746"/>
                    <a:pt x="4931" y="7729"/>
                    <a:pt x="4794" y="7695"/>
                  </a:cubicBezTo>
                  <a:cubicBezTo>
                    <a:pt x="4246" y="7603"/>
                    <a:pt x="3744" y="7398"/>
                    <a:pt x="3333" y="7192"/>
                  </a:cubicBezTo>
                  <a:cubicBezTo>
                    <a:pt x="2552" y="6802"/>
                    <a:pt x="2121" y="6390"/>
                    <a:pt x="2042" y="6390"/>
                  </a:cubicBezTo>
                  <a:cubicBezTo>
                    <a:pt x="2038" y="6390"/>
                    <a:pt x="2035" y="6391"/>
                    <a:pt x="2032" y="6394"/>
                  </a:cubicBezTo>
                  <a:cubicBezTo>
                    <a:pt x="1987" y="6416"/>
                    <a:pt x="2329" y="6941"/>
                    <a:pt x="3151" y="7466"/>
                  </a:cubicBezTo>
                  <a:cubicBezTo>
                    <a:pt x="3539" y="7717"/>
                    <a:pt x="4041" y="7991"/>
                    <a:pt x="4680" y="8151"/>
                  </a:cubicBezTo>
                  <a:cubicBezTo>
                    <a:pt x="4860" y="8206"/>
                    <a:pt x="5065" y="8237"/>
                    <a:pt x="5284" y="8237"/>
                  </a:cubicBezTo>
                  <a:cubicBezTo>
                    <a:pt x="5427" y="8237"/>
                    <a:pt x="5577" y="8224"/>
                    <a:pt x="5730" y="8197"/>
                  </a:cubicBezTo>
                  <a:cubicBezTo>
                    <a:pt x="6118" y="8151"/>
                    <a:pt x="6483" y="7854"/>
                    <a:pt x="6689" y="7558"/>
                  </a:cubicBezTo>
                  <a:cubicBezTo>
                    <a:pt x="6780" y="7398"/>
                    <a:pt x="6871" y="7261"/>
                    <a:pt x="6917" y="6987"/>
                  </a:cubicBezTo>
                  <a:lnTo>
                    <a:pt x="7008" y="6622"/>
                  </a:lnTo>
                  <a:cubicBezTo>
                    <a:pt x="7008" y="6599"/>
                    <a:pt x="7031" y="6553"/>
                    <a:pt x="7031" y="6530"/>
                  </a:cubicBezTo>
                  <a:lnTo>
                    <a:pt x="6940" y="6508"/>
                  </a:lnTo>
                  <a:lnTo>
                    <a:pt x="6734" y="6439"/>
                  </a:lnTo>
                  <a:lnTo>
                    <a:pt x="6369" y="6325"/>
                  </a:lnTo>
                  <a:cubicBezTo>
                    <a:pt x="6301" y="6302"/>
                    <a:pt x="6232" y="6279"/>
                    <a:pt x="6187" y="6257"/>
                  </a:cubicBezTo>
                  <a:cubicBezTo>
                    <a:pt x="6050" y="6188"/>
                    <a:pt x="5935" y="6142"/>
                    <a:pt x="5821" y="6074"/>
                  </a:cubicBezTo>
                  <a:cubicBezTo>
                    <a:pt x="5388" y="5800"/>
                    <a:pt x="5091" y="5435"/>
                    <a:pt x="4931" y="5092"/>
                  </a:cubicBezTo>
                  <a:cubicBezTo>
                    <a:pt x="4749" y="4750"/>
                    <a:pt x="4726" y="4453"/>
                    <a:pt x="4749" y="4271"/>
                  </a:cubicBezTo>
                  <a:cubicBezTo>
                    <a:pt x="4771" y="4179"/>
                    <a:pt x="4771" y="4111"/>
                    <a:pt x="4794" y="4065"/>
                  </a:cubicBezTo>
                  <a:cubicBezTo>
                    <a:pt x="4817" y="4043"/>
                    <a:pt x="4817" y="4020"/>
                    <a:pt x="4817" y="4020"/>
                  </a:cubicBezTo>
                  <a:cubicBezTo>
                    <a:pt x="4817" y="4020"/>
                    <a:pt x="4840" y="3951"/>
                    <a:pt x="4931" y="3883"/>
                  </a:cubicBezTo>
                  <a:cubicBezTo>
                    <a:pt x="4931" y="3860"/>
                    <a:pt x="4977" y="3860"/>
                    <a:pt x="5000" y="3837"/>
                  </a:cubicBezTo>
                  <a:cubicBezTo>
                    <a:pt x="5022" y="3837"/>
                    <a:pt x="5022" y="3814"/>
                    <a:pt x="5068" y="3814"/>
                  </a:cubicBezTo>
                  <a:lnTo>
                    <a:pt x="5205" y="3814"/>
                  </a:lnTo>
                  <a:cubicBezTo>
                    <a:pt x="5319" y="3837"/>
                    <a:pt x="5388" y="3814"/>
                    <a:pt x="5525" y="3860"/>
                  </a:cubicBezTo>
                  <a:cubicBezTo>
                    <a:pt x="5684" y="3906"/>
                    <a:pt x="5844" y="3974"/>
                    <a:pt x="6004" y="4020"/>
                  </a:cubicBezTo>
                  <a:cubicBezTo>
                    <a:pt x="6323" y="4134"/>
                    <a:pt x="6643" y="4225"/>
                    <a:pt x="6985" y="4362"/>
                  </a:cubicBezTo>
                  <a:cubicBezTo>
                    <a:pt x="6871" y="4179"/>
                    <a:pt x="6826" y="4065"/>
                    <a:pt x="6620" y="3769"/>
                  </a:cubicBezTo>
                  <a:cubicBezTo>
                    <a:pt x="6483" y="3518"/>
                    <a:pt x="6323" y="3266"/>
                    <a:pt x="6095" y="2993"/>
                  </a:cubicBezTo>
                  <a:cubicBezTo>
                    <a:pt x="5981" y="2856"/>
                    <a:pt x="5867" y="2719"/>
                    <a:pt x="5730" y="2582"/>
                  </a:cubicBezTo>
                  <a:cubicBezTo>
                    <a:pt x="5616" y="2445"/>
                    <a:pt x="5570" y="2422"/>
                    <a:pt x="5479" y="2331"/>
                  </a:cubicBezTo>
                  <a:cubicBezTo>
                    <a:pt x="5319" y="2171"/>
                    <a:pt x="5137" y="2011"/>
                    <a:pt x="4977" y="1874"/>
                  </a:cubicBezTo>
                  <a:cubicBezTo>
                    <a:pt x="4269" y="1281"/>
                    <a:pt x="3470" y="710"/>
                    <a:pt x="2603" y="322"/>
                  </a:cubicBezTo>
                  <a:cubicBezTo>
                    <a:pt x="2197" y="151"/>
                    <a:pt x="1791" y="0"/>
                    <a:pt x="1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4" name="Google Shape;4704;p53"/>
            <p:cNvSpPr/>
            <p:nvPr/>
          </p:nvSpPr>
          <p:spPr>
            <a:xfrm>
              <a:off x="2457300" y="1916000"/>
              <a:ext cx="44525" cy="20450"/>
            </a:xfrm>
            <a:custGeom>
              <a:avLst/>
              <a:gdLst/>
              <a:ahLst/>
              <a:cxnLst/>
              <a:rect l="l" t="t" r="r" b="b"/>
              <a:pathLst>
                <a:path w="1781" h="818" extrusionOk="0">
                  <a:moveTo>
                    <a:pt x="830" y="1"/>
                  </a:moveTo>
                  <a:cubicBezTo>
                    <a:pt x="443" y="1"/>
                    <a:pt x="109" y="131"/>
                    <a:pt x="69" y="329"/>
                  </a:cubicBezTo>
                  <a:cubicBezTo>
                    <a:pt x="1" y="535"/>
                    <a:pt x="320" y="763"/>
                    <a:pt x="777" y="809"/>
                  </a:cubicBezTo>
                  <a:cubicBezTo>
                    <a:pt x="836" y="815"/>
                    <a:pt x="894" y="817"/>
                    <a:pt x="952" y="817"/>
                  </a:cubicBezTo>
                  <a:cubicBezTo>
                    <a:pt x="1339" y="817"/>
                    <a:pt x="1673" y="688"/>
                    <a:pt x="1713" y="489"/>
                  </a:cubicBezTo>
                  <a:cubicBezTo>
                    <a:pt x="1781" y="284"/>
                    <a:pt x="1461" y="55"/>
                    <a:pt x="1005" y="10"/>
                  </a:cubicBezTo>
                  <a:cubicBezTo>
                    <a:pt x="946" y="4"/>
                    <a:pt x="887" y="1"/>
                    <a:pt x="83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5" name="Google Shape;4705;p53"/>
            <p:cNvSpPr/>
            <p:nvPr/>
          </p:nvSpPr>
          <p:spPr>
            <a:xfrm>
              <a:off x="2842000" y="1670300"/>
              <a:ext cx="560875" cy="123350"/>
            </a:xfrm>
            <a:custGeom>
              <a:avLst/>
              <a:gdLst/>
              <a:ahLst/>
              <a:cxnLst/>
              <a:rect l="l" t="t" r="r" b="b"/>
              <a:pathLst>
                <a:path w="22435" h="4934" extrusionOk="0">
                  <a:moveTo>
                    <a:pt x="20252" y="1598"/>
                  </a:moveTo>
                  <a:lnTo>
                    <a:pt x="20252" y="1598"/>
                  </a:lnTo>
                  <a:cubicBezTo>
                    <a:pt x="20252" y="1598"/>
                    <a:pt x="20252" y="1598"/>
                    <a:pt x="20252" y="1598"/>
                  </a:cubicBezTo>
                  <a:lnTo>
                    <a:pt x="20252" y="1598"/>
                  </a:lnTo>
                  <a:cubicBezTo>
                    <a:pt x="20263" y="1598"/>
                    <a:pt x="20275" y="1598"/>
                    <a:pt x="20289" y="1598"/>
                  </a:cubicBezTo>
                  <a:cubicBezTo>
                    <a:pt x="20276" y="1598"/>
                    <a:pt x="20264" y="1598"/>
                    <a:pt x="20252" y="1598"/>
                  </a:cubicBezTo>
                  <a:close/>
                  <a:moveTo>
                    <a:pt x="20252" y="1598"/>
                  </a:moveTo>
                  <a:cubicBezTo>
                    <a:pt x="20004" y="1598"/>
                    <a:pt x="20247" y="1599"/>
                    <a:pt x="20325" y="1618"/>
                  </a:cubicBezTo>
                  <a:lnTo>
                    <a:pt x="20325" y="1618"/>
                  </a:lnTo>
                  <a:cubicBezTo>
                    <a:pt x="20296" y="1610"/>
                    <a:pt x="20272" y="1603"/>
                    <a:pt x="20252" y="1598"/>
                  </a:cubicBezTo>
                  <a:close/>
                  <a:moveTo>
                    <a:pt x="20325" y="1618"/>
                  </a:moveTo>
                  <a:lnTo>
                    <a:pt x="20325" y="1618"/>
                  </a:lnTo>
                  <a:cubicBezTo>
                    <a:pt x="20328" y="1619"/>
                    <a:pt x="20331" y="1620"/>
                    <a:pt x="20334" y="1621"/>
                  </a:cubicBezTo>
                  <a:cubicBezTo>
                    <a:pt x="20332" y="1620"/>
                    <a:pt x="20328" y="1619"/>
                    <a:pt x="20325" y="1618"/>
                  </a:cubicBezTo>
                  <a:close/>
                  <a:moveTo>
                    <a:pt x="20083" y="0"/>
                  </a:moveTo>
                  <a:cubicBezTo>
                    <a:pt x="19307" y="23"/>
                    <a:pt x="18782" y="388"/>
                    <a:pt x="18714" y="913"/>
                  </a:cubicBezTo>
                  <a:cubicBezTo>
                    <a:pt x="18672" y="1227"/>
                    <a:pt x="19110" y="1561"/>
                    <a:pt x="19588" y="1561"/>
                  </a:cubicBezTo>
                  <a:cubicBezTo>
                    <a:pt x="19631" y="1561"/>
                    <a:pt x="19675" y="1558"/>
                    <a:pt x="19718" y="1552"/>
                  </a:cubicBezTo>
                  <a:lnTo>
                    <a:pt x="19741" y="1552"/>
                  </a:lnTo>
                  <a:cubicBezTo>
                    <a:pt x="19628" y="1532"/>
                    <a:pt x="19575" y="1520"/>
                    <a:pt x="19584" y="1520"/>
                  </a:cubicBezTo>
                  <a:cubicBezTo>
                    <a:pt x="19595" y="1520"/>
                    <a:pt x="19699" y="1537"/>
                    <a:pt x="19901" y="1575"/>
                  </a:cubicBezTo>
                  <a:cubicBezTo>
                    <a:pt x="20005" y="1596"/>
                    <a:pt x="20128" y="1598"/>
                    <a:pt x="20252" y="1598"/>
                  </a:cubicBezTo>
                  <a:lnTo>
                    <a:pt x="20252" y="1598"/>
                  </a:lnTo>
                  <a:cubicBezTo>
                    <a:pt x="20214" y="1587"/>
                    <a:pt x="20196" y="1583"/>
                    <a:pt x="20199" y="1583"/>
                  </a:cubicBezTo>
                  <a:cubicBezTo>
                    <a:pt x="20203" y="1583"/>
                    <a:pt x="20232" y="1588"/>
                    <a:pt x="20289" y="1598"/>
                  </a:cubicBezTo>
                  <a:cubicBezTo>
                    <a:pt x="20403" y="1643"/>
                    <a:pt x="20494" y="1666"/>
                    <a:pt x="20585" y="1689"/>
                  </a:cubicBezTo>
                  <a:cubicBezTo>
                    <a:pt x="20790" y="1761"/>
                    <a:pt x="20995" y="1789"/>
                    <a:pt x="21200" y="1789"/>
                  </a:cubicBezTo>
                  <a:cubicBezTo>
                    <a:pt x="21383" y="1789"/>
                    <a:pt x="21566" y="1767"/>
                    <a:pt x="21749" y="1735"/>
                  </a:cubicBezTo>
                  <a:cubicBezTo>
                    <a:pt x="22343" y="1598"/>
                    <a:pt x="22434" y="1118"/>
                    <a:pt x="22252" y="753"/>
                  </a:cubicBezTo>
                  <a:cubicBezTo>
                    <a:pt x="21955" y="160"/>
                    <a:pt x="20859" y="0"/>
                    <a:pt x="20083" y="0"/>
                  </a:cubicBezTo>
                  <a:close/>
                  <a:moveTo>
                    <a:pt x="2839" y="4129"/>
                  </a:moveTo>
                  <a:cubicBezTo>
                    <a:pt x="2840" y="4129"/>
                    <a:pt x="2812" y="4145"/>
                    <a:pt x="2754" y="4177"/>
                  </a:cubicBezTo>
                  <a:lnTo>
                    <a:pt x="2754" y="4177"/>
                  </a:lnTo>
                  <a:cubicBezTo>
                    <a:pt x="2756" y="4177"/>
                    <a:pt x="2757" y="4177"/>
                    <a:pt x="2759" y="4177"/>
                  </a:cubicBezTo>
                  <a:cubicBezTo>
                    <a:pt x="2756" y="4178"/>
                    <a:pt x="2754" y="4178"/>
                    <a:pt x="2751" y="4179"/>
                  </a:cubicBezTo>
                  <a:lnTo>
                    <a:pt x="2751" y="4179"/>
                  </a:lnTo>
                  <a:cubicBezTo>
                    <a:pt x="2752" y="4178"/>
                    <a:pt x="2753" y="4178"/>
                    <a:pt x="2754" y="4177"/>
                  </a:cubicBezTo>
                  <a:lnTo>
                    <a:pt x="2754" y="4177"/>
                  </a:lnTo>
                  <a:cubicBezTo>
                    <a:pt x="2751" y="4177"/>
                    <a:pt x="2748" y="4177"/>
                    <a:pt x="2746" y="4177"/>
                  </a:cubicBezTo>
                  <a:lnTo>
                    <a:pt x="2746" y="4177"/>
                  </a:lnTo>
                  <a:cubicBezTo>
                    <a:pt x="2807" y="4145"/>
                    <a:pt x="2838" y="4129"/>
                    <a:pt x="2839" y="4129"/>
                  </a:cubicBezTo>
                  <a:close/>
                  <a:moveTo>
                    <a:pt x="2746" y="4177"/>
                  </a:moveTo>
                  <a:lnTo>
                    <a:pt x="2746" y="4177"/>
                  </a:lnTo>
                  <a:cubicBezTo>
                    <a:pt x="2743" y="4179"/>
                    <a:pt x="2741" y="4180"/>
                    <a:pt x="2738" y="4181"/>
                  </a:cubicBezTo>
                  <a:lnTo>
                    <a:pt x="2738" y="4181"/>
                  </a:lnTo>
                  <a:cubicBezTo>
                    <a:pt x="2742" y="4180"/>
                    <a:pt x="2747" y="4180"/>
                    <a:pt x="2751" y="4179"/>
                  </a:cubicBezTo>
                  <a:lnTo>
                    <a:pt x="2751" y="4179"/>
                  </a:lnTo>
                  <a:cubicBezTo>
                    <a:pt x="2740" y="4185"/>
                    <a:pt x="2727" y="4192"/>
                    <a:pt x="2713" y="4200"/>
                  </a:cubicBezTo>
                  <a:cubicBezTo>
                    <a:pt x="2718" y="4195"/>
                    <a:pt x="2721" y="4192"/>
                    <a:pt x="2724" y="4189"/>
                  </a:cubicBezTo>
                  <a:lnTo>
                    <a:pt x="2724" y="4189"/>
                  </a:lnTo>
                  <a:cubicBezTo>
                    <a:pt x="2729" y="4186"/>
                    <a:pt x="2734" y="4184"/>
                    <a:pt x="2738" y="4181"/>
                  </a:cubicBezTo>
                  <a:lnTo>
                    <a:pt x="2738" y="4181"/>
                  </a:lnTo>
                  <a:cubicBezTo>
                    <a:pt x="2736" y="4182"/>
                    <a:pt x="2733" y="4182"/>
                    <a:pt x="2731" y="4183"/>
                  </a:cubicBezTo>
                  <a:lnTo>
                    <a:pt x="2731" y="4183"/>
                  </a:lnTo>
                  <a:cubicBezTo>
                    <a:pt x="2736" y="4179"/>
                    <a:pt x="2740" y="4178"/>
                    <a:pt x="2746" y="4177"/>
                  </a:cubicBezTo>
                  <a:close/>
                  <a:moveTo>
                    <a:pt x="2161" y="4418"/>
                  </a:moveTo>
                  <a:lnTo>
                    <a:pt x="2161" y="4418"/>
                  </a:lnTo>
                  <a:cubicBezTo>
                    <a:pt x="2155" y="4421"/>
                    <a:pt x="2149" y="4424"/>
                    <a:pt x="2142" y="4428"/>
                  </a:cubicBezTo>
                  <a:cubicBezTo>
                    <a:pt x="2148" y="4425"/>
                    <a:pt x="2154" y="4421"/>
                    <a:pt x="2161" y="4418"/>
                  </a:cubicBezTo>
                  <a:close/>
                  <a:moveTo>
                    <a:pt x="2472" y="2728"/>
                  </a:moveTo>
                  <a:cubicBezTo>
                    <a:pt x="2299" y="2728"/>
                    <a:pt x="2111" y="2754"/>
                    <a:pt x="1914" y="2808"/>
                  </a:cubicBezTo>
                  <a:cubicBezTo>
                    <a:pt x="1184" y="3036"/>
                    <a:pt x="179" y="3492"/>
                    <a:pt x="65" y="4131"/>
                  </a:cubicBezTo>
                  <a:cubicBezTo>
                    <a:pt x="0" y="4522"/>
                    <a:pt x="183" y="4934"/>
                    <a:pt x="731" y="4934"/>
                  </a:cubicBezTo>
                  <a:cubicBezTo>
                    <a:pt x="759" y="4934"/>
                    <a:pt x="788" y="4933"/>
                    <a:pt x="819" y="4930"/>
                  </a:cubicBezTo>
                  <a:cubicBezTo>
                    <a:pt x="1207" y="4907"/>
                    <a:pt x="1595" y="4793"/>
                    <a:pt x="1937" y="4565"/>
                  </a:cubicBezTo>
                  <a:cubicBezTo>
                    <a:pt x="2028" y="4519"/>
                    <a:pt x="2097" y="4451"/>
                    <a:pt x="2188" y="4405"/>
                  </a:cubicBezTo>
                  <a:cubicBezTo>
                    <a:pt x="2189" y="4405"/>
                    <a:pt x="2189" y="4405"/>
                    <a:pt x="2190" y="4404"/>
                  </a:cubicBezTo>
                  <a:lnTo>
                    <a:pt x="2190" y="4404"/>
                  </a:lnTo>
                  <a:cubicBezTo>
                    <a:pt x="2251" y="4378"/>
                    <a:pt x="2334" y="4354"/>
                    <a:pt x="2322" y="4354"/>
                  </a:cubicBezTo>
                  <a:cubicBezTo>
                    <a:pt x="2321" y="4354"/>
                    <a:pt x="2317" y="4354"/>
                    <a:pt x="2311" y="4355"/>
                  </a:cubicBezTo>
                  <a:lnTo>
                    <a:pt x="2311" y="4355"/>
                  </a:lnTo>
                  <a:cubicBezTo>
                    <a:pt x="2398" y="4331"/>
                    <a:pt x="2482" y="4300"/>
                    <a:pt x="2576" y="4268"/>
                  </a:cubicBezTo>
                  <a:cubicBezTo>
                    <a:pt x="2619" y="4245"/>
                    <a:pt x="2656" y="4225"/>
                    <a:pt x="2689" y="4208"/>
                  </a:cubicBezTo>
                  <a:lnTo>
                    <a:pt x="2689" y="4208"/>
                  </a:lnTo>
                  <a:cubicBezTo>
                    <a:pt x="2700" y="4206"/>
                    <a:pt x="2716" y="4204"/>
                    <a:pt x="2736" y="4200"/>
                  </a:cubicBezTo>
                  <a:cubicBezTo>
                    <a:pt x="3238" y="4109"/>
                    <a:pt x="3649" y="3606"/>
                    <a:pt x="3489" y="3287"/>
                  </a:cubicBezTo>
                  <a:cubicBezTo>
                    <a:pt x="3337" y="2933"/>
                    <a:pt x="2962" y="2728"/>
                    <a:pt x="2472" y="2728"/>
                  </a:cubicBez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6" name="Google Shape;4706;p53"/>
            <p:cNvSpPr/>
            <p:nvPr/>
          </p:nvSpPr>
          <p:spPr>
            <a:xfrm>
              <a:off x="3330950" y="1687975"/>
              <a:ext cx="4000" cy="1175"/>
            </a:xfrm>
            <a:custGeom>
              <a:avLst/>
              <a:gdLst/>
              <a:ahLst/>
              <a:cxnLst/>
              <a:rect l="l" t="t" r="r" b="b"/>
              <a:pathLst>
                <a:path w="160" h="47" extrusionOk="0">
                  <a:moveTo>
                    <a:pt x="160" y="46"/>
                  </a:moveTo>
                  <a:lnTo>
                    <a:pt x="160" y="46"/>
                  </a:lnTo>
                  <a:cubicBezTo>
                    <a:pt x="0" y="1"/>
                    <a:pt x="0" y="1"/>
                    <a:pt x="160" y="46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7" name="Google Shape;4707;p53"/>
            <p:cNvSpPr/>
            <p:nvPr/>
          </p:nvSpPr>
          <p:spPr>
            <a:xfrm>
              <a:off x="2909825" y="1753450"/>
              <a:ext cx="3150" cy="1325"/>
            </a:xfrm>
            <a:custGeom>
              <a:avLst/>
              <a:gdLst/>
              <a:ahLst/>
              <a:cxnLst/>
              <a:rect l="l" t="t" r="r" b="b"/>
              <a:pathLst>
                <a:path w="126" h="53" extrusionOk="0">
                  <a:moveTo>
                    <a:pt x="123" y="1"/>
                  </a:moveTo>
                  <a:cubicBezTo>
                    <a:pt x="120" y="1"/>
                    <a:pt x="80" y="18"/>
                    <a:pt x="0" y="52"/>
                  </a:cubicBezTo>
                  <a:lnTo>
                    <a:pt x="23" y="52"/>
                  </a:lnTo>
                  <a:cubicBezTo>
                    <a:pt x="91" y="18"/>
                    <a:pt x="126" y="1"/>
                    <a:pt x="123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8" name="Google Shape;4708;p53"/>
            <p:cNvSpPr/>
            <p:nvPr/>
          </p:nvSpPr>
          <p:spPr>
            <a:xfrm>
              <a:off x="2896700" y="1759875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46" y="1"/>
                  </a:moveTo>
                  <a:cubicBezTo>
                    <a:pt x="23" y="1"/>
                    <a:pt x="23" y="1"/>
                    <a:pt x="0" y="1"/>
                  </a:cubicBezTo>
                  <a:cubicBezTo>
                    <a:pt x="23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9" name="Google Shape;4709;p53"/>
            <p:cNvSpPr/>
            <p:nvPr/>
          </p:nvSpPr>
          <p:spPr>
            <a:xfrm>
              <a:off x="3348050" y="1690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cubicBezTo>
                    <a:pt x="24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4" y="1"/>
                    <a:pt x="47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0" name="Google Shape;4710;p53"/>
            <p:cNvSpPr/>
            <p:nvPr/>
          </p:nvSpPr>
          <p:spPr>
            <a:xfrm>
              <a:off x="2831650" y="2082875"/>
              <a:ext cx="40525" cy="20550"/>
            </a:xfrm>
            <a:custGeom>
              <a:avLst/>
              <a:gdLst/>
              <a:ahLst/>
              <a:cxnLst/>
              <a:rect l="l" t="t" r="r" b="b"/>
              <a:pathLst>
                <a:path w="1621" h="822" extrusionOk="0">
                  <a:moveTo>
                    <a:pt x="681" y="0"/>
                  </a:moveTo>
                  <a:cubicBezTo>
                    <a:pt x="391" y="0"/>
                    <a:pt x="140" y="91"/>
                    <a:pt x="68" y="251"/>
                  </a:cubicBezTo>
                  <a:cubicBezTo>
                    <a:pt x="0" y="456"/>
                    <a:pt x="251" y="707"/>
                    <a:pt x="662" y="799"/>
                  </a:cubicBezTo>
                  <a:cubicBezTo>
                    <a:pt x="753" y="814"/>
                    <a:pt x="843" y="821"/>
                    <a:pt x="928" y="821"/>
                  </a:cubicBezTo>
                  <a:cubicBezTo>
                    <a:pt x="1229" y="821"/>
                    <a:pt x="1476" y="730"/>
                    <a:pt x="1529" y="570"/>
                  </a:cubicBezTo>
                  <a:cubicBezTo>
                    <a:pt x="1621" y="365"/>
                    <a:pt x="1347" y="114"/>
                    <a:pt x="936" y="23"/>
                  </a:cubicBezTo>
                  <a:cubicBezTo>
                    <a:pt x="850" y="7"/>
                    <a:pt x="764" y="0"/>
                    <a:pt x="681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1" name="Google Shape;4711;p53"/>
            <p:cNvSpPr/>
            <p:nvPr/>
          </p:nvSpPr>
          <p:spPr>
            <a:xfrm>
              <a:off x="3457625" y="1968700"/>
              <a:ext cx="37675" cy="26900"/>
            </a:xfrm>
            <a:custGeom>
              <a:avLst/>
              <a:gdLst/>
              <a:ahLst/>
              <a:cxnLst/>
              <a:rect l="l" t="t" r="r" b="b"/>
              <a:pathLst>
                <a:path w="1507" h="1076" extrusionOk="0">
                  <a:moveTo>
                    <a:pt x="1111" y="1"/>
                  </a:moveTo>
                  <a:cubicBezTo>
                    <a:pt x="919" y="1"/>
                    <a:pt x="668" y="87"/>
                    <a:pt x="457" y="253"/>
                  </a:cubicBezTo>
                  <a:cubicBezTo>
                    <a:pt x="137" y="504"/>
                    <a:pt x="0" y="846"/>
                    <a:pt x="160" y="1006"/>
                  </a:cubicBezTo>
                  <a:cubicBezTo>
                    <a:pt x="214" y="1053"/>
                    <a:pt x="295" y="1075"/>
                    <a:pt x="390" y="1075"/>
                  </a:cubicBezTo>
                  <a:cubicBezTo>
                    <a:pt x="576" y="1075"/>
                    <a:pt x="817" y="989"/>
                    <a:pt x="1028" y="823"/>
                  </a:cubicBezTo>
                  <a:cubicBezTo>
                    <a:pt x="1370" y="572"/>
                    <a:pt x="1507" y="230"/>
                    <a:pt x="1347" y="70"/>
                  </a:cubicBezTo>
                  <a:cubicBezTo>
                    <a:pt x="1293" y="24"/>
                    <a:pt x="1210" y="1"/>
                    <a:pt x="111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2" name="Google Shape;4712;p53"/>
            <p:cNvSpPr/>
            <p:nvPr/>
          </p:nvSpPr>
          <p:spPr>
            <a:xfrm>
              <a:off x="3130075" y="1991250"/>
              <a:ext cx="151250" cy="84325"/>
            </a:xfrm>
            <a:custGeom>
              <a:avLst/>
              <a:gdLst/>
              <a:ahLst/>
              <a:cxnLst/>
              <a:rect l="l" t="t" r="r" b="b"/>
              <a:pathLst>
                <a:path w="6050" h="3373" extrusionOk="0">
                  <a:moveTo>
                    <a:pt x="810" y="1266"/>
                  </a:moveTo>
                  <a:cubicBezTo>
                    <a:pt x="733" y="1266"/>
                    <a:pt x="561" y="1440"/>
                    <a:pt x="389" y="1633"/>
                  </a:cubicBezTo>
                  <a:cubicBezTo>
                    <a:pt x="297" y="1747"/>
                    <a:pt x="206" y="1839"/>
                    <a:pt x="138" y="1953"/>
                  </a:cubicBezTo>
                  <a:cubicBezTo>
                    <a:pt x="92" y="2044"/>
                    <a:pt x="46" y="2113"/>
                    <a:pt x="46" y="2113"/>
                  </a:cubicBezTo>
                  <a:cubicBezTo>
                    <a:pt x="46" y="2113"/>
                    <a:pt x="46" y="2135"/>
                    <a:pt x="46" y="2181"/>
                  </a:cubicBezTo>
                  <a:cubicBezTo>
                    <a:pt x="23" y="2204"/>
                    <a:pt x="23" y="2272"/>
                    <a:pt x="23" y="2318"/>
                  </a:cubicBezTo>
                  <a:cubicBezTo>
                    <a:pt x="1" y="2455"/>
                    <a:pt x="23" y="2638"/>
                    <a:pt x="92" y="2775"/>
                  </a:cubicBezTo>
                  <a:cubicBezTo>
                    <a:pt x="234" y="3038"/>
                    <a:pt x="447" y="3193"/>
                    <a:pt x="510" y="3193"/>
                  </a:cubicBezTo>
                  <a:cubicBezTo>
                    <a:pt x="518" y="3193"/>
                    <a:pt x="523" y="3191"/>
                    <a:pt x="526" y="3185"/>
                  </a:cubicBezTo>
                  <a:cubicBezTo>
                    <a:pt x="594" y="3140"/>
                    <a:pt x="434" y="2911"/>
                    <a:pt x="412" y="2683"/>
                  </a:cubicBezTo>
                  <a:cubicBezTo>
                    <a:pt x="389" y="2569"/>
                    <a:pt x="412" y="2478"/>
                    <a:pt x="434" y="2409"/>
                  </a:cubicBezTo>
                  <a:cubicBezTo>
                    <a:pt x="457" y="2341"/>
                    <a:pt x="503" y="2272"/>
                    <a:pt x="480" y="2272"/>
                  </a:cubicBezTo>
                  <a:cubicBezTo>
                    <a:pt x="480" y="2272"/>
                    <a:pt x="503" y="2227"/>
                    <a:pt x="526" y="2135"/>
                  </a:cubicBezTo>
                  <a:cubicBezTo>
                    <a:pt x="548" y="2067"/>
                    <a:pt x="617" y="1953"/>
                    <a:pt x="663" y="1816"/>
                  </a:cubicBezTo>
                  <a:cubicBezTo>
                    <a:pt x="800" y="1565"/>
                    <a:pt x="868" y="1291"/>
                    <a:pt x="822" y="1268"/>
                  </a:cubicBezTo>
                  <a:cubicBezTo>
                    <a:pt x="818" y="1267"/>
                    <a:pt x="814" y="1266"/>
                    <a:pt x="810" y="1266"/>
                  </a:cubicBezTo>
                  <a:close/>
                  <a:moveTo>
                    <a:pt x="1986" y="2501"/>
                  </a:moveTo>
                  <a:cubicBezTo>
                    <a:pt x="1804" y="2501"/>
                    <a:pt x="1621" y="2569"/>
                    <a:pt x="1621" y="2638"/>
                  </a:cubicBezTo>
                  <a:cubicBezTo>
                    <a:pt x="1621" y="2683"/>
                    <a:pt x="1781" y="2752"/>
                    <a:pt x="1918" y="2820"/>
                  </a:cubicBezTo>
                  <a:cubicBezTo>
                    <a:pt x="2055" y="2911"/>
                    <a:pt x="2169" y="2980"/>
                    <a:pt x="2169" y="2980"/>
                  </a:cubicBezTo>
                  <a:cubicBezTo>
                    <a:pt x="2169" y="2980"/>
                    <a:pt x="2306" y="3026"/>
                    <a:pt x="2443" y="3094"/>
                  </a:cubicBezTo>
                  <a:cubicBezTo>
                    <a:pt x="2547" y="3177"/>
                    <a:pt x="2651" y="3280"/>
                    <a:pt x="2721" y="3280"/>
                  </a:cubicBezTo>
                  <a:cubicBezTo>
                    <a:pt x="2727" y="3280"/>
                    <a:pt x="2734" y="3279"/>
                    <a:pt x="2740" y="3277"/>
                  </a:cubicBezTo>
                  <a:cubicBezTo>
                    <a:pt x="2785" y="3254"/>
                    <a:pt x="2785" y="3071"/>
                    <a:pt x="2671" y="2889"/>
                  </a:cubicBezTo>
                  <a:cubicBezTo>
                    <a:pt x="2580" y="2706"/>
                    <a:pt x="2397" y="2569"/>
                    <a:pt x="2397" y="2569"/>
                  </a:cubicBezTo>
                  <a:cubicBezTo>
                    <a:pt x="2397" y="2569"/>
                    <a:pt x="2192" y="2501"/>
                    <a:pt x="1986" y="2501"/>
                  </a:cubicBezTo>
                  <a:close/>
                  <a:moveTo>
                    <a:pt x="4274" y="0"/>
                  </a:moveTo>
                  <a:cubicBezTo>
                    <a:pt x="4259" y="0"/>
                    <a:pt x="4249" y="4"/>
                    <a:pt x="4246" y="13"/>
                  </a:cubicBezTo>
                  <a:cubicBezTo>
                    <a:pt x="4201" y="58"/>
                    <a:pt x="4657" y="401"/>
                    <a:pt x="5045" y="766"/>
                  </a:cubicBezTo>
                  <a:cubicBezTo>
                    <a:pt x="5228" y="949"/>
                    <a:pt x="5387" y="1131"/>
                    <a:pt x="5479" y="1291"/>
                  </a:cubicBezTo>
                  <a:cubicBezTo>
                    <a:pt x="5502" y="1359"/>
                    <a:pt x="5524" y="1428"/>
                    <a:pt x="5547" y="1473"/>
                  </a:cubicBezTo>
                  <a:cubicBezTo>
                    <a:pt x="5547" y="1519"/>
                    <a:pt x="5570" y="1542"/>
                    <a:pt x="5547" y="1542"/>
                  </a:cubicBezTo>
                  <a:cubicBezTo>
                    <a:pt x="5547" y="1542"/>
                    <a:pt x="5593" y="1633"/>
                    <a:pt x="5593" y="1816"/>
                  </a:cubicBezTo>
                  <a:cubicBezTo>
                    <a:pt x="5570" y="1976"/>
                    <a:pt x="5479" y="2204"/>
                    <a:pt x="5365" y="2432"/>
                  </a:cubicBezTo>
                  <a:cubicBezTo>
                    <a:pt x="5091" y="2889"/>
                    <a:pt x="4748" y="3322"/>
                    <a:pt x="4794" y="3368"/>
                  </a:cubicBezTo>
                  <a:cubicBezTo>
                    <a:pt x="4797" y="3371"/>
                    <a:pt x="4801" y="3372"/>
                    <a:pt x="4806" y="3372"/>
                  </a:cubicBezTo>
                  <a:cubicBezTo>
                    <a:pt x="4891" y="3372"/>
                    <a:pt x="5295" y="3044"/>
                    <a:pt x="5639" y="2615"/>
                  </a:cubicBezTo>
                  <a:cubicBezTo>
                    <a:pt x="5821" y="2386"/>
                    <a:pt x="5958" y="2113"/>
                    <a:pt x="6004" y="1862"/>
                  </a:cubicBezTo>
                  <a:cubicBezTo>
                    <a:pt x="6027" y="1747"/>
                    <a:pt x="6049" y="1633"/>
                    <a:pt x="6027" y="1565"/>
                  </a:cubicBezTo>
                  <a:cubicBezTo>
                    <a:pt x="6027" y="1496"/>
                    <a:pt x="6027" y="1451"/>
                    <a:pt x="6027" y="1451"/>
                  </a:cubicBezTo>
                  <a:cubicBezTo>
                    <a:pt x="6027" y="1451"/>
                    <a:pt x="6004" y="1405"/>
                    <a:pt x="5981" y="1337"/>
                  </a:cubicBezTo>
                  <a:cubicBezTo>
                    <a:pt x="5958" y="1268"/>
                    <a:pt x="5912" y="1177"/>
                    <a:pt x="5844" y="1063"/>
                  </a:cubicBezTo>
                  <a:cubicBezTo>
                    <a:pt x="5707" y="880"/>
                    <a:pt x="5479" y="652"/>
                    <a:pt x="5250" y="492"/>
                  </a:cubicBezTo>
                  <a:cubicBezTo>
                    <a:pt x="4829" y="211"/>
                    <a:pt x="4390" y="0"/>
                    <a:pt x="4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3" name="Google Shape;4713;p53"/>
            <p:cNvSpPr/>
            <p:nvPr/>
          </p:nvSpPr>
          <p:spPr>
            <a:xfrm>
              <a:off x="3183725" y="2020925"/>
              <a:ext cx="38250" cy="19150"/>
            </a:xfrm>
            <a:custGeom>
              <a:avLst/>
              <a:gdLst/>
              <a:ahLst/>
              <a:cxnLst/>
              <a:rect l="l" t="t" r="r" b="b"/>
              <a:pathLst>
                <a:path w="1530" h="766" extrusionOk="0">
                  <a:moveTo>
                    <a:pt x="594" y="0"/>
                  </a:moveTo>
                  <a:cubicBezTo>
                    <a:pt x="331" y="0"/>
                    <a:pt x="119" y="89"/>
                    <a:pt x="69" y="241"/>
                  </a:cubicBezTo>
                  <a:cubicBezTo>
                    <a:pt x="0" y="423"/>
                    <a:pt x="251" y="652"/>
                    <a:pt x="617" y="743"/>
                  </a:cubicBezTo>
                  <a:cubicBezTo>
                    <a:pt x="704" y="758"/>
                    <a:pt x="790" y="766"/>
                    <a:pt x="872" y="766"/>
                  </a:cubicBezTo>
                  <a:cubicBezTo>
                    <a:pt x="1154" y="766"/>
                    <a:pt x="1385" y="679"/>
                    <a:pt x="1438" y="538"/>
                  </a:cubicBezTo>
                  <a:cubicBezTo>
                    <a:pt x="1530" y="332"/>
                    <a:pt x="1278" y="104"/>
                    <a:pt x="890" y="35"/>
                  </a:cubicBezTo>
                  <a:cubicBezTo>
                    <a:pt x="788" y="11"/>
                    <a:pt x="688" y="0"/>
                    <a:pt x="594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4" name="Google Shape;4714;p53"/>
            <p:cNvSpPr/>
            <p:nvPr/>
          </p:nvSpPr>
          <p:spPr>
            <a:xfrm>
              <a:off x="3276725" y="1776175"/>
              <a:ext cx="143250" cy="28900"/>
            </a:xfrm>
            <a:custGeom>
              <a:avLst/>
              <a:gdLst/>
              <a:ahLst/>
              <a:cxnLst/>
              <a:rect l="l" t="t" r="r" b="b"/>
              <a:pathLst>
                <a:path w="5730" h="1156" extrusionOk="0">
                  <a:moveTo>
                    <a:pt x="2664" y="0"/>
                  </a:moveTo>
                  <a:cubicBezTo>
                    <a:pt x="2593" y="0"/>
                    <a:pt x="2512" y="11"/>
                    <a:pt x="2420" y="11"/>
                  </a:cubicBezTo>
                  <a:cubicBezTo>
                    <a:pt x="2329" y="33"/>
                    <a:pt x="2260" y="33"/>
                    <a:pt x="2169" y="33"/>
                  </a:cubicBezTo>
                  <a:cubicBezTo>
                    <a:pt x="2101" y="56"/>
                    <a:pt x="2009" y="79"/>
                    <a:pt x="1918" y="102"/>
                  </a:cubicBezTo>
                  <a:cubicBezTo>
                    <a:pt x="1735" y="125"/>
                    <a:pt x="1553" y="193"/>
                    <a:pt x="1370" y="239"/>
                  </a:cubicBezTo>
                  <a:cubicBezTo>
                    <a:pt x="1188" y="307"/>
                    <a:pt x="1005" y="399"/>
                    <a:pt x="845" y="467"/>
                  </a:cubicBezTo>
                  <a:cubicBezTo>
                    <a:pt x="686" y="536"/>
                    <a:pt x="526" y="627"/>
                    <a:pt x="412" y="695"/>
                  </a:cubicBezTo>
                  <a:cubicBezTo>
                    <a:pt x="161" y="832"/>
                    <a:pt x="1" y="946"/>
                    <a:pt x="1" y="969"/>
                  </a:cubicBezTo>
                  <a:cubicBezTo>
                    <a:pt x="1" y="970"/>
                    <a:pt x="3" y="970"/>
                    <a:pt x="4" y="970"/>
                  </a:cubicBezTo>
                  <a:cubicBezTo>
                    <a:pt x="61" y="970"/>
                    <a:pt x="706" y="598"/>
                    <a:pt x="1416" y="399"/>
                  </a:cubicBezTo>
                  <a:cubicBezTo>
                    <a:pt x="1599" y="353"/>
                    <a:pt x="1781" y="307"/>
                    <a:pt x="1941" y="284"/>
                  </a:cubicBezTo>
                  <a:cubicBezTo>
                    <a:pt x="2032" y="284"/>
                    <a:pt x="2124" y="262"/>
                    <a:pt x="2192" y="239"/>
                  </a:cubicBezTo>
                  <a:lnTo>
                    <a:pt x="2420" y="239"/>
                  </a:lnTo>
                  <a:cubicBezTo>
                    <a:pt x="2512" y="239"/>
                    <a:pt x="2593" y="229"/>
                    <a:pt x="2664" y="229"/>
                  </a:cubicBezTo>
                  <a:cubicBezTo>
                    <a:pt x="2699" y="229"/>
                    <a:pt x="2732" y="231"/>
                    <a:pt x="2763" y="239"/>
                  </a:cubicBezTo>
                  <a:lnTo>
                    <a:pt x="3014" y="239"/>
                  </a:lnTo>
                  <a:cubicBezTo>
                    <a:pt x="3082" y="239"/>
                    <a:pt x="3196" y="262"/>
                    <a:pt x="3333" y="284"/>
                  </a:cubicBezTo>
                  <a:cubicBezTo>
                    <a:pt x="3470" y="307"/>
                    <a:pt x="3630" y="330"/>
                    <a:pt x="3813" y="376"/>
                  </a:cubicBezTo>
                  <a:cubicBezTo>
                    <a:pt x="3995" y="421"/>
                    <a:pt x="4178" y="467"/>
                    <a:pt x="4338" y="536"/>
                  </a:cubicBezTo>
                  <a:cubicBezTo>
                    <a:pt x="4703" y="627"/>
                    <a:pt x="5045" y="787"/>
                    <a:pt x="5319" y="924"/>
                  </a:cubicBezTo>
                  <a:cubicBezTo>
                    <a:pt x="5524" y="1067"/>
                    <a:pt x="5692" y="1155"/>
                    <a:pt x="5724" y="1155"/>
                  </a:cubicBezTo>
                  <a:cubicBezTo>
                    <a:pt x="5728" y="1155"/>
                    <a:pt x="5730" y="1154"/>
                    <a:pt x="5730" y="1152"/>
                  </a:cubicBezTo>
                  <a:cubicBezTo>
                    <a:pt x="5730" y="1152"/>
                    <a:pt x="5593" y="1015"/>
                    <a:pt x="5342" y="832"/>
                  </a:cubicBezTo>
                  <a:cubicBezTo>
                    <a:pt x="5114" y="695"/>
                    <a:pt x="4748" y="490"/>
                    <a:pt x="4383" y="376"/>
                  </a:cubicBezTo>
                  <a:cubicBezTo>
                    <a:pt x="4223" y="307"/>
                    <a:pt x="4041" y="239"/>
                    <a:pt x="3858" y="193"/>
                  </a:cubicBezTo>
                  <a:cubicBezTo>
                    <a:pt x="3676" y="148"/>
                    <a:pt x="3516" y="102"/>
                    <a:pt x="3379" y="79"/>
                  </a:cubicBezTo>
                  <a:cubicBezTo>
                    <a:pt x="3242" y="56"/>
                    <a:pt x="3105" y="11"/>
                    <a:pt x="3037" y="11"/>
                  </a:cubicBezTo>
                  <a:lnTo>
                    <a:pt x="2763" y="11"/>
                  </a:lnTo>
                  <a:cubicBezTo>
                    <a:pt x="2732" y="3"/>
                    <a:pt x="2699" y="0"/>
                    <a:pt x="2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5" name="Google Shape;4715;p53"/>
            <p:cNvSpPr/>
            <p:nvPr/>
          </p:nvSpPr>
          <p:spPr>
            <a:xfrm>
              <a:off x="3301275" y="1822000"/>
              <a:ext cx="131825" cy="134900"/>
            </a:xfrm>
            <a:custGeom>
              <a:avLst/>
              <a:gdLst/>
              <a:ahLst/>
              <a:cxnLst/>
              <a:rect l="l" t="t" r="r" b="b"/>
              <a:pathLst>
                <a:path w="5273" h="5396" extrusionOk="0">
                  <a:moveTo>
                    <a:pt x="2576" y="0"/>
                  </a:moveTo>
                  <a:cubicBezTo>
                    <a:pt x="2396" y="0"/>
                    <a:pt x="2214" y="23"/>
                    <a:pt x="2032" y="72"/>
                  </a:cubicBezTo>
                  <a:cubicBezTo>
                    <a:pt x="776" y="414"/>
                    <a:pt x="0" y="1875"/>
                    <a:pt x="343" y="3313"/>
                  </a:cubicBezTo>
                  <a:cubicBezTo>
                    <a:pt x="616" y="4563"/>
                    <a:pt x="1608" y="5395"/>
                    <a:pt x="2689" y="5395"/>
                  </a:cubicBezTo>
                  <a:cubicBezTo>
                    <a:pt x="2872" y="5395"/>
                    <a:pt x="3057" y="5371"/>
                    <a:pt x="3241" y="5322"/>
                  </a:cubicBezTo>
                  <a:cubicBezTo>
                    <a:pt x="4520" y="4979"/>
                    <a:pt x="5273" y="3541"/>
                    <a:pt x="4953" y="2081"/>
                  </a:cubicBezTo>
                  <a:cubicBezTo>
                    <a:pt x="4660" y="847"/>
                    <a:pt x="3661" y="0"/>
                    <a:pt x="2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6" name="Google Shape;4716;p53"/>
            <p:cNvSpPr/>
            <p:nvPr/>
          </p:nvSpPr>
          <p:spPr>
            <a:xfrm>
              <a:off x="3245350" y="1785475"/>
              <a:ext cx="224275" cy="222100"/>
            </a:xfrm>
            <a:custGeom>
              <a:avLst/>
              <a:gdLst/>
              <a:ahLst/>
              <a:cxnLst/>
              <a:rect l="l" t="t" r="r" b="b"/>
              <a:pathLst>
                <a:path w="8971" h="8884" extrusionOk="0">
                  <a:moveTo>
                    <a:pt x="4959" y="1"/>
                  </a:moveTo>
                  <a:cubicBezTo>
                    <a:pt x="4419" y="1"/>
                    <a:pt x="3885" y="95"/>
                    <a:pt x="3379" y="323"/>
                  </a:cubicBezTo>
                  <a:cubicBezTo>
                    <a:pt x="548" y="1556"/>
                    <a:pt x="0" y="4706"/>
                    <a:pt x="617" y="6623"/>
                  </a:cubicBezTo>
                  <a:cubicBezTo>
                    <a:pt x="1149" y="8189"/>
                    <a:pt x="2399" y="8884"/>
                    <a:pt x="3829" y="8884"/>
                  </a:cubicBezTo>
                  <a:cubicBezTo>
                    <a:pt x="4547" y="8884"/>
                    <a:pt x="5309" y="8709"/>
                    <a:pt x="6049" y="8381"/>
                  </a:cubicBezTo>
                  <a:cubicBezTo>
                    <a:pt x="7670" y="7673"/>
                    <a:pt x="8788" y="6052"/>
                    <a:pt x="8925" y="4295"/>
                  </a:cubicBezTo>
                  <a:cubicBezTo>
                    <a:pt x="8971" y="3747"/>
                    <a:pt x="8879" y="3131"/>
                    <a:pt x="8651" y="2515"/>
                  </a:cubicBezTo>
                  <a:cubicBezTo>
                    <a:pt x="8263" y="1396"/>
                    <a:pt x="7304" y="437"/>
                    <a:pt x="6255" y="164"/>
                  </a:cubicBezTo>
                  <a:cubicBezTo>
                    <a:pt x="5828" y="62"/>
                    <a:pt x="5392" y="1"/>
                    <a:pt x="49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7" name="Google Shape;4717;p53"/>
            <p:cNvSpPr/>
            <p:nvPr/>
          </p:nvSpPr>
          <p:spPr>
            <a:xfrm>
              <a:off x="3251625" y="1809150"/>
              <a:ext cx="218575" cy="202675"/>
            </a:xfrm>
            <a:custGeom>
              <a:avLst/>
              <a:gdLst/>
              <a:ahLst/>
              <a:cxnLst/>
              <a:rect l="l" t="t" r="r" b="b"/>
              <a:pathLst>
                <a:path w="8743" h="8107" extrusionOk="0">
                  <a:moveTo>
                    <a:pt x="4431" y="0"/>
                  </a:moveTo>
                  <a:cubicBezTo>
                    <a:pt x="4114" y="0"/>
                    <a:pt x="3792" y="42"/>
                    <a:pt x="3470" y="130"/>
                  </a:cubicBezTo>
                  <a:cubicBezTo>
                    <a:pt x="1781" y="563"/>
                    <a:pt x="571" y="2572"/>
                    <a:pt x="252" y="4398"/>
                  </a:cubicBezTo>
                  <a:cubicBezTo>
                    <a:pt x="0" y="5745"/>
                    <a:pt x="754" y="6886"/>
                    <a:pt x="1758" y="7548"/>
                  </a:cubicBezTo>
                  <a:cubicBezTo>
                    <a:pt x="2393" y="7954"/>
                    <a:pt x="3034" y="8106"/>
                    <a:pt x="3691" y="8106"/>
                  </a:cubicBezTo>
                  <a:cubicBezTo>
                    <a:pt x="4215" y="8106"/>
                    <a:pt x="4749" y="8009"/>
                    <a:pt x="5296" y="7867"/>
                  </a:cubicBezTo>
                  <a:cubicBezTo>
                    <a:pt x="7419" y="7297"/>
                    <a:pt x="8743" y="5493"/>
                    <a:pt x="8218" y="3211"/>
                  </a:cubicBezTo>
                  <a:cubicBezTo>
                    <a:pt x="7773" y="1278"/>
                    <a:pt x="6183" y="0"/>
                    <a:pt x="4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8" name="Google Shape;4718;p53"/>
            <p:cNvSpPr/>
            <p:nvPr/>
          </p:nvSpPr>
          <p:spPr>
            <a:xfrm>
              <a:off x="3261325" y="1819850"/>
              <a:ext cx="163800" cy="168250"/>
            </a:xfrm>
            <a:custGeom>
              <a:avLst/>
              <a:gdLst/>
              <a:ahLst/>
              <a:cxnLst/>
              <a:rect l="l" t="t" r="r" b="b"/>
              <a:pathLst>
                <a:path w="6552" h="6730" extrusionOk="0">
                  <a:moveTo>
                    <a:pt x="3341" y="0"/>
                  </a:moveTo>
                  <a:cubicBezTo>
                    <a:pt x="3225" y="0"/>
                    <a:pt x="3108" y="7"/>
                    <a:pt x="2991" y="21"/>
                  </a:cubicBezTo>
                  <a:cubicBezTo>
                    <a:pt x="1256" y="227"/>
                    <a:pt x="0" y="1893"/>
                    <a:pt x="160" y="3742"/>
                  </a:cubicBezTo>
                  <a:cubicBezTo>
                    <a:pt x="309" y="5463"/>
                    <a:pt x="1646" y="6730"/>
                    <a:pt x="3211" y="6730"/>
                  </a:cubicBezTo>
                  <a:cubicBezTo>
                    <a:pt x="3327" y="6730"/>
                    <a:pt x="3444" y="6723"/>
                    <a:pt x="3561" y="6709"/>
                  </a:cubicBezTo>
                  <a:cubicBezTo>
                    <a:pt x="5296" y="6503"/>
                    <a:pt x="6551" y="4837"/>
                    <a:pt x="6392" y="2988"/>
                  </a:cubicBezTo>
                  <a:cubicBezTo>
                    <a:pt x="6243" y="1267"/>
                    <a:pt x="4906" y="0"/>
                    <a:pt x="3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9" name="Google Shape;4719;p53"/>
            <p:cNvSpPr/>
            <p:nvPr/>
          </p:nvSpPr>
          <p:spPr>
            <a:xfrm>
              <a:off x="3290425" y="1850775"/>
              <a:ext cx="91900" cy="94875"/>
            </a:xfrm>
            <a:custGeom>
              <a:avLst/>
              <a:gdLst/>
              <a:ahLst/>
              <a:cxnLst/>
              <a:rect l="l" t="t" r="r" b="b"/>
              <a:pathLst>
                <a:path w="3676" h="3795" extrusionOk="0">
                  <a:moveTo>
                    <a:pt x="1897" y="1"/>
                  </a:moveTo>
                  <a:cubicBezTo>
                    <a:pt x="1821" y="1"/>
                    <a:pt x="1744" y="6"/>
                    <a:pt x="1667" y="17"/>
                  </a:cubicBezTo>
                  <a:cubicBezTo>
                    <a:pt x="708" y="131"/>
                    <a:pt x="1" y="1067"/>
                    <a:pt x="92" y="2094"/>
                  </a:cubicBezTo>
                  <a:cubicBezTo>
                    <a:pt x="177" y="3073"/>
                    <a:pt x="917" y="3794"/>
                    <a:pt x="1813" y="3794"/>
                  </a:cubicBezTo>
                  <a:cubicBezTo>
                    <a:pt x="1878" y="3794"/>
                    <a:pt x="1943" y="3791"/>
                    <a:pt x="2009" y="3783"/>
                  </a:cubicBezTo>
                  <a:cubicBezTo>
                    <a:pt x="2968" y="3646"/>
                    <a:pt x="3675" y="2710"/>
                    <a:pt x="3584" y="1683"/>
                  </a:cubicBezTo>
                  <a:cubicBezTo>
                    <a:pt x="3500" y="716"/>
                    <a:pt x="2777" y="1"/>
                    <a:pt x="1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0" name="Google Shape;4720;p53"/>
            <p:cNvSpPr/>
            <p:nvPr/>
          </p:nvSpPr>
          <p:spPr>
            <a:xfrm>
              <a:off x="3382225" y="1861516"/>
              <a:ext cx="45242" cy="46699"/>
            </a:xfrm>
            <a:custGeom>
              <a:avLst/>
              <a:gdLst/>
              <a:ahLst/>
              <a:cxnLst/>
              <a:rect l="l" t="t" r="r" b="b"/>
              <a:pathLst>
                <a:path w="2762" h="2851" extrusionOk="0">
                  <a:moveTo>
                    <a:pt x="1414" y="0"/>
                  </a:moveTo>
                  <a:cubicBezTo>
                    <a:pt x="1362" y="0"/>
                    <a:pt x="1309" y="4"/>
                    <a:pt x="1256" y="10"/>
                  </a:cubicBezTo>
                  <a:cubicBezTo>
                    <a:pt x="525" y="101"/>
                    <a:pt x="0" y="786"/>
                    <a:pt x="69" y="1585"/>
                  </a:cubicBezTo>
                  <a:cubicBezTo>
                    <a:pt x="132" y="2306"/>
                    <a:pt x="689" y="2850"/>
                    <a:pt x="1353" y="2850"/>
                  </a:cubicBezTo>
                  <a:cubicBezTo>
                    <a:pt x="1404" y="2850"/>
                    <a:pt x="1455" y="2847"/>
                    <a:pt x="1507" y="2841"/>
                  </a:cubicBezTo>
                  <a:cubicBezTo>
                    <a:pt x="2237" y="2749"/>
                    <a:pt x="2762" y="2042"/>
                    <a:pt x="2693" y="1266"/>
                  </a:cubicBezTo>
                  <a:cubicBezTo>
                    <a:pt x="2630" y="525"/>
                    <a:pt x="2076" y="0"/>
                    <a:pt x="1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1" name="Google Shape;4721;p53"/>
            <p:cNvSpPr/>
            <p:nvPr/>
          </p:nvSpPr>
          <p:spPr>
            <a:xfrm>
              <a:off x="2812225" y="1827150"/>
              <a:ext cx="188925" cy="111350"/>
            </a:xfrm>
            <a:custGeom>
              <a:avLst/>
              <a:gdLst/>
              <a:ahLst/>
              <a:cxnLst/>
              <a:rect l="l" t="t" r="r" b="b"/>
              <a:pathLst>
                <a:path w="7557" h="4454" extrusionOk="0">
                  <a:moveTo>
                    <a:pt x="5341" y="0"/>
                  </a:moveTo>
                  <a:cubicBezTo>
                    <a:pt x="5296" y="0"/>
                    <a:pt x="5251" y="1"/>
                    <a:pt x="5205" y="3"/>
                  </a:cubicBezTo>
                  <a:cubicBezTo>
                    <a:pt x="4612" y="26"/>
                    <a:pt x="3995" y="140"/>
                    <a:pt x="3562" y="323"/>
                  </a:cubicBezTo>
                  <a:cubicBezTo>
                    <a:pt x="3333" y="391"/>
                    <a:pt x="3151" y="460"/>
                    <a:pt x="3037" y="528"/>
                  </a:cubicBezTo>
                  <a:cubicBezTo>
                    <a:pt x="2923" y="574"/>
                    <a:pt x="2854" y="619"/>
                    <a:pt x="2854" y="619"/>
                  </a:cubicBezTo>
                  <a:cubicBezTo>
                    <a:pt x="2854" y="619"/>
                    <a:pt x="2763" y="642"/>
                    <a:pt x="2649" y="711"/>
                  </a:cubicBezTo>
                  <a:cubicBezTo>
                    <a:pt x="2535" y="779"/>
                    <a:pt x="2375" y="893"/>
                    <a:pt x="2169" y="1007"/>
                  </a:cubicBezTo>
                  <a:cubicBezTo>
                    <a:pt x="1804" y="1281"/>
                    <a:pt x="1302" y="1669"/>
                    <a:pt x="937" y="2171"/>
                  </a:cubicBezTo>
                  <a:cubicBezTo>
                    <a:pt x="549" y="2651"/>
                    <a:pt x="229" y="3221"/>
                    <a:pt x="138" y="3678"/>
                  </a:cubicBezTo>
                  <a:cubicBezTo>
                    <a:pt x="47" y="3906"/>
                    <a:pt x="47" y="4112"/>
                    <a:pt x="24" y="4226"/>
                  </a:cubicBezTo>
                  <a:cubicBezTo>
                    <a:pt x="24" y="4363"/>
                    <a:pt x="1" y="4454"/>
                    <a:pt x="24" y="4454"/>
                  </a:cubicBezTo>
                  <a:cubicBezTo>
                    <a:pt x="24" y="4454"/>
                    <a:pt x="47" y="4363"/>
                    <a:pt x="69" y="4248"/>
                  </a:cubicBezTo>
                  <a:cubicBezTo>
                    <a:pt x="115" y="4112"/>
                    <a:pt x="138" y="3929"/>
                    <a:pt x="229" y="3701"/>
                  </a:cubicBezTo>
                  <a:cubicBezTo>
                    <a:pt x="343" y="3267"/>
                    <a:pt x="686" y="2742"/>
                    <a:pt x="1051" y="2286"/>
                  </a:cubicBezTo>
                  <a:cubicBezTo>
                    <a:pt x="1439" y="1806"/>
                    <a:pt x="1941" y="1464"/>
                    <a:pt x="2306" y="1190"/>
                  </a:cubicBezTo>
                  <a:cubicBezTo>
                    <a:pt x="2489" y="1076"/>
                    <a:pt x="2649" y="984"/>
                    <a:pt x="2763" y="916"/>
                  </a:cubicBezTo>
                  <a:cubicBezTo>
                    <a:pt x="2877" y="848"/>
                    <a:pt x="2945" y="825"/>
                    <a:pt x="2945" y="825"/>
                  </a:cubicBezTo>
                  <a:cubicBezTo>
                    <a:pt x="2945" y="825"/>
                    <a:pt x="3014" y="802"/>
                    <a:pt x="3128" y="733"/>
                  </a:cubicBezTo>
                  <a:cubicBezTo>
                    <a:pt x="3242" y="688"/>
                    <a:pt x="3425" y="596"/>
                    <a:pt x="3630" y="528"/>
                  </a:cubicBezTo>
                  <a:cubicBezTo>
                    <a:pt x="4041" y="345"/>
                    <a:pt x="4634" y="231"/>
                    <a:pt x="5228" y="163"/>
                  </a:cubicBezTo>
                  <a:cubicBezTo>
                    <a:pt x="5289" y="160"/>
                    <a:pt x="5350" y="159"/>
                    <a:pt x="5412" y="159"/>
                  </a:cubicBezTo>
                  <a:cubicBezTo>
                    <a:pt x="5942" y="159"/>
                    <a:pt x="6460" y="245"/>
                    <a:pt x="6849" y="368"/>
                  </a:cubicBezTo>
                  <a:cubicBezTo>
                    <a:pt x="7229" y="495"/>
                    <a:pt x="7492" y="622"/>
                    <a:pt x="7547" y="622"/>
                  </a:cubicBezTo>
                  <a:cubicBezTo>
                    <a:pt x="7551" y="622"/>
                    <a:pt x="7554" y="621"/>
                    <a:pt x="7556" y="619"/>
                  </a:cubicBezTo>
                  <a:cubicBezTo>
                    <a:pt x="7556" y="619"/>
                    <a:pt x="7488" y="574"/>
                    <a:pt x="7374" y="505"/>
                  </a:cubicBezTo>
                  <a:cubicBezTo>
                    <a:pt x="7259" y="460"/>
                    <a:pt x="7100" y="345"/>
                    <a:pt x="6871" y="277"/>
                  </a:cubicBezTo>
                  <a:cubicBezTo>
                    <a:pt x="6470" y="129"/>
                    <a:pt x="5911" y="0"/>
                    <a:pt x="5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2" name="Google Shape;4722;p53"/>
            <p:cNvSpPr/>
            <p:nvPr/>
          </p:nvSpPr>
          <p:spPr>
            <a:xfrm>
              <a:off x="2801400" y="1844800"/>
              <a:ext cx="260800" cy="224650"/>
            </a:xfrm>
            <a:custGeom>
              <a:avLst/>
              <a:gdLst/>
              <a:ahLst/>
              <a:cxnLst/>
              <a:rect l="l" t="t" r="r" b="b"/>
              <a:pathLst>
                <a:path w="10432" h="8986" extrusionOk="0">
                  <a:moveTo>
                    <a:pt x="4786" y="0"/>
                  </a:moveTo>
                  <a:cubicBezTo>
                    <a:pt x="3861" y="0"/>
                    <a:pt x="2973" y="238"/>
                    <a:pt x="2214" y="689"/>
                  </a:cubicBezTo>
                  <a:cubicBezTo>
                    <a:pt x="1324" y="1214"/>
                    <a:pt x="639" y="2036"/>
                    <a:pt x="274" y="3132"/>
                  </a:cubicBezTo>
                  <a:cubicBezTo>
                    <a:pt x="0" y="3908"/>
                    <a:pt x="69" y="4821"/>
                    <a:pt x="343" y="5597"/>
                  </a:cubicBezTo>
                  <a:cubicBezTo>
                    <a:pt x="1005" y="7400"/>
                    <a:pt x="2739" y="8633"/>
                    <a:pt x="4611" y="8906"/>
                  </a:cubicBezTo>
                  <a:cubicBezTo>
                    <a:pt x="4981" y="8959"/>
                    <a:pt x="5348" y="8986"/>
                    <a:pt x="5708" y="8986"/>
                  </a:cubicBezTo>
                  <a:cubicBezTo>
                    <a:pt x="7992" y="8986"/>
                    <a:pt x="9967" y="7913"/>
                    <a:pt x="10203" y="5665"/>
                  </a:cubicBezTo>
                  <a:cubicBezTo>
                    <a:pt x="10431" y="3565"/>
                    <a:pt x="8993" y="552"/>
                    <a:pt x="5524" y="50"/>
                  </a:cubicBezTo>
                  <a:cubicBezTo>
                    <a:pt x="5277" y="17"/>
                    <a:pt x="5030" y="0"/>
                    <a:pt x="47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3" name="Google Shape;4723;p53"/>
            <p:cNvSpPr/>
            <p:nvPr/>
          </p:nvSpPr>
          <p:spPr>
            <a:xfrm>
              <a:off x="2821925" y="1867150"/>
              <a:ext cx="245400" cy="207750"/>
            </a:xfrm>
            <a:custGeom>
              <a:avLst/>
              <a:gdLst/>
              <a:ahLst/>
              <a:cxnLst/>
              <a:rect l="l" t="t" r="r" b="b"/>
              <a:pathLst>
                <a:path w="9816" h="8310" extrusionOk="0">
                  <a:moveTo>
                    <a:pt x="4520" y="1"/>
                  </a:moveTo>
                  <a:cubicBezTo>
                    <a:pt x="2032" y="1"/>
                    <a:pt x="1" y="1987"/>
                    <a:pt x="1" y="4406"/>
                  </a:cubicBezTo>
                  <a:cubicBezTo>
                    <a:pt x="1" y="6848"/>
                    <a:pt x="1941" y="8309"/>
                    <a:pt x="4429" y="8309"/>
                  </a:cubicBezTo>
                  <a:cubicBezTo>
                    <a:pt x="5913" y="8309"/>
                    <a:pt x="7237" y="8081"/>
                    <a:pt x="8332" y="7031"/>
                  </a:cubicBezTo>
                  <a:cubicBezTo>
                    <a:pt x="9268" y="6095"/>
                    <a:pt x="9816" y="4726"/>
                    <a:pt x="9200" y="3447"/>
                  </a:cubicBezTo>
                  <a:cubicBezTo>
                    <a:pt x="8378" y="1690"/>
                    <a:pt x="6506" y="1"/>
                    <a:pt x="45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4" name="Google Shape;4724;p53"/>
            <p:cNvSpPr/>
            <p:nvPr/>
          </p:nvSpPr>
          <p:spPr>
            <a:xfrm>
              <a:off x="2825350" y="1872350"/>
              <a:ext cx="180350" cy="175100"/>
            </a:xfrm>
            <a:custGeom>
              <a:avLst/>
              <a:gdLst/>
              <a:ahLst/>
              <a:cxnLst/>
              <a:rect l="l" t="t" r="r" b="b"/>
              <a:pathLst>
                <a:path w="7214" h="7004" extrusionOk="0">
                  <a:moveTo>
                    <a:pt x="3663" y="1"/>
                  </a:moveTo>
                  <a:cubicBezTo>
                    <a:pt x="3539" y="1"/>
                    <a:pt x="3414" y="7"/>
                    <a:pt x="3288" y="21"/>
                  </a:cubicBezTo>
                  <a:cubicBezTo>
                    <a:pt x="1393" y="249"/>
                    <a:pt x="1" y="1961"/>
                    <a:pt x="184" y="3878"/>
                  </a:cubicBezTo>
                  <a:cubicBezTo>
                    <a:pt x="354" y="5689"/>
                    <a:pt x="1817" y="7003"/>
                    <a:pt x="3552" y="7003"/>
                  </a:cubicBezTo>
                  <a:cubicBezTo>
                    <a:pt x="3675" y="7003"/>
                    <a:pt x="3801" y="6996"/>
                    <a:pt x="3927" y="6983"/>
                  </a:cubicBezTo>
                  <a:cubicBezTo>
                    <a:pt x="5821" y="6754"/>
                    <a:pt x="7214" y="5020"/>
                    <a:pt x="7031" y="3102"/>
                  </a:cubicBezTo>
                  <a:cubicBezTo>
                    <a:pt x="6861" y="1313"/>
                    <a:pt x="5398" y="1"/>
                    <a:pt x="3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5" name="Google Shape;4725;p53"/>
            <p:cNvSpPr/>
            <p:nvPr/>
          </p:nvSpPr>
          <p:spPr>
            <a:xfrm>
              <a:off x="2857325" y="1904425"/>
              <a:ext cx="101025" cy="98275"/>
            </a:xfrm>
            <a:custGeom>
              <a:avLst/>
              <a:gdLst/>
              <a:ahLst/>
              <a:cxnLst/>
              <a:rect l="l" t="t" r="r" b="b"/>
              <a:pathLst>
                <a:path w="4041" h="3931" extrusionOk="0">
                  <a:moveTo>
                    <a:pt x="2089" y="1"/>
                  </a:moveTo>
                  <a:cubicBezTo>
                    <a:pt x="2010" y="1"/>
                    <a:pt x="1930" y="6"/>
                    <a:pt x="1849" y="16"/>
                  </a:cubicBezTo>
                  <a:cubicBezTo>
                    <a:pt x="776" y="130"/>
                    <a:pt x="0" y="1112"/>
                    <a:pt x="91" y="2185"/>
                  </a:cubicBezTo>
                  <a:cubicBezTo>
                    <a:pt x="198" y="3187"/>
                    <a:pt x="1022" y="3930"/>
                    <a:pt x="2005" y="3930"/>
                  </a:cubicBezTo>
                  <a:cubicBezTo>
                    <a:pt x="2074" y="3930"/>
                    <a:pt x="2144" y="3927"/>
                    <a:pt x="2214" y="3919"/>
                  </a:cubicBezTo>
                  <a:cubicBezTo>
                    <a:pt x="3264" y="3805"/>
                    <a:pt x="4040" y="2824"/>
                    <a:pt x="3949" y="1751"/>
                  </a:cubicBezTo>
                  <a:cubicBezTo>
                    <a:pt x="3865" y="740"/>
                    <a:pt x="3041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6" name="Google Shape;4726;p53"/>
            <p:cNvSpPr/>
            <p:nvPr/>
          </p:nvSpPr>
          <p:spPr>
            <a:xfrm>
              <a:off x="2956790" y="1914100"/>
              <a:ext cx="52738" cy="51070"/>
            </a:xfrm>
            <a:custGeom>
              <a:avLst/>
              <a:gdLst/>
              <a:ahLst/>
              <a:cxnLst/>
              <a:rect l="l" t="t" r="r" b="b"/>
              <a:pathLst>
                <a:path w="3037" h="2941" extrusionOk="0">
                  <a:moveTo>
                    <a:pt x="1538" y="0"/>
                  </a:moveTo>
                  <a:cubicBezTo>
                    <a:pt x="1482" y="0"/>
                    <a:pt x="1426" y="3"/>
                    <a:pt x="1370" y="10"/>
                  </a:cubicBezTo>
                  <a:cubicBezTo>
                    <a:pt x="571" y="101"/>
                    <a:pt x="0" y="831"/>
                    <a:pt x="69" y="1630"/>
                  </a:cubicBezTo>
                  <a:cubicBezTo>
                    <a:pt x="132" y="2394"/>
                    <a:pt x="748" y="2941"/>
                    <a:pt x="1476" y="2941"/>
                  </a:cubicBezTo>
                  <a:cubicBezTo>
                    <a:pt x="1531" y="2941"/>
                    <a:pt x="1587" y="2938"/>
                    <a:pt x="1644" y="2931"/>
                  </a:cubicBezTo>
                  <a:cubicBezTo>
                    <a:pt x="2443" y="2840"/>
                    <a:pt x="3036" y="2110"/>
                    <a:pt x="2968" y="1311"/>
                  </a:cubicBezTo>
                  <a:cubicBezTo>
                    <a:pt x="2904" y="547"/>
                    <a:pt x="2268" y="0"/>
                    <a:pt x="1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7" name="Google Shape;4727;p53"/>
            <p:cNvSpPr/>
            <p:nvPr/>
          </p:nvSpPr>
          <p:spPr>
            <a:xfrm>
              <a:off x="3213400" y="2203225"/>
              <a:ext cx="62775" cy="34300"/>
            </a:xfrm>
            <a:custGeom>
              <a:avLst/>
              <a:gdLst/>
              <a:ahLst/>
              <a:cxnLst/>
              <a:rect l="l" t="t" r="r" b="b"/>
              <a:pathLst>
                <a:path w="2511" h="1372" extrusionOk="0">
                  <a:moveTo>
                    <a:pt x="2457" y="1"/>
                  </a:moveTo>
                  <a:cubicBezTo>
                    <a:pt x="2383" y="1"/>
                    <a:pt x="2204" y="284"/>
                    <a:pt x="1940" y="504"/>
                  </a:cubicBezTo>
                  <a:cubicBezTo>
                    <a:pt x="1803" y="572"/>
                    <a:pt x="1666" y="687"/>
                    <a:pt x="1552" y="732"/>
                  </a:cubicBezTo>
                  <a:lnTo>
                    <a:pt x="1370" y="801"/>
                  </a:lnTo>
                  <a:cubicBezTo>
                    <a:pt x="1370" y="801"/>
                    <a:pt x="1278" y="846"/>
                    <a:pt x="1164" y="892"/>
                  </a:cubicBezTo>
                  <a:cubicBezTo>
                    <a:pt x="1073" y="961"/>
                    <a:pt x="890" y="983"/>
                    <a:pt x="731" y="1029"/>
                  </a:cubicBezTo>
                  <a:cubicBezTo>
                    <a:pt x="411" y="1097"/>
                    <a:pt x="46" y="1075"/>
                    <a:pt x="23" y="1120"/>
                  </a:cubicBezTo>
                  <a:cubicBezTo>
                    <a:pt x="0" y="1189"/>
                    <a:pt x="365" y="1349"/>
                    <a:pt x="753" y="1371"/>
                  </a:cubicBezTo>
                  <a:cubicBezTo>
                    <a:pt x="959" y="1349"/>
                    <a:pt x="1164" y="1349"/>
                    <a:pt x="1301" y="1303"/>
                  </a:cubicBezTo>
                  <a:cubicBezTo>
                    <a:pt x="1461" y="1257"/>
                    <a:pt x="1552" y="1234"/>
                    <a:pt x="1552" y="1234"/>
                  </a:cubicBezTo>
                  <a:cubicBezTo>
                    <a:pt x="1552" y="1234"/>
                    <a:pt x="1644" y="1189"/>
                    <a:pt x="1758" y="1097"/>
                  </a:cubicBezTo>
                  <a:cubicBezTo>
                    <a:pt x="1895" y="1029"/>
                    <a:pt x="2032" y="869"/>
                    <a:pt x="2169" y="732"/>
                  </a:cubicBezTo>
                  <a:cubicBezTo>
                    <a:pt x="2420" y="413"/>
                    <a:pt x="2511" y="25"/>
                    <a:pt x="2465" y="2"/>
                  </a:cubicBezTo>
                  <a:cubicBezTo>
                    <a:pt x="2463" y="1"/>
                    <a:pt x="2460" y="1"/>
                    <a:pt x="24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8" name="Google Shape;4728;p53"/>
            <p:cNvSpPr/>
            <p:nvPr/>
          </p:nvSpPr>
          <p:spPr>
            <a:xfrm>
              <a:off x="3117525" y="2085150"/>
              <a:ext cx="187200" cy="128975"/>
            </a:xfrm>
            <a:custGeom>
              <a:avLst/>
              <a:gdLst/>
              <a:ahLst/>
              <a:cxnLst/>
              <a:rect l="l" t="t" r="r" b="b"/>
              <a:pathLst>
                <a:path w="7488" h="5159" extrusionOk="0">
                  <a:moveTo>
                    <a:pt x="6688" y="0"/>
                  </a:moveTo>
                  <a:lnTo>
                    <a:pt x="6688" y="0"/>
                  </a:lnTo>
                  <a:cubicBezTo>
                    <a:pt x="5942" y="1492"/>
                    <a:pt x="4727" y="1944"/>
                    <a:pt x="3535" y="1944"/>
                  </a:cubicBezTo>
                  <a:cubicBezTo>
                    <a:pt x="1811" y="1944"/>
                    <a:pt x="135" y="998"/>
                    <a:pt x="0" y="890"/>
                  </a:cubicBezTo>
                  <a:lnTo>
                    <a:pt x="0" y="890"/>
                  </a:lnTo>
                  <a:cubicBezTo>
                    <a:pt x="1" y="890"/>
                    <a:pt x="1198" y="5159"/>
                    <a:pt x="4311" y="5159"/>
                  </a:cubicBezTo>
                  <a:cubicBezTo>
                    <a:pt x="4327" y="5159"/>
                    <a:pt x="4344" y="5159"/>
                    <a:pt x="4360" y="5159"/>
                  </a:cubicBezTo>
                  <a:cubicBezTo>
                    <a:pt x="7487" y="5113"/>
                    <a:pt x="6688" y="0"/>
                    <a:pt x="66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9" name="Google Shape;4729;p53"/>
            <p:cNvSpPr/>
            <p:nvPr/>
          </p:nvSpPr>
          <p:spPr>
            <a:xfrm>
              <a:off x="3090125" y="2087425"/>
              <a:ext cx="37700" cy="37150"/>
            </a:xfrm>
            <a:custGeom>
              <a:avLst/>
              <a:gdLst/>
              <a:ahLst/>
              <a:cxnLst/>
              <a:rect l="l" t="t" r="r" b="b"/>
              <a:pathLst>
                <a:path w="1508" h="1486" extrusionOk="0">
                  <a:moveTo>
                    <a:pt x="1370" y="0"/>
                  </a:moveTo>
                  <a:cubicBezTo>
                    <a:pt x="1279" y="0"/>
                    <a:pt x="1233" y="274"/>
                    <a:pt x="1119" y="480"/>
                  </a:cubicBezTo>
                  <a:cubicBezTo>
                    <a:pt x="1096" y="548"/>
                    <a:pt x="1051" y="594"/>
                    <a:pt x="1005" y="639"/>
                  </a:cubicBezTo>
                  <a:cubicBezTo>
                    <a:pt x="982" y="685"/>
                    <a:pt x="960" y="708"/>
                    <a:pt x="914" y="731"/>
                  </a:cubicBezTo>
                  <a:cubicBezTo>
                    <a:pt x="868" y="799"/>
                    <a:pt x="823" y="822"/>
                    <a:pt x="823" y="822"/>
                  </a:cubicBezTo>
                  <a:lnTo>
                    <a:pt x="731" y="936"/>
                  </a:lnTo>
                  <a:cubicBezTo>
                    <a:pt x="708" y="959"/>
                    <a:pt x="663" y="982"/>
                    <a:pt x="617" y="1027"/>
                  </a:cubicBezTo>
                  <a:cubicBezTo>
                    <a:pt x="572" y="1050"/>
                    <a:pt x="526" y="1096"/>
                    <a:pt x="480" y="1119"/>
                  </a:cubicBezTo>
                  <a:cubicBezTo>
                    <a:pt x="275" y="1233"/>
                    <a:pt x="1" y="1301"/>
                    <a:pt x="1" y="1370"/>
                  </a:cubicBezTo>
                  <a:cubicBezTo>
                    <a:pt x="1" y="1421"/>
                    <a:pt x="155" y="1485"/>
                    <a:pt x="367" y="1485"/>
                  </a:cubicBezTo>
                  <a:cubicBezTo>
                    <a:pt x="437" y="1485"/>
                    <a:pt x="514" y="1478"/>
                    <a:pt x="594" y="1461"/>
                  </a:cubicBezTo>
                  <a:cubicBezTo>
                    <a:pt x="686" y="1461"/>
                    <a:pt x="754" y="1438"/>
                    <a:pt x="823" y="1415"/>
                  </a:cubicBezTo>
                  <a:cubicBezTo>
                    <a:pt x="891" y="1393"/>
                    <a:pt x="960" y="1370"/>
                    <a:pt x="1028" y="1324"/>
                  </a:cubicBezTo>
                  <a:cubicBezTo>
                    <a:pt x="1119" y="1256"/>
                    <a:pt x="1188" y="1210"/>
                    <a:pt x="1188" y="1210"/>
                  </a:cubicBezTo>
                  <a:cubicBezTo>
                    <a:pt x="1188" y="1210"/>
                    <a:pt x="1416" y="913"/>
                    <a:pt x="1462" y="594"/>
                  </a:cubicBezTo>
                  <a:cubicBezTo>
                    <a:pt x="1507" y="297"/>
                    <a:pt x="1439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0" name="Google Shape;4730;p53"/>
            <p:cNvSpPr/>
            <p:nvPr/>
          </p:nvSpPr>
          <p:spPr>
            <a:xfrm>
              <a:off x="3276150" y="2074825"/>
              <a:ext cx="45675" cy="29750"/>
            </a:xfrm>
            <a:custGeom>
              <a:avLst/>
              <a:gdLst/>
              <a:ahLst/>
              <a:cxnLst/>
              <a:rect l="l" t="t" r="r" b="b"/>
              <a:pathLst>
                <a:path w="1827" h="1190" extrusionOk="0">
                  <a:moveTo>
                    <a:pt x="60" y="1"/>
                  </a:moveTo>
                  <a:cubicBezTo>
                    <a:pt x="55" y="1"/>
                    <a:pt x="51" y="1"/>
                    <a:pt x="47" y="2"/>
                  </a:cubicBezTo>
                  <a:cubicBezTo>
                    <a:pt x="1" y="25"/>
                    <a:pt x="1" y="322"/>
                    <a:pt x="161" y="618"/>
                  </a:cubicBezTo>
                  <a:cubicBezTo>
                    <a:pt x="252" y="733"/>
                    <a:pt x="343" y="870"/>
                    <a:pt x="435" y="961"/>
                  </a:cubicBezTo>
                  <a:cubicBezTo>
                    <a:pt x="480" y="984"/>
                    <a:pt x="526" y="1029"/>
                    <a:pt x="549" y="1052"/>
                  </a:cubicBezTo>
                  <a:cubicBezTo>
                    <a:pt x="572" y="1075"/>
                    <a:pt x="594" y="1075"/>
                    <a:pt x="594" y="1075"/>
                  </a:cubicBezTo>
                  <a:cubicBezTo>
                    <a:pt x="594" y="1075"/>
                    <a:pt x="686" y="1098"/>
                    <a:pt x="800" y="1143"/>
                  </a:cubicBezTo>
                  <a:cubicBezTo>
                    <a:pt x="914" y="1189"/>
                    <a:pt x="1074" y="1189"/>
                    <a:pt x="1234" y="1189"/>
                  </a:cubicBezTo>
                  <a:cubicBezTo>
                    <a:pt x="1553" y="1189"/>
                    <a:pt x="1827" y="1075"/>
                    <a:pt x="1804" y="1006"/>
                  </a:cubicBezTo>
                  <a:cubicBezTo>
                    <a:pt x="1804" y="915"/>
                    <a:pt x="1507" y="915"/>
                    <a:pt x="1279" y="824"/>
                  </a:cubicBezTo>
                  <a:cubicBezTo>
                    <a:pt x="1028" y="755"/>
                    <a:pt x="845" y="618"/>
                    <a:pt x="845" y="618"/>
                  </a:cubicBezTo>
                  <a:cubicBezTo>
                    <a:pt x="845" y="618"/>
                    <a:pt x="800" y="596"/>
                    <a:pt x="731" y="550"/>
                  </a:cubicBezTo>
                  <a:cubicBezTo>
                    <a:pt x="640" y="527"/>
                    <a:pt x="549" y="459"/>
                    <a:pt x="457" y="367"/>
                  </a:cubicBezTo>
                  <a:cubicBezTo>
                    <a:pt x="283" y="215"/>
                    <a:pt x="151" y="1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1" name="Google Shape;4731;p53"/>
            <p:cNvSpPr/>
            <p:nvPr/>
          </p:nvSpPr>
          <p:spPr>
            <a:xfrm>
              <a:off x="3140925" y="2150750"/>
              <a:ext cx="126700" cy="63375"/>
            </a:xfrm>
            <a:custGeom>
              <a:avLst/>
              <a:gdLst/>
              <a:ahLst/>
              <a:cxnLst/>
              <a:rect l="l" t="t" r="r" b="b"/>
              <a:pathLst>
                <a:path w="5068" h="2535" extrusionOk="0">
                  <a:moveTo>
                    <a:pt x="1712" y="1"/>
                  </a:moveTo>
                  <a:cubicBezTo>
                    <a:pt x="1096" y="1"/>
                    <a:pt x="502" y="115"/>
                    <a:pt x="0" y="320"/>
                  </a:cubicBezTo>
                  <a:cubicBezTo>
                    <a:pt x="701" y="1428"/>
                    <a:pt x="1782" y="2535"/>
                    <a:pt x="3375" y="2535"/>
                  </a:cubicBezTo>
                  <a:cubicBezTo>
                    <a:pt x="3392" y="2535"/>
                    <a:pt x="3408" y="2535"/>
                    <a:pt x="3424" y="2535"/>
                  </a:cubicBezTo>
                  <a:cubicBezTo>
                    <a:pt x="4177" y="2512"/>
                    <a:pt x="4702" y="2215"/>
                    <a:pt x="5068" y="1736"/>
                  </a:cubicBezTo>
                  <a:cubicBezTo>
                    <a:pt x="4543" y="731"/>
                    <a:pt x="3242" y="1"/>
                    <a:pt x="1712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2" name="Google Shape;4732;p53"/>
            <p:cNvSpPr/>
            <p:nvPr/>
          </p:nvSpPr>
          <p:spPr>
            <a:xfrm>
              <a:off x="3140925" y="2151325"/>
              <a:ext cx="126700" cy="62800"/>
            </a:xfrm>
            <a:custGeom>
              <a:avLst/>
              <a:gdLst/>
              <a:ahLst/>
              <a:cxnLst/>
              <a:rect l="l" t="t" r="r" b="b"/>
              <a:pathLst>
                <a:path w="5068" h="2512" extrusionOk="0">
                  <a:moveTo>
                    <a:pt x="1210" y="1"/>
                  </a:moveTo>
                  <a:cubicBezTo>
                    <a:pt x="776" y="46"/>
                    <a:pt x="366" y="161"/>
                    <a:pt x="0" y="297"/>
                  </a:cubicBezTo>
                  <a:cubicBezTo>
                    <a:pt x="701" y="1382"/>
                    <a:pt x="1782" y="2512"/>
                    <a:pt x="3376" y="2512"/>
                  </a:cubicBezTo>
                  <a:cubicBezTo>
                    <a:pt x="3392" y="2512"/>
                    <a:pt x="3408" y="2512"/>
                    <a:pt x="3424" y="2512"/>
                  </a:cubicBezTo>
                  <a:cubicBezTo>
                    <a:pt x="4177" y="2489"/>
                    <a:pt x="4702" y="2192"/>
                    <a:pt x="5068" y="1713"/>
                  </a:cubicBezTo>
                  <a:cubicBezTo>
                    <a:pt x="5022" y="1621"/>
                    <a:pt x="4953" y="1553"/>
                    <a:pt x="4908" y="1462"/>
                  </a:cubicBezTo>
                  <a:cubicBezTo>
                    <a:pt x="4671" y="1556"/>
                    <a:pt x="4381" y="1607"/>
                    <a:pt x="3998" y="1607"/>
                  </a:cubicBezTo>
                  <a:cubicBezTo>
                    <a:pt x="3826" y="1607"/>
                    <a:pt x="3636" y="1597"/>
                    <a:pt x="3424" y="1576"/>
                  </a:cubicBezTo>
                  <a:cubicBezTo>
                    <a:pt x="1963" y="1393"/>
                    <a:pt x="1393" y="663"/>
                    <a:pt x="121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3" name="Google Shape;4733;p53"/>
            <p:cNvSpPr/>
            <p:nvPr/>
          </p:nvSpPr>
          <p:spPr>
            <a:xfrm>
              <a:off x="2389400" y="1348300"/>
              <a:ext cx="1009475" cy="693825"/>
            </a:xfrm>
            <a:custGeom>
              <a:avLst/>
              <a:gdLst/>
              <a:ahLst/>
              <a:cxnLst/>
              <a:rect l="l" t="t" r="r" b="b"/>
              <a:pathLst>
                <a:path w="40379" h="27753" extrusionOk="0">
                  <a:moveTo>
                    <a:pt x="23755" y="0"/>
                  </a:moveTo>
                  <a:cubicBezTo>
                    <a:pt x="16430" y="0"/>
                    <a:pt x="12121" y="3293"/>
                    <a:pt x="12121" y="3293"/>
                  </a:cubicBezTo>
                  <a:cubicBezTo>
                    <a:pt x="0" y="11602"/>
                    <a:pt x="7190" y="24475"/>
                    <a:pt x="7190" y="24475"/>
                  </a:cubicBezTo>
                  <a:cubicBezTo>
                    <a:pt x="7190" y="24475"/>
                    <a:pt x="7168" y="24475"/>
                    <a:pt x="7122" y="24430"/>
                  </a:cubicBezTo>
                  <a:lnTo>
                    <a:pt x="7122" y="24430"/>
                  </a:lnTo>
                  <a:cubicBezTo>
                    <a:pt x="7373" y="24863"/>
                    <a:pt x="7578" y="25206"/>
                    <a:pt x="7715" y="25388"/>
                  </a:cubicBezTo>
                  <a:cubicBezTo>
                    <a:pt x="8468" y="26338"/>
                    <a:pt x="9573" y="27753"/>
                    <a:pt x="10864" y="27753"/>
                  </a:cubicBezTo>
                  <a:cubicBezTo>
                    <a:pt x="11217" y="27753"/>
                    <a:pt x="11583" y="27647"/>
                    <a:pt x="11961" y="27397"/>
                  </a:cubicBezTo>
                  <a:cubicBezTo>
                    <a:pt x="13741" y="26256"/>
                    <a:pt x="11436" y="21987"/>
                    <a:pt x="11436" y="21987"/>
                  </a:cubicBezTo>
                  <a:cubicBezTo>
                    <a:pt x="11436" y="21987"/>
                    <a:pt x="16617" y="18700"/>
                    <a:pt x="12235" y="14067"/>
                  </a:cubicBezTo>
                  <a:lnTo>
                    <a:pt x="12235" y="14067"/>
                  </a:lnTo>
                  <a:cubicBezTo>
                    <a:pt x="12235" y="14067"/>
                    <a:pt x="12724" y="14212"/>
                    <a:pt x="13421" y="14212"/>
                  </a:cubicBezTo>
                  <a:cubicBezTo>
                    <a:pt x="14722" y="14212"/>
                    <a:pt x="16746" y="13708"/>
                    <a:pt x="17667" y="10826"/>
                  </a:cubicBezTo>
                  <a:cubicBezTo>
                    <a:pt x="17667" y="10826"/>
                    <a:pt x="20396" y="12426"/>
                    <a:pt x="23321" y="12426"/>
                  </a:cubicBezTo>
                  <a:cubicBezTo>
                    <a:pt x="24363" y="12426"/>
                    <a:pt x="25431" y="12222"/>
                    <a:pt x="26409" y="11670"/>
                  </a:cubicBezTo>
                  <a:cubicBezTo>
                    <a:pt x="30130" y="9570"/>
                    <a:pt x="30381" y="7014"/>
                    <a:pt x="30381" y="7014"/>
                  </a:cubicBezTo>
                  <a:cubicBezTo>
                    <a:pt x="30381" y="7014"/>
                    <a:pt x="33271" y="9356"/>
                    <a:pt x="36676" y="9356"/>
                  </a:cubicBezTo>
                  <a:cubicBezTo>
                    <a:pt x="37881" y="9356"/>
                    <a:pt x="39150" y="9063"/>
                    <a:pt x="40378" y="8269"/>
                  </a:cubicBezTo>
                  <a:cubicBezTo>
                    <a:pt x="38940" y="5302"/>
                    <a:pt x="36475" y="2746"/>
                    <a:pt x="32001" y="1330"/>
                  </a:cubicBezTo>
                  <a:cubicBezTo>
                    <a:pt x="28952" y="363"/>
                    <a:pt x="26187" y="0"/>
                    <a:pt x="237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4" name="Google Shape;4734;p53"/>
            <p:cNvSpPr/>
            <p:nvPr/>
          </p:nvSpPr>
          <p:spPr>
            <a:xfrm>
              <a:off x="2351175" y="1093375"/>
              <a:ext cx="1241700" cy="921075"/>
            </a:xfrm>
            <a:custGeom>
              <a:avLst/>
              <a:gdLst/>
              <a:ahLst/>
              <a:cxnLst/>
              <a:rect l="l" t="t" r="r" b="b"/>
              <a:pathLst>
                <a:path w="49668" h="36843" extrusionOk="0">
                  <a:moveTo>
                    <a:pt x="28295" y="0"/>
                  </a:moveTo>
                  <a:cubicBezTo>
                    <a:pt x="19431" y="0"/>
                    <a:pt x="14243" y="9085"/>
                    <a:pt x="14243" y="9085"/>
                  </a:cubicBezTo>
                  <a:cubicBezTo>
                    <a:pt x="14243" y="9085"/>
                    <a:pt x="13935" y="6281"/>
                    <a:pt x="11722" y="6281"/>
                  </a:cubicBezTo>
                  <a:cubicBezTo>
                    <a:pt x="11378" y="6281"/>
                    <a:pt x="10988" y="6349"/>
                    <a:pt x="10545" y="6506"/>
                  </a:cubicBezTo>
                  <a:cubicBezTo>
                    <a:pt x="7281" y="7670"/>
                    <a:pt x="6323" y="12760"/>
                    <a:pt x="6323" y="12760"/>
                  </a:cubicBezTo>
                  <a:cubicBezTo>
                    <a:pt x="6323" y="12760"/>
                    <a:pt x="4417" y="12179"/>
                    <a:pt x="2871" y="12179"/>
                  </a:cubicBezTo>
                  <a:cubicBezTo>
                    <a:pt x="1966" y="12179"/>
                    <a:pt x="1184" y="12379"/>
                    <a:pt x="982" y="13011"/>
                  </a:cubicBezTo>
                  <a:cubicBezTo>
                    <a:pt x="434" y="14700"/>
                    <a:pt x="2876" y="15408"/>
                    <a:pt x="2876" y="15408"/>
                  </a:cubicBezTo>
                  <a:cubicBezTo>
                    <a:pt x="2876" y="15408"/>
                    <a:pt x="0" y="16869"/>
                    <a:pt x="502" y="21068"/>
                  </a:cubicBezTo>
                  <a:cubicBezTo>
                    <a:pt x="982" y="24903"/>
                    <a:pt x="4428" y="26273"/>
                    <a:pt x="4428" y="26273"/>
                  </a:cubicBezTo>
                  <a:cubicBezTo>
                    <a:pt x="4428" y="26273"/>
                    <a:pt x="7418" y="33280"/>
                    <a:pt x="8354" y="34490"/>
                  </a:cubicBezTo>
                  <a:cubicBezTo>
                    <a:pt x="9110" y="35425"/>
                    <a:pt x="10220" y="36843"/>
                    <a:pt x="11516" y="36843"/>
                  </a:cubicBezTo>
                  <a:cubicBezTo>
                    <a:pt x="11865" y="36843"/>
                    <a:pt x="12227" y="36740"/>
                    <a:pt x="12600" y="36498"/>
                  </a:cubicBezTo>
                  <a:cubicBezTo>
                    <a:pt x="14380" y="35334"/>
                    <a:pt x="12075" y="31066"/>
                    <a:pt x="12075" y="31066"/>
                  </a:cubicBezTo>
                  <a:cubicBezTo>
                    <a:pt x="12075" y="31066"/>
                    <a:pt x="17256" y="27779"/>
                    <a:pt x="12874" y="23146"/>
                  </a:cubicBezTo>
                  <a:lnTo>
                    <a:pt x="12874" y="23146"/>
                  </a:lnTo>
                  <a:cubicBezTo>
                    <a:pt x="12874" y="23146"/>
                    <a:pt x="13366" y="23291"/>
                    <a:pt x="14067" y="23291"/>
                  </a:cubicBezTo>
                  <a:cubicBezTo>
                    <a:pt x="15368" y="23291"/>
                    <a:pt x="17386" y="22790"/>
                    <a:pt x="18306" y="19927"/>
                  </a:cubicBezTo>
                  <a:cubicBezTo>
                    <a:pt x="18306" y="19927"/>
                    <a:pt x="21023" y="21508"/>
                    <a:pt x="23941" y="21508"/>
                  </a:cubicBezTo>
                  <a:cubicBezTo>
                    <a:pt x="24990" y="21508"/>
                    <a:pt x="26065" y="21304"/>
                    <a:pt x="27048" y="20749"/>
                  </a:cubicBezTo>
                  <a:cubicBezTo>
                    <a:pt x="30769" y="18649"/>
                    <a:pt x="31020" y="16115"/>
                    <a:pt x="31020" y="16115"/>
                  </a:cubicBezTo>
                  <a:cubicBezTo>
                    <a:pt x="31020" y="16115"/>
                    <a:pt x="33924" y="18453"/>
                    <a:pt x="37324" y="18453"/>
                  </a:cubicBezTo>
                  <a:cubicBezTo>
                    <a:pt x="38604" y="18453"/>
                    <a:pt x="39954" y="18122"/>
                    <a:pt x="41245" y="17211"/>
                  </a:cubicBezTo>
                  <a:cubicBezTo>
                    <a:pt x="41245" y="17211"/>
                    <a:pt x="42889" y="20931"/>
                    <a:pt x="43391" y="22712"/>
                  </a:cubicBezTo>
                  <a:cubicBezTo>
                    <a:pt x="43870" y="24492"/>
                    <a:pt x="44144" y="30176"/>
                    <a:pt x="44144" y="30176"/>
                  </a:cubicBezTo>
                  <a:cubicBezTo>
                    <a:pt x="44144" y="30176"/>
                    <a:pt x="48778" y="26478"/>
                    <a:pt x="45171" y="22963"/>
                  </a:cubicBezTo>
                  <a:cubicBezTo>
                    <a:pt x="45171" y="22963"/>
                    <a:pt x="49668" y="15978"/>
                    <a:pt x="43345" y="12486"/>
                  </a:cubicBezTo>
                  <a:cubicBezTo>
                    <a:pt x="43345" y="12486"/>
                    <a:pt x="46518" y="9519"/>
                    <a:pt x="45331" y="5798"/>
                  </a:cubicBezTo>
                  <a:cubicBezTo>
                    <a:pt x="44433" y="2991"/>
                    <a:pt x="42119" y="589"/>
                    <a:pt x="38963" y="589"/>
                  </a:cubicBezTo>
                  <a:cubicBezTo>
                    <a:pt x="36986" y="589"/>
                    <a:pt x="34680" y="1531"/>
                    <a:pt x="32184" y="3904"/>
                  </a:cubicBezTo>
                  <a:cubicBezTo>
                    <a:pt x="32184" y="3904"/>
                    <a:pt x="32709" y="46"/>
                    <a:pt x="28395" y="1"/>
                  </a:cubicBezTo>
                  <a:cubicBezTo>
                    <a:pt x="28362" y="0"/>
                    <a:pt x="28328" y="0"/>
                    <a:pt x="28295" y="0"/>
                  </a:cubicBez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5" name="Google Shape;4735;p53"/>
            <p:cNvSpPr/>
            <p:nvPr/>
          </p:nvSpPr>
          <p:spPr>
            <a:xfrm>
              <a:off x="2359725" y="1379275"/>
              <a:ext cx="1210900" cy="635175"/>
            </a:xfrm>
            <a:custGeom>
              <a:avLst/>
              <a:gdLst/>
              <a:ahLst/>
              <a:cxnLst/>
              <a:rect l="l" t="t" r="r" b="b"/>
              <a:pathLst>
                <a:path w="48436" h="25407" extrusionOk="0">
                  <a:moveTo>
                    <a:pt x="31340" y="0"/>
                  </a:moveTo>
                  <a:cubicBezTo>
                    <a:pt x="31340" y="0"/>
                    <a:pt x="30860" y="4132"/>
                    <a:pt x="25245" y="6939"/>
                  </a:cubicBezTo>
                  <a:cubicBezTo>
                    <a:pt x="23997" y="7566"/>
                    <a:pt x="22828" y="7810"/>
                    <a:pt x="21765" y="7810"/>
                  </a:cubicBezTo>
                  <a:cubicBezTo>
                    <a:pt x="18026" y="7810"/>
                    <a:pt x="15590" y="4794"/>
                    <a:pt x="15590" y="4793"/>
                  </a:cubicBezTo>
                  <a:lnTo>
                    <a:pt x="15590" y="4793"/>
                  </a:lnTo>
                  <a:cubicBezTo>
                    <a:pt x="15590" y="4794"/>
                    <a:pt x="16526" y="8537"/>
                    <a:pt x="14449" y="9564"/>
                  </a:cubicBezTo>
                  <a:cubicBezTo>
                    <a:pt x="13893" y="9848"/>
                    <a:pt x="13302" y="9952"/>
                    <a:pt x="12736" y="9952"/>
                  </a:cubicBezTo>
                  <a:cubicBezTo>
                    <a:pt x="11209" y="9952"/>
                    <a:pt x="9861" y="9199"/>
                    <a:pt x="9861" y="9199"/>
                  </a:cubicBezTo>
                  <a:lnTo>
                    <a:pt x="9861" y="9199"/>
                  </a:lnTo>
                  <a:cubicBezTo>
                    <a:pt x="9861" y="9199"/>
                    <a:pt x="10946" y="12510"/>
                    <a:pt x="7256" y="12510"/>
                  </a:cubicBezTo>
                  <a:cubicBezTo>
                    <a:pt x="6870" y="12510"/>
                    <a:pt x="6432" y="12474"/>
                    <a:pt x="5935" y="12394"/>
                  </a:cubicBezTo>
                  <a:cubicBezTo>
                    <a:pt x="2717" y="11869"/>
                    <a:pt x="1279" y="8651"/>
                    <a:pt x="548" y="6323"/>
                  </a:cubicBezTo>
                  <a:cubicBezTo>
                    <a:pt x="206" y="7167"/>
                    <a:pt x="0" y="8240"/>
                    <a:pt x="160" y="9632"/>
                  </a:cubicBezTo>
                  <a:cubicBezTo>
                    <a:pt x="640" y="13467"/>
                    <a:pt x="4086" y="14837"/>
                    <a:pt x="4086" y="14837"/>
                  </a:cubicBezTo>
                  <a:cubicBezTo>
                    <a:pt x="4086" y="14837"/>
                    <a:pt x="7076" y="21844"/>
                    <a:pt x="8012" y="23054"/>
                  </a:cubicBezTo>
                  <a:cubicBezTo>
                    <a:pt x="8768" y="23989"/>
                    <a:pt x="9878" y="25407"/>
                    <a:pt x="11174" y="25407"/>
                  </a:cubicBezTo>
                  <a:cubicBezTo>
                    <a:pt x="11523" y="25407"/>
                    <a:pt x="11885" y="25304"/>
                    <a:pt x="12258" y="25062"/>
                  </a:cubicBezTo>
                  <a:cubicBezTo>
                    <a:pt x="14038" y="23898"/>
                    <a:pt x="11733" y="19630"/>
                    <a:pt x="11733" y="19630"/>
                  </a:cubicBezTo>
                  <a:cubicBezTo>
                    <a:pt x="11733" y="19630"/>
                    <a:pt x="12965" y="18854"/>
                    <a:pt x="13718" y="17507"/>
                  </a:cubicBezTo>
                  <a:lnTo>
                    <a:pt x="13718" y="17507"/>
                  </a:lnTo>
                  <a:cubicBezTo>
                    <a:pt x="12953" y="17821"/>
                    <a:pt x="11973" y="18128"/>
                    <a:pt x="11075" y="18128"/>
                  </a:cubicBezTo>
                  <a:cubicBezTo>
                    <a:pt x="10341" y="18128"/>
                    <a:pt x="9661" y="17923"/>
                    <a:pt x="9199" y="17347"/>
                  </a:cubicBezTo>
                  <a:cubicBezTo>
                    <a:pt x="8012" y="15887"/>
                    <a:pt x="11778" y="14175"/>
                    <a:pt x="13764" y="13376"/>
                  </a:cubicBezTo>
                  <a:cubicBezTo>
                    <a:pt x="13490" y="12851"/>
                    <a:pt x="13079" y="12280"/>
                    <a:pt x="12532" y="11710"/>
                  </a:cubicBezTo>
                  <a:lnTo>
                    <a:pt x="12532" y="11710"/>
                  </a:lnTo>
                  <a:cubicBezTo>
                    <a:pt x="12532" y="11710"/>
                    <a:pt x="13024" y="11855"/>
                    <a:pt x="13725" y="11855"/>
                  </a:cubicBezTo>
                  <a:cubicBezTo>
                    <a:pt x="15026" y="11855"/>
                    <a:pt x="17044" y="11354"/>
                    <a:pt x="17964" y="8491"/>
                  </a:cubicBezTo>
                  <a:cubicBezTo>
                    <a:pt x="17964" y="8491"/>
                    <a:pt x="20681" y="10072"/>
                    <a:pt x="23599" y="10072"/>
                  </a:cubicBezTo>
                  <a:cubicBezTo>
                    <a:pt x="24648" y="10072"/>
                    <a:pt x="25723" y="9868"/>
                    <a:pt x="26706" y="9313"/>
                  </a:cubicBezTo>
                  <a:cubicBezTo>
                    <a:pt x="30427" y="7213"/>
                    <a:pt x="30678" y="4679"/>
                    <a:pt x="30678" y="4679"/>
                  </a:cubicBezTo>
                  <a:cubicBezTo>
                    <a:pt x="30678" y="4679"/>
                    <a:pt x="33582" y="7017"/>
                    <a:pt x="36982" y="7017"/>
                  </a:cubicBezTo>
                  <a:cubicBezTo>
                    <a:pt x="38262" y="7017"/>
                    <a:pt x="39612" y="6686"/>
                    <a:pt x="40903" y="5775"/>
                  </a:cubicBezTo>
                  <a:cubicBezTo>
                    <a:pt x="40903" y="5775"/>
                    <a:pt x="42547" y="9495"/>
                    <a:pt x="43049" y="11276"/>
                  </a:cubicBezTo>
                  <a:cubicBezTo>
                    <a:pt x="43528" y="13056"/>
                    <a:pt x="43802" y="18740"/>
                    <a:pt x="43802" y="18740"/>
                  </a:cubicBezTo>
                  <a:cubicBezTo>
                    <a:pt x="43802" y="18740"/>
                    <a:pt x="48436" y="15042"/>
                    <a:pt x="44829" y="11527"/>
                  </a:cubicBezTo>
                  <a:cubicBezTo>
                    <a:pt x="44829" y="11527"/>
                    <a:pt x="46039" y="9632"/>
                    <a:pt x="46336" y="7304"/>
                  </a:cubicBezTo>
                  <a:lnTo>
                    <a:pt x="46336" y="7304"/>
                  </a:lnTo>
                  <a:cubicBezTo>
                    <a:pt x="45964" y="7476"/>
                    <a:pt x="45556" y="7592"/>
                    <a:pt x="45140" y="7592"/>
                  </a:cubicBezTo>
                  <a:cubicBezTo>
                    <a:pt x="44561" y="7592"/>
                    <a:pt x="43968" y="7367"/>
                    <a:pt x="43437" y="6756"/>
                  </a:cubicBezTo>
                  <a:cubicBezTo>
                    <a:pt x="42501" y="5706"/>
                    <a:pt x="43642" y="4063"/>
                    <a:pt x="45035" y="2671"/>
                  </a:cubicBezTo>
                  <a:cubicBezTo>
                    <a:pt x="44578" y="2123"/>
                    <a:pt x="43985" y="1644"/>
                    <a:pt x="43232" y="1187"/>
                  </a:cubicBezTo>
                  <a:cubicBezTo>
                    <a:pt x="41839" y="2716"/>
                    <a:pt x="39808" y="4360"/>
                    <a:pt x="37343" y="4793"/>
                  </a:cubicBezTo>
                  <a:cubicBezTo>
                    <a:pt x="37002" y="4852"/>
                    <a:pt x="36680" y="4880"/>
                    <a:pt x="36376" y="4880"/>
                  </a:cubicBezTo>
                  <a:cubicBezTo>
                    <a:pt x="32308" y="4880"/>
                    <a:pt x="31340" y="0"/>
                    <a:pt x="3134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6" name="Google Shape;4736;p53"/>
            <p:cNvSpPr/>
            <p:nvPr/>
          </p:nvSpPr>
          <p:spPr>
            <a:xfrm>
              <a:off x="2645675" y="1550450"/>
              <a:ext cx="155750" cy="122975"/>
            </a:xfrm>
            <a:custGeom>
              <a:avLst/>
              <a:gdLst/>
              <a:ahLst/>
              <a:cxnLst/>
              <a:rect l="l" t="t" r="r" b="b"/>
              <a:pathLst>
                <a:path w="6230" h="4919" extrusionOk="0">
                  <a:moveTo>
                    <a:pt x="5636" y="1"/>
                  </a:moveTo>
                  <a:cubicBezTo>
                    <a:pt x="5613" y="24"/>
                    <a:pt x="5681" y="297"/>
                    <a:pt x="5773" y="731"/>
                  </a:cubicBezTo>
                  <a:cubicBezTo>
                    <a:pt x="5841" y="1165"/>
                    <a:pt x="5887" y="1735"/>
                    <a:pt x="5773" y="2260"/>
                  </a:cubicBezTo>
                  <a:cubicBezTo>
                    <a:pt x="5636" y="2808"/>
                    <a:pt x="5316" y="3242"/>
                    <a:pt x="4997" y="3493"/>
                  </a:cubicBezTo>
                  <a:cubicBezTo>
                    <a:pt x="4860" y="3630"/>
                    <a:pt x="4723" y="3721"/>
                    <a:pt x="4609" y="3790"/>
                  </a:cubicBezTo>
                  <a:cubicBezTo>
                    <a:pt x="4517" y="3835"/>
                    <a:pt x="4449" y="3881"/>
                    <a:pt x="4449" y="3881"/>
                  </a:cubicBezTo>
                  <a:cubicBezTo>
                    <a:pt x="4449" y="3881"/>
                    <a:pt x="4221" y="4018"/>
                    <a:pt x="3833" y="4178"/>
                  </a:cubicBezTo>
                  <a:cubicBezTo>
                    <a:pt x="3445" y="4338"/>
                    <a:pt x="2897" y="4474"/>
                    <a:pt x="2326" y="4543"/>
                  </a:cubicBezTo>
                  <a:cubicBezTo>
                    <a:pt x="1946" y="4596"/>
                    <a:pt x="1565" y="4611"/>
                    <a:pt x="1226" y="4611"/>
                  </a:cubicBezTo>
                  <a:cubicBezTo>
                    <a:pt x="774" y="4611"/>
                    <a:pt x="396" y="4584"/>
                    <a:pt x="189" y="4584"/>
                  </a:cubicBezTo>
                  <a:cubicBezTo>
                    <a:pt x="86" y="4584"/>
                    <a:pt x="26" y="4591"/>
                    <a:pt x="21" y="4611"/>
                  </a:cubicBezTo>
                  <a:cubicBezTo>
                    <a:pt x="0" y="4673"/>
                    <a:pt x="936" y="4918"/>
                    <a:pt x="2003" y="4918"/>
                  </a:cubicBezTo>
                  <a:cubicBezTo>
                    <a:pt x="2125" y="4918"/>
                    <a:pt x="2248" y="4915"/>
                    <a:pt x="2372" y="4908"/>
                  </a:cubicBezTo>
                  <a:cubicBezTo>
                    <a:pt x="2965" y="4885"/>
                    <a:pt x="3559" y="4771"/>
                    <a:pt x="3992" y="4634"/>
                  </a:cubicBezTo>
                  <a:cubicBezTo>
                    <a:pt x="4426" y="4497"/>
                    <a:pt x="4700" y="4338"/>
                    <a:pt x="4700" y="4338"/>
                  </a:cubicBezTo>
                  <a:cubicBezTo>
                    <a:pt x="4700" y="4338"/>
                    <a:pt x="4768" y="4292"/>
                    <a:pt x="4883" y="4223"/>
                  </a:cubicBezTo>
                  <a:cubicBezTo>
                    <a:pt x="4997" y="4132"/>
                    <a:pt x="5156" y="4018"/>
                    <a:pt x="5339" y="3858"/>
                  </a:cubicBezTo>
                  <a:cubicBezTo>
                    <a:pt x="5499" y="3698"/>
                    <a:pt x="5681" y="3470"/>
                    <a:pt x="5841" y="3219"/>
                  </a:cubicBezTo>
                  <a:cubicBezTo>
                    <a:pt x="5978" y="2945"/>
                    <a:pt x="6069" y="2648"/>
                    <a:pt x="6138" y="2329"/>
                  </a:cubicBezTo>
                  <a:cubicBezTo>
                    <a:pt x="6229" y="1713"/>
                    <a:pt x="6115" y="1096"/>
                    <a:pt x="5955" y="686"/>
                  </a:cubicBezTo>
                  <a:cubicBezTo>
                    <a:pt x="5818" y="252"/>
                    <a:pt x="5681" y="1"/>
                    <a:pt x="5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7" name="Google Shape;4737;p53"/>
            <p:cNvSpPr/>
            <p:nvPr/>
          </p:nvSpPr>
          <p:spPr>
            <a:xfrm>
              <a:off x="2589700" y="1667900"/>
              <a:ext cx="125550" cy="246175"/>
            </a:xfrm>
            <a:custGeom>
              <a:avLst/>
              <a:gdLst/>
              <a:ahLst/>
              <a:cxnLst/>
              <a:rect l="l" t="t" r="r" b="b"/>
              <a:pathLst>
                <a:path w="5022" h="9847" extrusionOk="0">
                  <a:moveTo>
                    <a:pt x="3115" y="0"/>
                  </a:moveTo>
                  <a:cubicBezTo>
                    <a:pt x="3111" y="0"/>
                    <a:pt x="3107" y="2"/>
                    <a:pt x="3104" y="5"/>
                  </a:cubicBezTo>
                  <a:cubicBezTo>
                    <a:pt x="3082" y="5"/>
                    <a:pt x="3150" y="96"/>
                    <a:pt x="3241" y="233"/>
                  </a:cubicBezTo>
                  <a:cubicBezTo>
                    <a:pt x="3333" y="370"/>
                    <a:pt x="3470" y="575"/>
                    <a:pt x="3629" y="804"/>
                  </a:cubicBezTo>
                  <a:cubicBezTo>
                    <a:pt x="3926" y="1306"/>
                    <a:pt x="4268" y="1991"/>
                    <a:pt x="4428" y="2721"/>
                  </a:cubicBezTo>
                  <a:cubicBezTo>
                    <a:pt x="4474" y="2904"/>
                    <a:pt x="4497" y="3086"/>
                    <a:pt x="4519" y="3269"/>
                  </a:cubicBezTo>
                  <a:cubicBezTo>
                    <a:pt x="4542" y="3451"/>
                    <a:pt x="4565" y="3634"/>
                    <a:pt x="4565" y="3794"/>
                  </a:cubicBezTo>
                  <a:cubicBezTo>
                    <a:pt x="4565" y="3976"/>
                    <a:pt x="4565" y="4136"/>
                    <a:pt x="4565" y="4296"/>
                  </a:cubicBezTo>
                  <a:cubicBezTo>
                    <a:pt x="4565" y="4456"/>
                    <a:pt x="4519" y="4593"/>
                    <a:pt x="4497" y="4730"/>
                  </a:cubicBezTo>
                  <a:cubicBezTo>
                    <a:pt x="4451" y="5003"/>
                    <a:pt x="4383" y="5209"/>
                    <a:pt x="4314" y="5346"/>
                  </a:cubicBezTo>
                  <a:cubicBezTo>
                    <a:pt x="4246" y="5506"/>
                    <a:pt x="4200" y="5597"/>
                    <a:pt x="4200" y="5597"/>
                  </a:cubicBezTo>
                  <a:cubicBezTo>
                    <a:pt x="4200" y="5597"/>
                    <a:pt x="4177" y="5665"/>
                    <a:pt x="4109" y="5825"/>
                  </a:cubicBezTo>
                  <a:cubicBezTo>
                    <a:pt x="4040" y="5962"/>
                    <a:pt x="3926" y="6168"/>
                    <a:pt x="3766" y="6419"/>
                  </a:cubicBezTo>
                  <a:cubicBezTo>
                    <a:pt x="3470" y="6898"/>
                    <a:pt x="3013" y="7491"/>
                    <a:pt x="2465" y="8016"/>
                  </a:cubicBezTo>
                  <a:cubicBezTo>
                    <a:pt x="1940" y="8564"/>
                    <a:pt x="1324" y="9044"/>
                    <a:pt x="845" y="9340"/>
                  </a:cubicBezTo>
                  <a:cubicBezTo>
                    <a:pt x="365" y="9660"/>
                    <a:pt x="0" y="9797"/>
                    <a:pt x="0" y="9842"/>
                  </a:cubicBezTo>
                  <a:cubicBezTo>
                    <a:pt x="3" y="9845"/>
                    <a:pt x="10" y="9847"/>
                    <a:pt x="23" y="9847"/>
                  </a:cubicBezTo>
                  <a:cubicBezTo>
                    <a:pt x="115" y="9847"/>
                    <a:pt x="472" y="9765"/>
                    <a:pt x="936" y="9523"/>
                  </a:cubicBezTo>
                  <a:cubicBezTo>
                    <a:pt x="1484" y="9272"/>
                    <a:pt x="2123" y="8815"/>
                    <a:pt x="2716" y="8290"/>
                  </a:cubicBezTo>
                  <a:cubicBezTo>
                    <a:pt x="3310" y="7788"/>
                    <a:pt x="3835" y="7172"/>
                    <a:pt x="4177" y="6670"/>
                  </a:cubicBezTo>
                  <a:cubicBezTo>
                    <a:pt x="4337" y="6419"/>
                    <a:pt x="4474" y="6213"/>
                    <a:pt x="4565" y="6053"/>
                  </a:cubicBezTo>
                  <a:cubicBezTo>
                    <a:pt x="4634" y="5894"/>
                    <a:pt x="4679" y="5802"/>
                    <a:pt x="4679" y="5802"/>
                  </a:cubicBezTo>
                  <a:cubicBezTo>
                    <a:pt x="4679" y="5802"/>
                    <a:pt x="4725" y="5711"/>
                    <a:pt x="4793" y="5551"/>
                  </a:cubicBezTo>
                  <a:cubicBezTo>
                    <a:pt x="4862" y="5369"/>
                    <a:pt x="4930" y="5118"/>
                    <a:pt x="4976" y="4821"/>
                  </a:cubicBezTo>
                  <a:cubicBezTo>
                    <a:pt x="4999" y="4661"/>
                    <a:pt x="5022" y="4501"/>
                    <a:pt x="5022" y="4319"/>
                  </a:cubicBezTo>
                  <a:cubicBezTo>
                    <a:pt x="5022" y="4136"/>
                    <a:pt x="5022" y="3976"/>
                    <a:pt x="5022" y="3771"/>
                  </a:cubicBezTo>
                  <a:cubicBezTo>
                    <a:pt x="4976" y="3588"/>
                    <a:pt x="4953" y="3406"/>
                    <a:pt x="4930" y="3200"/>
                  </a:cubicBezTo>
                  <a:cubicBezTo>
                    <a:pt x="4908" y="3018"/>
                    <a:pt x="4839" y="2812"/>
                    <a:pt x="4793" y="2630"/>
                  </a:cubicBezTo>
                  <a:cubicBezTo>
                    <a:pt x="4565" y="1854"/>
                    <a:pt x="4154" y="1146"/>
                    <a:pt x="3789" y="690"/>
                  </a:cubicBezTo>
                  <a:cubicBezTo>
                    <a:pt x="3606" y="461"/>
                    <a:pt x="3447" y="279"/>
                    <a:pt x="3310" y="165"/>
                  </a:cubicBezTo>
                  <a:cubicBezTo>
                    <a:pt x="3210" y="65"/>
                    <a:pt x="3146" y="0"/>
                    <a:pt x="3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8" name="Google Shape;4738;p53"/>
            <p:cNvSpPr/>
            <p:nvPr/>
          </p:nvSpPr>
          <p:spPr>
            <a:xfrm>
              <a:off x="2791125" y="1442600"/>
              <a:ext cx="341825" cy="191775"/>
            </a:xfrm>
            <a:custGeom>
              <a:avLst/>
              <a:gdLst/>
              <a:ahLst/>
              <a:cxnLst/>
              <a:rect l="l" t="t" r="r" b="b"/>
              <a:pathLst>
                <a:path w="13673" h="7671" extrusionOk="0">
                  <a:moveTo>
                    <a:pt x="13604" y="1"/>
                  </a:moveTo>
                  <a:cubicBezTo>
                    <a:pt x="13559" y="1"/>
                    <a:pt x="13559" y="594"/>
                    <a:pt x="13376" y="1416"/>
                  </a:cubicBezTo>
                  <a:cubicBezTo>
                    <a:pt x="13308" y="1827"/>
                    <a:pt x="13125" y="2283"/>
                    <a:pt x="12920" y="2763"/>
                  </a:cubicBezTo>
                  <a:cubicBezTo>
                    <a:pt x="12714" y="3242"/>
                    <a:pt x="12417" y="3721"/>
                    <a:pt x="12075" y="4155"/>
                  </a:cubicBezTo>
                  <a:cubicBezTo>
                    <a:pt x="11733" y="4589"/>
                    <a:pt x="11322" y="4977"/>
                    <a:pt x="10934" y="5319"/>
                  </a:cubicBezTo>
                  <a:cubicBezTo>
                    <a:pt x="10523" y="5639"/>
                    <a:pt x="10112" y="5890"/>
                    <a:pt x="9747" y="6095"/>
                  </a:cubicBezTo>
                  <a:cubicBezTo>
                    <a:pt x="9382" y="6301"/>
                    <a:pt x="9062" y="6437"/>
                    <a:pt x="8834" y="6529"/>
                  </a:cubicBezTo>
                  <a:cubicBezTo>
                    <a:pt x="8606" y="6620"/>
                    <a:pt x="8469" y="6666"/>
                    <a:pt x="8469" y="6666"/>
                  </a:cubicBezTo>
                  <a:cubicBezTo>
                    <a:pt x="8469" y="6666"/>
                    <a:pt x="8354" y="6711"/>
                    <a:pt x="8126" y="6780"/>
                  </a:cubicBezTo>
                  <a:cubicBezTo>
                    <a:pt x="7898" y="6871"/>
                    <a:pt x="7556" y="6962"/>
                    <a:pt x="7145" y="7054"/>
                  </a:cubicBezTo>
                  <a:cubicBezTo>
                    <a:pt x="6633" y="7171"/>
                    <a:pt x="5990" y="7250"/>
                    <a:pt x="5300" y="7250"/>
                  </a:cubicBezTo>
                  <a:cubicBezTo>
                    <a:pt x="4913" y="7250"/>
                    <a:pt x="4511" y="7225"/>
                    <a:pt x="4109" y="7168"/>
                  </a:cubicBezTo>
                  <a:cubicBezTo>
                    <a:pt x="3013" y="7008"/>
                    <a:pt x="1963" y="6597"/>
                    <a:pt x="1210" y="6186"/>
                  </a:cubicBezTo>
                  <a:cubicBezTo>
                    <a:pt x="521" y="5799"/>
                    <a:pt x="96" y="5452"/>
                    <a:pt x="31" y="5452"/>
                  </a:cubicBezTo>
                  <a:cubicBezTo>
                    <a:pt x="27" y="5452"/>
                    <a:pt x="25" y="5453"/>
                    <a:pt x="23" y="5456"/>
                  </a:cubicBezTo>
                  <a:cubicBezTo>
                    <a:pt x="0" y="5456"/>
                    <a:pt x="92" y="5570"/>
                    <a:pt x="297" y="5730"/>
                  </a:cubicBezTo>
                  <a:cubicBezTo>
                    <a:pt x="388" y="5821"/>
                    <a:pt x="503" y="5935"/>
                    <a:pt x="640" y="6027"/>
                  </a:cubicBezTo>
                  <a:cubicBezTo>
                    <a:pt x="776" y="6141"/>
                    <a:pt x="936" y="6255"/>
                    <a:pt x="1119" y="6369"/>
                  </a:cubicBezTo>
                  <a:cubicBezTo>
                    <a:pt x="1826" y="6848"/>
                    <a:pt x="2899" y="7328"/>
                    <a:pt x="4063" y="7533"/>
                  </a:cubicBezTo>
                  <a:cubicBezTo>
                    <a:pt x="4599" y="7629"/>
                    <a:pt x="5144" y="7671"/>
                    <a:pt x="5662" y="7671"/>
                  </a:cubicBezTo>
                  <a:cubicBezTo>
                    <a:pt x="6248" y="7671"/>
                    <a:pt x="6798" y="7618"/>
                    <a:pt x="7259" y="7533"/>
                  </a:cubicBezTo>
                  <a:cubicBezTo>
                    <a:pt x="7670" y="7442"/>
                    <a:pt x="8035" y="7351"/>
                    <a:pt x="8286" y="7282"/>
                  </a:cubicBezTo>
                  <a:cubicBezTo>
                    <a:pt x="8514" y="7191"/>
                    <a:pt x="8651" y="7145"/>
                    <a:pt x="8651" y="7145"/>
                  </a:cubicBezTo>
                  <a:cubicBezTo>
                    <a:pt x="8651" y="7145"/>
                    <a:pt x="8811" y="7099"/>
                    <a:pt x="9039" y="7008"/>
                  </a:cubicBezTo>
                  <a:cubicBezTo>
                    <a:pt x="9267" y="6894"/>
                    <a:pt x="9610" y="6734"/>
                    <a:pt x="9975" y="6529"/>
                  </a:cubicBezTo>
                  <a:cubicBezTo>
                    <a:pt x="10363" y="6301"/>
                    <a:pt x="10797" y="6004"/>
                    <a:pt x="11208" y="5639"/>
                  </a:cubicBezTo>
                  <a:cubicBezTo>
                    <a:pt x="11619" y="5273"/>
                    <a:pt x="12029" y="4863"/>
                    <a:pt x="12372" y="4383"/>
                  </a:cubicBezTo>
                  <a:cubicBezTo>
                    <a:pt x="12714" y="3904"/>
                    <a:pt x="12988" y="3379"/>
                    <a:pt x="13193" y="2877"/>
                  </a:cubicBezTo>
                  <a:cubicBezTo>
                    <a:pt x="13399" y="2375"/>
                    <a:pt x="13536" y="1872"/>
                    <a:pt x="13581" y="1439"/>
                  </a:cubicBezTo>
                  <a:cubicBezTo>
                    <a:pt x="13627" y="1233"/>
                    <a:pt x="13627" y="1028"/>
                    <a:pt x="13650" y="868"/>
                  </a:cubicBezTo>
                  <a:cubicBezTo>
                    <a:pt x="13673" y="686"/>
                    <a:pt x="13673" y="526"/>
                    <a:pt x="13650" y="412"/>
                  </a:cubicBezTo>
                  <a:cubicBezTo>
                    <a:pt x="13650" y="161"/>
                    <a:pt x="13627" y="1"/>
                    <a:pt x="13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9" name="Google Shape;4739;p53"/>
            <p:cNvSpPr/>
            <p:nvPr/>
          </p:nvSpPr>
          <p:spPr>
            <a:xfrm>
              <a:off x="2687850" y="1091600"/>
              <a:ext cx="466225" cy="278575"/>
            </a:xfrm>
            <a:custGeom>
              <a:avLst/>
              <a:gdLst/>
              <a:ahLst/>
              <a:cxnLst/>
              <a:rect l="l" t="t" r="r" b="b"/>
              <a:pathLst>
                <a:path w="18649" h="11143" extrusionOk="0">
                  <a:moveTo>
                    <a:pt x="14493" y="0"/>
                  </a:moveTo>
                  <a:cubicBezTo>
                    <a:pt x="13691" y="0"/>
                    <a:pt x="12951" y="106"/>
                    <a:pt x="12326" y="231"/>
                  </a:cubicBezTo>
                  <a:cubicBezTo>
                    <a:pt x="11641" y="368"/>
                    <a:pt x="11093" y="551"/>
                    <a:pt x="10705" y="665"/>
                  </a:cubicBezTo>
                  <a:cubicBezTo>
                    <a:pt x="10500" y="734"/>
                    <a:pt x="10363" y="802"/>
                    <a:pt x="10249" y="848"/>
                  </a:cubicBezTo>
                  <a:cubicBezTo>
                    <a:pt x="10157" y="893"/>
                    <a:pt x="10112" y="916"/>
                    <a:pt x="10112" y="916"/>
                  </a:cubicBezTo>
                  <a:cubicBezTo>
                    <a:pt x="10112" y="916"/>
                    <a:pt x="9883" y="1008"/>
                    <a:pt x="9518" y="1167"/>
                  </a:cubicBezTo>
                  <a:cubicBezTo>
                    <a:pt x="9336" y="1259"/>
                    <a:pt x="9107" y="1373"/>
                    <a:pt x="8856" y="1487"/>
                  </a:cubicBezTo>
                  <a:cubicBezTo>
                    <a:pt x="8605" y="1624"/>
                    <a:pt x="8331" y="1784"/>
                    <a:pt x="8035" y="1943"/>
                  </a:cubicBezTo>
                  <a:cubicBezTo>
                    <a:pt x="6825" y="2651"/>
                    <a:pt x="5318" y="3747"/>
                    <a:pt x="4017" y="5048"/>
                  </a:cubicBezTo>
                  <a:cubicBezTo>
                    <a:pt x="3355" y="5687"/>
                    <a:pt x="2739" y="6371"/>
                    <a:pt x="2214" y="7056"/>
                  </a:cubicBezTo>
                  <a:cubicBezTo>
                    <a:pt x="1689" y="7741"/>
                    <a:pt x="1233" y="8426"/>
                    <a:pt x="913" y="9019"/>
                  </a:cubicBezTo>
                  <a:cubicBezTo>
                    <a:pt x="822" y="9179"/>
                    <a:pt x="753" y="9316"/>
                    <a:pt x="685" y="9476"/>
                  </a:cubicBezTo>
                  <a:cubicBezTo>
                    <a:pt x="616" y="9613"/>
                    <a:pt x="548" y="9750"/>
                    <a:pt x="479" y="9864"/>
                  </a:cubicBezTo>
                  <a:cubicBezTo>
                    <a:pt x="365" y="10115"/>
                    <a:pt x="274" y="10343"/>
                    <a:pt x="205" y="10549"/>
                  </a:cubicBezTo>
                  <a:cubicBezTo>
                    <a:pt x="69" y="10914"/>
                    <a:pt x="0" y="11142"/>
                    <a:pt x="23" y="11142"/>
                  </a:cubicBezTo>
                  <a:cubicBezTo>
                    <a:pt x="23" y="11142"/>
                    <a:pt x="24" y="11142"/>
                    <a:pt x="25" y="11142"/>
                  </a:cubicBezTo>
                  <a:cubicBezTo>
                    <a:pt x="77" y="11142"/>
                    <a:pt x="397" y="10282"/>
                    <a:pt x="1096" y="9133"/>
                  </a:cubicBezTo>
                  <a:cubicBezTo>
                    <a:pt x="1438" y="8540"/>
                    <a:pt x="1917" y="7901"/>
                    <a:pt x="2442" y="7239"/>
                  </a:cubicBezTo>
                  <a:cubicBezTo>
                    <a:pt x="2990" y="6600"/>
                    <a:pt x="3606" y="5915"/>
                    <a:pt x="4268" y="5299"/>
                  </a:cubicBezTo>
                  <a:cubicBezTo>
                    <a:pt x="5592" y="4066"/>
                    <a:pt x="7099" y="3039"/>
                    <a:pt x="8286" y="2377"/>
                  </a:cubicBezTo>
                  <a:cubicBezTo>
                    <a:pt x="8582" y="2217"/>
                    <a:pt x="8856" y="2058"/>
                    <a:pt x="9085" y="1943"/>
                  </a:cubicBezTo>
                  <a:cubicBezTo>
                    <a:pt x="9336" y="1829"/>
                    <a:pt x="9564" y="1715"/>
                    <a:pt x="9724" y="1647"/>
                  </a:cubicBezTo>
                  <a:cubicBezTo>
                    <a:pt x="10089" y="1487"/>
                    <a:pt x="10294" y="1396"/>
                    <a:pt x="10294" y="1396"/>
                  </a:cubicBezTo>
                  <a:cubicBezTo>
                    <a:pt x="10294" y="1396"/>
                    <a:pt x="10363" y="1373"/>
                    <a:pt x="10454" y="1327"/>
                  </a:cubicBezTo>
                  <a:cubicBezTo>
                    <a:pt x="10545" y="1281"/>
                    <a:pt x="10682" y="1236"/>
                    <a:pt x="10865" y="1167"/>
                  </a:cubicBezTo>
                  <a:cubicBezTo>
                    <a:pt x="11253" y="1030"/>
                    <a:pt x="11778" y="848"/>
                    <a:pt x="12440" y="711"/>
                  </a:cubicBezTo>
                  <a:cubicBezTo>
                    <a:pt x="13102" y="551"/>
                    <a:pt x="13878" y="437"/>
                    <a:pt x="14722" y="437"/>
                  </a:cubicBezTo>
                  <a:cubicBezTo>
                    <a:pt x="15544" y="460"/>
                    <a:pt x="16457" y="597"/>
                    <a:pt x="17187" y="1053"/>
                  </a:cubicBezTo>
                  <a:cubicBezTo>
                    <a:pt x="17530" y="1304"/>
                    <a:pt x="17827" y="1624"/>
                    <a:pt x="18032" y="1989"/>
                  </a:cubicBezTo>
                  <a:cubicBezTo>
                    <a:pt x="18215" y="2377"/>
                    <a:pt x="18306" y="2788"/>
                    <a:pt x="18352" y="3222"/>
                  </a:cubicBezTo>
                  <a:cubicBezTo>
                    <a:pt x="18374" y="3632"/>
                    <a:pt x="18352" y="4043"/>
                    <a:pt x="18306" y="4409"/>
                  </a:cubicBezTo>
                  <a:cubicBezTo>
                    <a:pt x="18283" y="4614"/>
                    <a:pt x="18215" y="4797"/>
                    <a:pt x="18169" y="4956"/>
                  </a:cubicBezTo>
                  <a:cubicBezTo>
                    <a:pt x="18123" y="5139"/>
                    <a:pt x="18101" y="5322"/>
                    <a:pt x="18032" y="5458"/>
                  </a:cubicBezTo>
                  <a:cubicBezTo>
                    <a:pt x="17553" y="6737"/>
                    <a:pt x="16936" y="7444"/>
                    <a:pt x="16982" y="7490"/>
                  </a:cubicBezTo>
                  <a:cubicBezTo>
                    <a:pt x="17005" y="7490"/>
                    <a:pt x="17165" y="7330"/>
                    <a:pt x="17393" y="7011"/>
                  </a:cubicBezTo>
                  <a:cubicBezTo>
                    <a:pt x="17644" y="6668"/>
                    <a:pt x="17964" y="6189"/>
                    <a:pt x="18215" y="5550"/>
                  </a:cubicBezTo>
                  <a:cubicBezTo>
                    <a:pt x="18306" y="5390"/>
                    <a:pt x="18352" y="5207"/>
                    <a:pt x="18397" y="5025"/>
                  </a:cubicBezTo>
                  <a:cubicBezTo>
                    <a:pt x="18443" y="4842"/>
                    <a:pt x="18511" y="4660"/>
                    <a:pt x="18534" y="4454"/>
                  </a:cubicBezTo>
                  <a:cubicBezTo>
                    <a:pt x="18625" y="4066"/>
                    <a:pt x="18648" y="3632"/>
                    <a:pt x="18648" y="3199"/>
                  </a:cubicBezTo>
                  <a:cubicBezTo>
                    <a:pt x="18625" y="2742"/>
                    <a:pt x="18534" y="2286"/>
                    <a:pt x="18329" y="1852"/>
                  </a:cubicBezTo>
                  <a:cubicBezTo>
                    <a:pt x="18123" y="1418"/>
                    <a:pt x="17781" y="1030"/>
                    <a:pt x="17393" y="756"/>
                  </a:cubicBezTo>
                  <a:cubicBezTo>
                    <a:pt x="16571" y="186"/>
                    <a:pt x="15590" y="26"/>
                    <a:pt x="14722" y="3"/>
                  </a:cubicBezTo>
                  <a:cubicBezTo>
                    <a:pt x="14645" y="1"/>
                    <a:pt x="14569" y="0"/>
                    <a:pt x="144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0" name="Google Shape;4740;p53"/>
            <p:cNvSpPr/>
            <p:nvPr/>
          </p:nvSpPr>
          <p:spPr>
            <a:xfrm>
              <a:off x="3140350" y="1101900"/>
              <a:ext cx="354400" cy="319725"/>
            </a:xfrm>
            <a:custGeom>
              <a:avLst/>
              <a:gdLst/>
              <a:ahLst/>
              <a:cxnLst/>
              <a:rect l="l" t="t" r="r" b="b"/>
              <a:pathLst>
                <a:path w="14176" h="12789" extrusionOk="0">
                  <a:moveTo>
                    <a:pt x="8259" y="1"/>
                  </a:moveTo>
                  <a:cubicBezTo>
                    <a:pt x="8223" y="1"/>
                    <a:pt x="8186" y="1"/>
                    <a:pt x="8149" y="2"/>
                  </a:cubicBezTo>
                  <a:cubicBezTo>
                    <a:pt x="7305" y="2"/>
                    <a:pt x="6414" y="162"/>
                    <a:pt x="5547" y="436"/>
                  </a:cubicBezTo>
                  <a:cubicBezTo>
                    <a:pt x="3835" y="961"/>
                    <a:pt x="2306" y="1942"/>
                    <a:pt x="1347" y="2855"/>
                  </a:cubicBezTo>
                  <a:cubicBezTo>
                    <a:pt x="1073" y="3083"/>
                    <a:pt x="891" y="3335"/>
                    <a:pt x="708" y="3517"/>
                  </a:cubicBezTo>
                  <a:cubicBezTo>
                    <a:pt x="548" y="3745"/>
                    <a:pt x="411" y="3928"/>
                    <a:pt x="297" y="4088"/>
                  </a:cubicBezTo>
                  <a:cubicBezTo>
                    <a:pt x="92" y="4430"/>
                    <a:pt x="1" y="4636"/>
                    <a:pt x="23" y="4636"/>
                  </a:cubicBezTo>
                  <a:cubicBezTo>
                    <a:pt x="23" y="4636"/>
                    <a:pt x="160" y="4476"/>
                    <a:pt x="389" y="4156"/>
                  </a:cubicBezTo>
                  <a:cubicBezTo>
                    <a:pt x="503" y="4019"/>
                    <a:pt x="662" y="3837"/>
                    <a:pt x="822" y="3631"/>
                  </a:cubicBezTo>
                  <a:cubicBezTo>
                    <a:pt x="1028" y="3449"/>
                    <a:pt x="1210" y="3220"/>
                    <a:pt x="1484" y="3015"/>
                  </a:cubicBezTo>
                  <a:cubicBezTo>
                    <a:pt x="2466" y="2170"/>
                    <a:pt x="3995" y="1257"/>
                    <a:pt x="5661" y="778"/>
                  </a:cubicBezTo>
                  <a:cubicBezTo>
                    <a:pt x="6423" y="566"/>
                    <a:pt x="7225" y="433"/>
                    <a:pt x="7974" y="433"/>
                  </a:cubicBezTo>
                  <a:cubicBezTo>
                    <a:pt x="8033" y="433"/>
                    <a:pt x="8091" y="434"/>
                    <a:pt x="8149" y="436"/>
                  </a:cubicBezTo>
                  <a:cubicBezTo>
                    <a:pt x="8948" y="459"/>
                    <a:pt x="9656" y="664"/>
                    <a:pt x="10226" y="961"/>
                  </a:cubicBezTo>
                  <a:cubicBezTo>
                    <a:pt x="10363" y="1029"/>
                    <a:pt x="10500" y="1098"/>
                    <a:pt x="10614" y="1166"/>
                  </a:cubicBezTo>
                  <a:cubicBezTo>
                    <a:pt x="10728" y="1257"/>
                    <a:pt x="10843" y="1349"/>
                    <a:pt x="10957" y="1417"/>
                  </a:cubicBezTo>
                  <a:cubicBezTo>
                    <a:pt x="11162" y="1554"/>
                    <a:pt x="11322" y="1714"/>
                    <a:pt x="11459" y="1828"/>
                  </a:cubicBezTo>
                  <a:cubicBezTo>
                    <a:pt x="11733" y="2079"/>
                    <a:pt x="11870" y="2239"/>
                    <a:pt x="11870" y="2239"/>
                  </a:cubicBezTo>
                  <a:cubicBezTo>
                    <a:pt x="11870" y="2239"/>
                    <a:pt x="12007" y="2399"/>
                    <a:pt x="12258" y="2695"/>
                  </a:cubicBezTo>
                  <a:cubicBezTo>
                    <a:pt x="12349" y="2855"/>
                    <a:pt x="12486" y="3038"/>
                    <a:pt x="12623" y="3243"/>
                  </a:cubicBezTo>
                  <a:cubicBezTo>
                    <a:pt x="12760" y="3472"/>
                    <a:pt x="12897" y="3723"/>
                    <a:pt x="13034" y="4019"/>
                  </a:cubicBezTo>
                  <a:cubicBezTo>
                    <a:pt x="13308" y="4590"/>
                    <a:pt x="13536" y="5320"/>
                    <a:pt x="13650" y="6119"/>
                  </a:cubicBezTo>
                  <a:cubicBezTo>
                    <a:pt x="13741" y="6895"/>
                    <a:pt x="13696" y="7786"/>
                    <a:pt x="13467" y="8584"/>
                  </a:cubicBezTo>
                  <a:cubicBezTo>
                    <a:pt x="13239" y="9406"/>
                    <a:pt x="12806" y="10182"/>
                    <a:pt x="12235" y="10753"/>
                  </a:cubicBezTo>
                  <a:cubicBezTo>
                    <a:pt x="11710" y="11369"/>
                    <a:pt x="11002" y="11666"/>
                    <a:pt x="10386" y="11917"/>
                  </a:cubicBezTo>
                  <a:cubicBezTo>
                    <a:pt x="9770" y="12168"/>
                    <a:pt x="9245" y="12351"/>
                    <a:pt x="8902" y="12510"/>
                  </a:cubicBezTo>
                  <a:cubicBezTo>
                    <a:pt x="8537" y="12670"/>
                    <a:pt x="8355" y="12784"/>
                    <a:pt x="8355" y="12784"/>
                  </a:cubicBezTo>
                  <a:cubicBezTo>
                    <a:pt x="8357" y="12787"/>
                    <a:pt x="8363" y="12789"/>
                    <a:pt x="8372" y="12789"/>
                  </a:cubicBezTo>
                  <a:cubicBezTo>
                    <a:pt x="8432" y="12789"/>
                    <a:pt x="8629" y="12721"/>
                    <a:pt x="8948" y="12602"/>
                  </a:cubicBezTo>
                  <a:cubicBezTo>
                    <a:pt x="9313" y="12488"/>
                    <a:pt x="9838" y="12305"/>
                    <a:pt x="10455" y="12122"/>
                  </a:cubicBezTo>
                  <a:cubicBezTo>
                    <a:pt x="11071" y="11894"/>
                    <a:pt x="11847" y="11597"/>
                    <a:pt x="12440" y="10958"/>
                  </a:cubicBezTo>
                  <a:cubicBezTo>
                    <a:pt x="13079" y="10388"/>
                    <a:pt x="13559" y="9566"/>
                    <a:pt x="13833" y="8699"/>
                  </a:cubicBezTo>
                  <a:cubicBezTo>
                    <a:pt x="14107" y="7831"/>
                    <a:pt x="14175" y="6918"/>
                    <a:pt x="14084" y="6051"/>
                  </a:cubicBezTo>
                  <a:cubicBezTo>
                    <a:pt x="13992" y="5206"/>
                    <a:pt x="13764" y="4430"/>
                    <a:pt x="13490" y="3814"/>
                  </a:cubicBezTo>
                  <a:cubicBezTo>
                    <a:pt x="13353" y="3494"/>
                    <a:pt x="13194" y="3220"/>
                    <a:pt x="13057" y="2969"/>
                  </a:cubicBezTo>
                  <a:cubicBezTo>
                    <a:pt x="12897" y="2741"/>
                    <a:pt x="12783" y="2536"/>
                    <a:pt x="12669" y="2376"/>
                  </a:cubicBezTo>
                  <a:cubicBezTo>
                    <a:pt x="12554" y="2216"/>
                    <a:pt x="12440" y="2102"/>
                    <a:pt x="12372" y="2011"/>
                  </a:cubicBezTo>
                  <a:cubicBezTo>
                    <a:pt x="12303" y="1942"/>
                    <a:pt x="12258" y="1897"/>
                    <a:pt x="12258" y="1897"/>
                  </a:cubicBezTo>
                  <a:cubicBezTo>
                    <a:pt x="12258" y="1897"/>
                    <a:pt x="12121" y="1714"/>
                    <a:pt x="11801" y="1463"/>
                  </a:cubicBezTo>
                  <a:cubicBezTo>
                    <a:pt x="11664" y="1326"/>
                    <a:pt x="11482" y="1143"/>
                    <a:pt x="11253" y="1006"/>
                  </a:cubicBezTo>
                  <a:cubicBezTo>
                    <a:pt x="11116" y="915"/>
                    <a:pt x="11002" y="847"/>
                    <a:pt x="10865" y="755"/>
                  </a:cubicBezTo>
                  <a:cubicBezTo>
                    <a:pt x="10728" y="687"/>
                    <a:pt x="10591" y="596"/>
                    <a:pt x="10432" y="527"/>
                  </a:cubicBezTo>
                  <a:cubicBezTo>
                    <a:pt x="9842" y="243"/>
                    <a:pt x="9084" y="1"/>
                    <a:pt x="82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1" name="Google Shape;4741;p53"/>
            <p:cNvSpPr/>
            <p:nvPr/>
          </p:nvSpPr>
          <p:spPr>
            <a:xfrm>
              <a:off x="3437650" y="1403075"/>
              <a:ext cx="85050" cy="260450"/>
            </a:xfrm>
            <a:custGeom>
              <a:avLst/>
              <a:gdLst/>
              <a:ahLst/>
              <a:cxnLst/>
              <a:rect l="l" t="t" r="r" b="b"/>
              <a:pathLst>
                <a:path w="3402" h="10418" extrusionOk="0">
                  <a:moveTo>
                    <a:pt x="38" y="0"/>
                  </a:moveTo>
                  <a:cubicBezTo>
                    <a:pt x="30" y="0"/>
                    <a:pt x="25" y="3"/>
                    <a:pt x="23" y="7"/>
                  </a:cubicBezTo>
                  <a:cubicBezTo>
                    <a:pt x="0" y="30"/>
                    <a:pt x="297" y="281"/>
                    <a:pt x="754" y="669"/>
                  </a:cubicBezTo>
                  <a:cubicBezTo>
                    <a:pt x="1187" y="1034"/>
                    <a:pt x="1804" y="1536"/>
                    <a:pt x="2215" y="2152"/>
                  </a:cubicBezTo>
                  <a:cubicBezTo>
                    <a:pt x="2420" y="2449"/>
                    <a:pt x="2580" y="2792"/>
                    <a:pt x="2671" y="3111"/>
                  </a:cubicBezTo>
                  <a:cubicBezTo>
                    <a:pt x="2762" y="3453"/>
                    <a:pt x="2831" y="3773"/>
                    <a:pt x="2854" y="4047"/>
                  </a:cubicBezTo>
                  <a:cubicBezTo>
                    <a:pt x="2899" y="4618"/>
                    <a:pt x="2854" y="4983"/>
                    <a:pt x="2854" y="4983"/>
                  </a:cubicBezTo>
                  <a:cubicBezTo>
                    <a:pt x="2854" y="4983"/>
                    <a:pt x="2876" y="5371"/>
                    <a:pt x="2808" y="5941"/>
                  </a:cubicBezTo>
                  <a:cubicBezTo>
                    <a:pt x="2762" y="6512"/>
                    <a:pt x="2648" y="7265"/>
                    <a:pt x="2420" y="7996"/>
                  </a:cubicBezTo>
                  <a:cubicBezTo>
                    <a:pt x="2192" y="8703"/>
                    <a:pt x="1827" y="9388"/>
                    <a:pt x="1416" y="9776"/>
                  </a:cubicBezTo>
                  <a:cubicBezTo>
                    <a:pt x="1028" y="10187"/>
                    <a:pt x="662" y="10369"/>
                    <a:pt x="685" y="10415"/>
                  </a:cubicBezTo>
                  <a:cubicBezTo>
                    <a:pt x="685" y="10417"/>
                    <a:pt x="688" y="10418"/>
                    <a:pt x="693" y="10418"/>
                  </a:cubicBezTo>
                  <a:cubicBezTo>
                    <a:pt x="751" y="10418"/>
                    <a:pt x="1133" y="10293"/>
                    <a:pt x="1553" y="9936"/>
                  </a:cubicBezTo>
                  <a:cubicBezTo>
                    <a:pt x="2032" y="9548"/>
                    <a:pt x="2488" y="8863"/>
                    <a:pt x="2785" y="8110"/>
                  </a:cubicBezTo>
                  <a:cubicBezTo>
                    <a:pt x="3082" y="7357"/>
                    <a:pt x="3219" y="6581"/>
                    <a:pt x="3310" y="5987"/>
                  </a:cubicBezTo>
                  <a:cubicBezTo>
                    <a:pt x="3379" y="5394"/>
                    <a:pt x="3401" y="5006"/>
                    <a:pt x="3401" y="5006"/>
                  </a:cubicBezTo>
                  <a:cubicBezTo>
                    <a:pt x="3401" y="5006"/>
                    <a:pt x="3401" y="4595"/>
                    <a:pt x="3333" y="4001"/>
                  </a:cubicBezTo>
                  <a:cubicBezTo>
                    <a:pt x="3310" y="3705"/>
                    <a:pt x="3219" y="3339"/>
                    <a:pt x="3105" y="2974"/>
                  </a:cubicBezTo>
                  <a:cubicBezTo>
                    <a:pt x="2968" y="2609"/>
                    <a:pt x="2762" y="2244"/>
                    <a:pt x="2511" y="1924"/>
                  </a:cubicBezTo>
                  <a:cubicBezTo>
                    <a:pt x="2009" y="1285"/>
                    <a:pt x="1347" y="829"/>
                    <a:pt x="868" y="486"/>
                  </a:cubicBezTo>
                  <a:cubicBezTo>
                    <a:pt x="433" y="196"/>
                    <a:pt x="111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2" name="Google Shape;4742;p53"/>
            <p:cNvSpPr/>
            <p:nvPr/>
          </p:nvSpPr>
          <p:spPr>
            <a:xfrm>
              <a:off x="2876725" y="1145950"/>
              <a:ext cx="112425" cy="68200"/>
            </a:xfrm>
            <a:custGeom>
              <a:avLst/>
              <a:gdLst/>
              <a:ahLst/>
              <a:cxnLst/>
              <a:rect l="l" t="t" r="r" b="b"/>
              <a:pathLst>
                <a:path w="4497" h="2728" extrusionOk="0">
                  <a:moveTo>
                    <a:pt x="4026" y="1"/>
                  </a:moveTo>
                  <a:cubicBezTo>
                    <a:pt x="3831" y="1"/>
                    <a:pt x="3585" y="77"/>
                    <a:pt x="3356" y="226"/>
                  </a:cubicBezTo>
                  <a:cubicBezTo>
                    <a:pt x="2968" y="477"/>
                    <a:pt x="2785" y="819"/>
                    <a:pt x="2945" y="1025"/>
                  </a:cubicBezTo>
                  <a:cubicBezTo>
                    <a:pt x="3010" y="1099"/>
                    <a:pt x="3121" y="1136"/>
                    <a:pt x="3256" y="1136"/>
                  </a:cubicBezTo>
                  <a:cubicBezTo>
                    <a:pt x="3451" y="1136"/>
                    <a:pt x="3697" y="1059"/>
                    <a:pt x="3926" y="911"/>
                  </a:cubicBezTo>
                  <a:cubicBezTo>
                    <a:pt x="4314" y="660"/>
                    <a:pt x="4497" y="294"/>
                    <a:pt x="4337" y="112"/>
                  </a:cubicBezTo>
                  <a:cubicBezTo>
                    <a:pt x="4272" y="37"/>
                    <a:pt x="4161" y="1"/>
                    <a:pt x="4026" y="1"/>
                  </a:cubicBezTo>
                  <a:close/>
                  <a:moveTo>
                    <a:pt x="1731" y="1148"/>
                  </a:moveTo>
                  <a:cubicBezTo>
                    <a:pt x="1453" y="1148"/>
                    <a:pt x="1102" y="1255"/>
                    <a:pt x="776" y="1458"/>
                  </a:cubicBezTo>
                  <a:cubicBezTo>
                    <a:pt x="251" y="1801"/>
                    <a:pt x="0" y="2303"/>
                    <a:pt x="206" y="2577"/>
                  </a:cubicBezTo>
                  <a:cubicBezTo>
                    <a:pt x="298" y="2678"/>
                    <a:pt x="454" y="2728"/>
                    <a:pt x="641" y="2728"/>
                  </a:cubicBezTo>
                  <a:cubicBezTo>
                    <a:pt x="918" y="2728"/>
                    <a:pt x="1263" y="2621"/>
                    <a:pt x="1575" y="2417"/>
                  </a:cubicBezTo>
                  <a:cubicBezTo>
                    <a:pt x="2123" y="2075"/>
                    <a:pt x="2374" y="1573"/>
                    <a:pt x="2169" y="1299"/>
                  </a:cubicBezTo>
                  <a:cubicBezTo>
                    <a:pt x="2076" y="1197"/>
                    <a:pt x="1920" y="1148"/>
                    <a:pt x="1731" y="1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3" name="Google Shape;4743;p53"/>
            <p:cNvSpPr/>
            <p:nvPr/>
          </p:nvSpPr>
          <p:spPr>
            <a:xfrm>
              <a:off x="2410500" y="1566725"/>
              <a:ext cx="78775" cy="102950"/>
            </a:xfrm>
            <a:custGeom>
              <a:avLst/>
              <a:gdLst/>
              <a:ahLst/>
              <a:cxnLst/>
              <a:rect l="l" t="t" r="r" b="b"/>
              <a:pathLst>
                <a:path w="3151" h="4118" extrusionOk="0">
                  <a:moveTo>
                    <a:pt x="514" y="1"/>
                  </a:moveTo>
                  <a:cubicBezTo>
                    <a:pt x="412" y="1"/>
                    <a:pt x="321" y="34"/>
                    <a:pt x="252" y="103"/>
                  </a:cubicBezTo>
                  <a:cubicBezTo>
                    <a:pt x="1" y="331"/>
                    <a:pt x="115" y="948"/>
                    <a:pt x="503" y="1472"/>
                  </a:cubicBezTo>
                  <a:cubicBezTo>
                    <a:pt x="789" y="1842"/>
                    <a:pt x="1136" y="2063"/>
                    <a:pt x="1400" y="2063"/>
                  </a:cubicBezTo>
                  <a:cubicBezTo>
                    <a:pt x="1494" y="2063"/>
                    <a:pt x="1578" y="2035"/>
                    <a:pt x="1644" y="1975"/>
                  </a:cubicBezTo>
                  <a:cubicBezTo>
                    <a:pt x="1895" y="1724"/>
                    <a:pt x="1781" y="1107"/>
                    <a:pt x="1393" y="605"/>
                  </a:cubicBezTo>
                  <a:cubicBezTo>
                    <a:pt x="1129" y="225"/>
                    <a:pt x="781" y="1"/>
                    <a:pt x="514" y="1"/>
                  </a:cubicBezTo>
                  <a:close/>
                  <a:moveTo>
                    <a:pt x="2179" y="2652"/>
                  </a:moveTo>
                  <a:cubicBezTo>
                    <a:pt x="2105" y="2652"/>
                    <a:pt x="2038" y="2676"/>
                    <a:pt x="1987" y="2728"/>
                  </a:cubicBezTo>
                  <a:cubicBezTo>
                    <a:pt x="1804" y="2888"/>
                    <a:pt x="1895" y="3321"/>
                    <a:pt x="2169" y="3687"/>
                  </a:cubicBezTo>
                  <a:cubicBezTo>
                    <a:pt x="2368" y="3968"/>
                    <a:pt x="2614" y="4117"/>
                    <a:pt x="2805" y="4117"/>
                  </a:cubicBezTo>
                  <a:cubicBezTo>
                    <a:pt x="2877" y="4117"/>
                    <a:pt x="2941" y="4096"/>
                    <a:pt x="2991" y="4052"/>
                  </a:cubicBezTo>
                  <a:cubicBezTo>
                    <a:pt x="3151" y="3892"/>
                    <a:pt x="3082" y="3435"/>
                    <a:pt x="2808" y="3070"/>
                  </a:cubicBezTo>
                  <a:cubicBezTo>
                    <a:pt x="2612" y="2808"/>
                    <a:pt x="2368" y="2652"/>
                    <a:pt x="2179" y="265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247B2719-05D0-23DE-B78B-B13D9C889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CHỊ VÕ THỊ SÁU</a:t>
            </a:r>
          </a:p>
        </p:txBody>
      </p:sp>
      <p:pic>
        <p:nvPicPr>
          <p:cNvPr id="4" name="Picture 3" descr="6 câu nói bất tử của &quot;huyền thoại đất đỏ&quot; Võ Thị Sáu còn nguyên giá trị cho  muôn đời - Hồ Sơ Danh Nhân">
            <a:extLst>
              <a:ext uri="{FF2B5EF4-FFF2-40B4-BE49-F238E27FC236}">
                <a16:creationId xmlns="" xmlns:a16="http://schemas.microsoft.com/office/drawing/2014/main" id="{E7A32F52-4BE4-D7A4-D953-8274E73EF0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7" t="5125" r="1" b="8481"/>
          <a:stretch/>
        </p:blipFill>
        <p:spPr bwMode="auto">
          <a:xfrm>
            <a:off x="5879976" y="1491549"/>
            <a:ext cx="4637288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hi tiết kinh nghiệm viếng thăm mộ Cô Sáu ở Côn Đ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546945"/>
            <a:ext cx="3600400" cy="441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55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55F923EC-9666-C5C5-D125-064560270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0101" y="5877272"/>
            <a:ext cx="7315200" cy="804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CHỦ TỊCH HỒ CHÍ MINH</a:t>
            </a:r>
          </a:p>
        </p:txBody>
      </p:sp>
      <p:pic>
        <p:nvPicPr>
          <p:cNvPr id="2050" name="Picture 2" descr="https://media.baoquangninh.vn/dataimages/202009/original/images141977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17" y="379215"/>
            <a:ext cx="7685584" cy="53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6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thơ Nam Quốc Sơn Hà- Bản tuyên ngôn đầu tiên của Việt Nam">
            <a:extLst>
              <a:ext uri="{FF2B5EF4-FFF2-40B4-BE49-F238E27FC236}">
                <a16:creationId xmlns="" xmlns:a16="http://schemas.microsoft.com/office/drawing/2014/main" id="{A9BDA482-168F-694E-0A5A-0D9596DCD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b="12547"/>
          <a:stretch/>
        </p:blipFill>
        <p:spPr bwMode="auto">
          <a:xfrm>
            <a:off x="0" y="0"/>
            <a:ext cx="12191980" cy="6858000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4" name="椭圆 19">
            <a:extLst>
              <a:ext uri="{FF2B5EF4-FFF2-40B4-BE49-F238E27FC236}">
                <a16:creationId xmlns="" xmlns:a16="http://schemas.microsoft.com/office/drawing/2014/main" id="{13A5236D-1DDB-F284-762A-5A4EB3F1D6DE}"/>
              </a:ext>
            </a:extLst>
          </p:cNvPr>
          <p:cNvSpPr/>
          <p:nvPr/>
        </p:nvSpPr>
        <p:spPr>
          <a:xfrm>
            <a:off x="2279576" y="40408"/>
            <a:ext cx="6768752" cy="1876424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</a:t>
            </a:r>
            <a:r>
              <a:rPr lang="en-US" altLang="ko-KR" sz="28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</a:p>
          <a:p>
            <a:pPr algn="ctr"/>
            <a:r>
              <a:rPr lang="en-US" altLang="ko-K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altLang="ko-KR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altLang="ko-K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altLang="ko-K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endParaRPr lang="en-US" altLang="ko-KR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9">
            <a:extLst>
              <a:ext uri="{FF2B5EF4-FFF2-40B4-BE49-F238E27FC236}">
                <a16:creationId xmlns="" xmlns:a16="http://schemas.microsoft.com/office/drawing/2014/main" id="{13A5236D-1DDB-F284-762A-5A4EB3F1D6DE}"/>
              </a:ext>
            </a:extLst>
          </p:cNvPr>
          <p:cNvSpPr/>
          <p:nvPr/>
        </p:nvSpPr>
        <p:spPr>
          <a:xfrm>
            <a:off x="4367808" y="116632"/>
            <a:ext cx="6264696" cy="115212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</a:t>
            </a:r>
            <a:r>
              <a:rPr lang="en-US" altLang="ko-KR" sz="2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</a:p>
          <a:p>
            <a:pPr algn="ctr"/>
            <a:r>
              <a:rPr lang="en-US" altLang="ko-K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altLang="ko-K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altLang="ko-K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altLang="ko-K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endParaRPr lang="en-US" altLang="ko-KR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382FB2-4C28-933E-643B-44D0B4D0F138}"/>
              </a:ext>
            </a:extLst>
          </p:cNvPr>
          <p:cNvSpPr txBox="1"/>
          <p:nvPr/>
        </p:nvSpPr>
        <p:spPr>
          <a:xfrm>
            <a:off x="1790632" y="1424595"/>
            <a:ext cx="9682880" cy="580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000" dirty="0">
              <a:solidFill>
                <a:srgbClr val="C0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9">
            <a:extLst>
              <a:ext uri="{FF2B5EF4-FFF2-40B4-BE49-F238E27FC236}">
                <a16:creationId xmlns="" xmlns:a16="http://schemas.microsoft.com/office/drawing/2014/main" id="{9E7C4961-7529-A3B1-5655-3B96D43FC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951" y="-236409"/>
            <a:ext cx="3740089" cy="2389933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="" xmlns:a16="http://schemas.microsoft.com/office/drawing/2014/main" id="{6739AE9A-BC8A-6F49-98D1-62AEC12AD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397" y="5373216"/>
            <a:ext cx="1905561" cy="1944351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="" xmlns:a16="http://schemas.microsoft.com/office/drawing/2014/main" id="{65D80827-610D-7CEE-F417-81CA74BE3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8" y="908720"/>
            <a:ext cx="1645784" cy="2121233"/>
          </a:xfrm>
          <a:prstGeom prst="rect">
            <a:avLst/>
          </a:prstGeom>
        </p:spPr>
      </p:pic>
      <p:pic>
        <p:nvPicPr>
          <p:cNvPr id="10" name="图片 9" descr="0c5d450a7306911101ae9ac82e2f0242">
            <a:extLst>
              <a:ext uri="{FF2B5EF4-FFF2-40B4-BE49-F238E27FC236}">
                <a16:creationId xmlns="" xmlns:a16="http://schemas.microsoft.com/office/drawing/2014/main" id="{21D9D5B3-9E6F-225B-DBC2-CF65FEE96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82582">
            <a:off x="5184089" y="2343201"/>
            <a:ext cx="4057209" cy="3462518"/>
          </a:xfrm>
          <a:prstGeom prst="rect">
            <a:avLst/>
          </a:prstGeom>
        </p:spPr>
      </p:pic>
      <p:pic>
        <p:nvPicPr>
          <p:cNvPr id="11" name="图片 18" descr="C:\Users\summer\Desktop\PPT\ALL\ALL-素材\卡通\元素及艺术字\5563e3bb41a4c8a1c26a5fd0ce41a95c.png5563e3bb41a4c8a1c26a5fd0ce41a95c">
            <a:extLst>
              <a:ext uri="{FF2B5EF4-FFF2-40B4-BE49-F238E27FC236}">
                <a16:creationId xmlns="" xmlns:a16="http://schemas.microsoft.com/office/drawing/2014/main" id="{C8814217-7894-BA6F-796F-42D9531A8D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8488" y="3841180"/>
            <a:ext cx="4528528" cy="2785986"/>
          </a:xfrm>
          <a:prstGeom prst="rect">
            <a:avLst/>
          </a:prstGeom>
        </p:spPr>
      </p:pic>
      <p:sp>
        <p:nvSpPr>
          <p:cNvPr id="12" name="文本框 15">
            <a:extLst>
              <a:ext uri="{FF2B5EF4-FFF2-40B4-BE49-F238E27FC236}">
                <a16:creationId xmlns="" xmlns:a16="http://schemas.microsoft.com/office/drawing/2014/main" id="{B104720B-8E8F-EA11-CE17-282B31996FDF}"/>
              </a:ext>
            </a:extLst>
          </p:cNvPr>
          <p:cNvSpPr txBox="1"/>
          <p:nvPr/>
        </p:nvSpPr>
        <p:spPr>
          <a:xfrm>
            <a:off x="5519936" y="3210238"/>
            <a:ext cx="31683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4-6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3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="" xmlns:a16="http://schemas.microsoft.com/office/drawing/2014/main" id="{9E7C4961-7529-A3B1-5655-3B96D43FC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951" y="-236409"/>
            <a:ext cx="3740089" cy="2389933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="" xmlns:a16="http://schemas.microsoft.com/office/drawing/2014/main" id="{6739AE9A-BC8A-6F49-98D1-62AEC12AD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397" y="5373216"/>
            <a:ext cx="1905561" cy="1944351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="" xmlns:a16="http://schemas.microsoft.com/office/drawing/2014/main" id="{65D80827-610D-7CEE-F417-81CA74BE3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8" y="908720"/>
            <a:ext cx="1645784" cy="212123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7650" y="544888"/>
            <a:ext cx="11745595" cy="5616624"/>
            <a:chOff x="87650" y="544888"/>
            <a:chExt cx="11745595" cy="5616624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8EB54C59-EB02-39E2-6284-6DF2B0499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3114"/>
            <a:stretch/>
          </p:blipFill>
          <p:spPr>
            <a:xfrm>
              <a:off x="87650" y="544888"/>
              <a:ext cx="5874589" cy="561662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8EB54C59-EB02-39E2-6284-6DF2B0499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6797"/>
            <a:stretch/>
          </p:blipFill>
          <p:spPr>
            <a:xfrm>
              <a:off x="5958656" y="2780928"/>
              <a:ext cx="5874589" cy="2788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713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42" name="Google Shape;2340;p40">
            <a:extLst>
              <a:ext uri="{FF2B5EF4-FFF2-40B4-BE49-F238E27FC236}">
                <a16:creationId xmlns="" xmlns:a16="http://schemas.microsoft.com/office/drawing/2014/main" id="{48F94EFD-9262-CFBC-AFDD-235D481F2BEB}"/>
              </a:ext>
            </a:extLst>
          </p:cNvPr>
          <p:cNvCxnSpPr>
            <a:stCxn id="3845" idx="4"/>
            <a:endCxn id="3857" idx="2"/>
          </p:cNvCxnSpPr>
          <p:nvPr/>
        </p:nvCxnSpPr>
        <p:spPr>
          <a:xfrm rot="-5400000" flipH="1">
            <a:off x="3253373" y="3869020"/>
            <a:ext cx="1605200" cy="33800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3" name="Google Shape;2343;p40">
            <a:extLst>
              <a:ext uri="{FF2B5EF4-FFF2-40B4-BE49-F238E27FC236}">
                <a16:creationId xmlns="" xmlns:a16="http://schemas.microsoft.com/office/drawing/2014/main" id="{7EACF54C-AACF-5EFD-9066-CDD4EBF088BB}"/>
              </a:ext>
            </a:extLst>
          </p:cNvPr>
          <p:cNvCxnSpPr>
            <a:stCxn id="3847" idx="4"/>
            <a:endCxn id="3857" idx="6"/>
          </p:cNvCxnSpPr>
          <p:nvPr/>
        </p:nvCxnSpPr>
        <p:spPr>
          <a:xfrm rot="5400000">
            <a:off x="7135531" y="3869020"/>
            <a:ext cx="1605200" cy="33800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4" name="Google Shape;2345;p40">
            <a:extLst>
              <a:ext uri="{FF2B5EF4-FFF2-40B4-BE49-F238E27FC236}">
                <a16:creationId xmlns="" xmlns:a16="http://schemas.microsoft.com/office/drawing/2014/main" id="{42B40012-D1DB-BE33-9F4E-CB8EB670478E}"/>
              </a:ext>
            </a:extLst>
          </p:cNvPr>
          <p:cNvCxnSpPr>
            <a:stCxn id="3846" idx="4"/>
            <a:endCxn id="3857" idx="0"/>
          </p:cNvCxnSpPr>
          <p:nvPr/>
        </p:nvCxnSpPr>
        <p:spPr>
          <a:xfrm rot="-5400000" flipH="1">
            <a:off x="5320452" y="5433020"/>
            <a:ext cx="1354000" cy="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45" name="Google Shape;2341;p40">
            <a:extLst>
              <a:ext uri="{FF2B5EF4-FFF2-40B4-BE49-F238E27FC236}">
                <a16:creationId xmlns="" xmlns:a16="http://schemas.microsoft.com/office/drawing/2014/main" id="{4B5374C6-A96C-5602-ABA9-CE9F39672816}"/>
              </a:ext>
            </a:extLst>
          </p:cNvPr>
          <p:cNvSpPr/>
          <p:nvPr/>
        </p:nvSpPr>
        <p:spPr>
          <a:xfrm>
            <a:off x="1797373" y="3618820"/>
            <a:ext cx="1137200" cy="1137600"/>
          </a:xfrm>
          <a:prstGeom prst="ellipse">
            <a:avLst/>
          </a:prstGeom>
          <a:solidFill>
            <a:srgbClr val="F7BF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46" name="Google Shape;2346;p40">
            <a:extLst>
              <a:ext uri="{FF2B5EF4-FFF2-40B4-BE49-F238E27FC236}">
                <a16:creationId xmlns="" xmlns:a16="http://schemas.microsoft.com/office/drawing/2014/main" id="{EC9AFBDC-5F1E-1A21-4010-5EFC352D1FC5}"/>
              </a:ext>
            </a:extLst>
          </p:cNvPr>
          <p:cNvSpPr/>
          <p:nvPr/>
        </p:nvSpPr>
        <p:spPr>
          <a:xfrm>
            <a:off x="5428452" y="3618820"/>
            <a:ext cx="1137200" cy="1137600"/>
          </a:xfrm>
          <a:prstGeom prst="ellipse">
            <a:avLst/>
          </a:prstGeom>
          <a:solidFill>
            <a:srgbClr val="5FC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47" name="Google Shape;2344;p40">
            <a:extLst>
              <a:ext uri="{FF2B5EF4-FFF2-40B4-BE49-F238E27FC236}">
                <a16:creationId xmlns="" xmlns:a16="http://schemas.microsoft.com/office/drawing/2014/main" id="{DE25181E-EA95-5CB7-B797-C53770C5A525}"/>
              </a:ext>
            </a:extLst>
          </p:cNvPr>
          <p:cNvSpPr/>
          <p:nvPr/>
        </p:nvSpPr>
        <p:spPr>
          <a:xfrm>
            <a:off x="9059531" y="3618820"/>
            <a:ext cx="1137200" cy="1137600"/>
          </a:xfrm>
          <a:prstGeom prst="ellipse">
            <a:avLst/>
          </a:prstGeom>
          <a:solidFill>
            <a:srgbClr val="EB5A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grpSp>
        <p:nvGrpSpPr>
          <p:cNvPr id="3848" name="Google Shape;2349;p40">
            <a:extLst>
              <a:ext uri="{FF2B5EF4-FFF2-40B4-BE49-F238E27FC236}">
                <a16:creationId xmlns="" xmlns:a16="http://schemas.microsoft.com/office/drawing/2014/main" id="{63A7281E-4E39-1AE0-2010-D5EDC9565B65}"/>
              </a:ext>
            </a:extLst>
          </p:cNvPr>
          <p:cNvGrpSpPr/>
          <p:nvPr/>
        </p:nvGrpSpPr>
        <p:grpSpPr>
          <a:xfrm>
            <a:off x="3414039" y="4857541"/>
            <a:ext cx="5165456" cy="1951968"/>
            <a:chOff x="2634942" y="3154114"/>
            <a:chExt cx="3874092" cy="1463976"/>
          </a:xfrm>
        </p:grpSpPr>
        <p:sp>
          <p:nvSpPr>
            <p:cNvPr id="3849" name="Google Shape;2350;p40">
              <a:extLst>
                <a:ext uri="{FF2B5EF4-FFF2-40B4-BE49-F238E27FC236}">
                  <a16:creationId xmlns="" xmlns:a16="http://schemas.microsoft.com/office/drawing/2014/main" id="{79AE9BFB-6D87-005F-A694-DC198A8B4B05}"/>
                </a:ext>
              </a:extLst>
            </p:cNvPr>
            <p:cNvSpPr/>
            <p:nvPr/>
          </p:nvSpPr>
          <p:spPr>
            <a:xfrm>
              <a:off x="2741277" y="3154114"/>
              <a:ext cx="3664618" cy="1348047"/>
            </a:xfrm>
            <a:custGeom>
              <a:avLst/>
              <a:gdLst/>
              <a:ahLst/>
              <a:cxnLst/>
              <a:rect l="l" t="t" r="r" b="b"/>
              <a:pathLst>
                <a:path w="17197" h="6326" extrusionOk="0">
                  <a:moveTo>
                    <a:pt x="17197" y="6143"/>
                  </a:moveTo>
                  <a:cubicBezTo>
                    <a:pt x="17197" y="5456"/>
                    <a:pt x="16663" y="4893"/>
                    <a:pt x="15981" y="4848"/>
                  </a:cubicBezTo>
                  <a:cubicBezTo>
                    <a:pt x="14563" y="4759"/>
                    <a:pt x="12186" y="4675"/>
                    <a:pt x="10466" y="4942"/>
                  </a:cubicBezTo>
                  <a:cubicBezTo>
                    <a:pt x="11786" y="4700"/>
                    <a:pt x="15003" y="4156"/>
                    <a:pt x="16950" y="4275"/>
                  </a:cubicBezTo>
                  <a:cubicBezTo>
                    <a:pt x="16890" y="3791"/>
                    <a:pt x="16485" y="3415"/>
                    <a:pt x="15996" y="3410"/>
                  </a:cubicBezTo>
                  <a:cubicBezTo>
                    <a:pt x="14533" y="3381"/>
                    <a:pt x="11544" y="3450"/>
                    <a:pt x="9735" y="4314"/>
                  </a:cubicBezTo>
                  <a:cubicBezTo>
                    <a:pt x="9735" y="4314"/>
                    <a:pt x="12334" y="2595"/>
                    <a:pt x="16510" y="2773"/>
                  </a:cubicBezTo>
                  <a:cubicBezTo>
                    <a:pt x="16475" y="1948"/>
                    <a:pt x="15769" y="1320"/>
                    <a:pt x="14943" y="1379"/>
                  </a:cubicBezTo>
                  <a:cubicBezTo>
                    <a:pt x="13357" y="1493"/>
                    <a:pt x="10822" y="1977"/>
                    <a:pt x="8860" y="3751"/>
                  </a:cubicBezTo>
                  <a:cubicBezTo>
                    <a:pt x="8860" y="3751"/>
                    <a:pt x="10269" y="1107"/>
                    <a:pt x="13278" y="188"/>
                  </a:cubicBezTo>
                  <a:cubicBezTo>
                    <a:pt x="13120" y="40"/>
                    <a:pt x="12898" y="1"/>
                    <a:pt x="12700" y="75"/>
                  </a:cubicBezTo>
                  <a:cubicBezTo>
                    <a:pt x="11776" y="421"/>
                    <a:pt x="9206" y="1557"/>
                    <a:pt x="8598" y="3628"/>
                  </a:cubicBezTo>
                  <a:cubicBezTo>
                    <a:pt x="7991" y="1557"/>
                    <a:pt x="5421" y="421"/>
                    <a:pt x="4497" y="75"/>
                  </a:cubicBezTo>
                  <a:cubicBezTo>
                    <a:pt x="4299" y="1"/>
                    <a:pt x="4077" y="40"/>
                    <a:pt x="3924" y="188"/>
                  </a:cubicBezTo>
                  <a:cubicBezTo>
                    <a:pt x="6928" y="1107"/>
                    <a:pt x="8337" y="3751"/>
                    <a:pt x="8337" y="3751"/>
                  </a:cubicBezTo>
                  <a:cubicBezTo>
                    <a:pt x="6375" y="1977"/>
                    <a:pt x="3840" y="1493"/>
                    <a:pt x="2254" y="1379"/>
                  </a:cubicBezTo>
                  <a:cubicBezTo>
                    <a:pt x="1428" y="1320"/>
                    <a:pt x="722" y="1948"/>
                    <a:pt x="687" y="2773"/>
                  </a:cubicBezTo>
                  <a:cubicBezTo>
                    <a:pt x="4863" y="2595"/>
                    <a:pt x="7462" y="4314"/>
                    <a:pt x="7462" y="4314"/>
                  </a:cubicBezTo>
                  <a:cubicBezTo>
                    <a:pt x="5653" y="3450"/>
                    <a:pt x="2664" y="3381"/>
                    <a:pt x="1201" y="3410"/>
                  </a:cubicBezTo>
                  <a:cubicBezTo>
                    <a:pt x="712" y="3415"/>
                    <a:pt x="307" y="3791"/>
                    <a:pt x="247" y="4275"/>
                  </a:cubicBezTo>
                  <a:cubicBezTo>
                    <a:pt x="2194" y="4156"/>
                    <a:pt x="5411" y="4700"/>
                    <a:pt x="6731" y="4942"/>
                  </a:cubicBezTo>
                  <a:cubicBezTo>
                    <a:pt x="5011" y="4675"/>
                    <a:pt x="2634" y="4759"/>
                    <a:pt x="1216" y="4848"/>
                  </a:cubicBezTo>
                  <a:cubicBezTo>
                    <a:pt x="534" y="4893"/>
                    <a:pt x="0" y="5456"/>
                    <a:pt x="0" y="6143"/>
                  </a:cubicBezTo>
                  <a:lnTo>
                    <a:pt x="8589" y="6326"/>
                  </a:lnTo>
                  <a:lnTo>
                    <a:pt x="8589" y="6326"/>
                  </a:lnTo>
                  <a:lnTo>
                    <a:pt x="8598" y="6326"/>
                  </a:lnTo>
                  <a:lnTo>
                    <a:pt x="8613" y="6326"/>
                  </a:lnTo>
                  <a:lnTo>
                    <a:pt x="8613" y="6326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0" name="Google Shape;2351;p40">
              <a:extLst>
                <a:ext uri="{FF2B5EF4-FFF2-40B4-BE49-F238E27FC236}">
                  <a16:creationId xmlns="" xmlns:a16="http://schemas.microsoft.com/office/drawing/2014/main" id="{B95B5C69-2131-47FA-9283-1F6C8379D99D}"/>
                </a:ext>
              </a:extLst>
            </p:cNvPr>
            <p:cNvSpPr/>
            <p:nvPr/>
          </p:nvSpPr>
          <p:spPr>
            <a:xfrm>
              <a:off x="2634942" y="4424172"/>
              <a:ext cx="3874092" cy="193918"/>
            </a:xfrm>
            <a:custGeom>
              <a:avLst/>
              <a:gdLst/>
              <a:ahLst/>
              <a:cxnLst/>
              <a:rect l="l" t="t" r="r" b="b"/>
              <a:pathLst>
                <a:path w="18180" h="910" extrusionOk="0">
                  <a:moveTo>
                    <a:pt x="9246" y="909"/>
                  </a:moveTo>
                  <a:cubicBezTo>
                    <a:pt x="8989" y="909"/>
                    <a:pt x="8761" y="786"/>
                    <a:pt x="8608" y="652"/>
                  </a:cubicBezTo>
                  <a:cubicBezTo>
                    <a:pt x="8579" y="623"/>
                    <a:pt x="8539" y="613"/>
                    <a:pt x="8500" y="613"/>
                  </a:cubicBezTo>
                  <a:lnTo>
                    <a:pt x="173" y="613"/>
                  </a:lnTo>
                  <a:cubicBezTo>
                    <a:pt x="79" y="613"/>
                    <a:pt x="0" y="534"/>
                    <a:pt x="0" y="440"/>
                  </a:cubicBezTo>
                  <a:lnTo>
                    <a:pt x="0" y="173"/>
                  </a:lnTo>
                  <a:cubicBezTo>
                    <a:pt x="0" y="79"/>
                    <a:pt x="79" y="0"/>
                    <a:pt x="173" y="0"/>
                  </a:cubicBezTo>
                  <a:lnTo>
                    <a:pt x="8608" y="0"/>
                  </a:lnTo>
                  <a:cubicBezTo>
                    <a:pt x="8658" y="0"/>
                    <a:pt x="8702" y="20"/>
                    <a:pt x="8737" y="59"/>
                  </a:cubicBezTo>
                  <a:cubicBezTo>
                    <a:pt x="8756" y="79"/>
                    <a:pt x="9241" y="598"/>
                    <a:pt x="9690" y="64"/>
                  </a:cubicBezTo>
                  <a:lnTo>
                    <a:pt x="9690" y="64"/>
                  </a:lnTo>
                  <a:cubicBezTo>
                    <a:pt x="9725" y="25"/>
                    <a:pt x="9769" y="0"/>
                    <a:pt x="9819" y="0"/>
                  </a:cubicBezTo>
                  <a:lnTo>
                    <a:pt x="18012" y="0"/>
                  </a:lnTo>
                  <a:cubicBezTo>
                    <a:pt x="18106" y="0"/>
                    <a:pt x="18180" y="79"/>
                    <a:pt x="18180" y="173"/>
                  </a:cubicBezTo>
                  <a:lnTo>
                    <a:pt x="18180" y="440"/>
                  </a:lnTo>
                  <a:cubicBezTo>
                    <a:pt x="18180" y="534"/>
                    <a:pt x="18106" y="613"/>
                    <a:pt x="18012" y="613"/>
                  </a:cubicBezTo>
                  <a:lnTo>
                    <a:pt x="9942" y="613"/>
                  </a:lnTo>
                  <a:cubicBezTo>
                    <a:pt x="9898" y="613"/>
                    <a:pt x="9853" y="633"/>
                    <a:pt x="9819" y="662"/>
                  </a:cubicBezTo>
                  <a:cubicBezTo>
                    <a:pt x="9626" y="845"/>
                    <a:pt x="9429" y="909"/>
                    <a:pt x="9246" y="909"/>
                  </a:cubicBez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1" name="Google Shape;2352;p40">
              <a:extLst>
                <a:ext uri="{FF2B5EF4-FFF2-40B4-BE49-F238E27FC236}">
                  <a16:creationId xmlns="" xmlns:a16="http://schemas.microsoft.com/office/drawing/2014/main" id="{AF1DE380-74CF-00CE-082B-973FE5D70A9E}"/>
                </a:ext>
              </a:extLst>
            </p:cNvPr>
            <p:cNvSpPr/>
            <p:nvPr/>
          </p:nvSpPr>
          <p:spPr>
            <a:xfrm>
              <a:off x="4673425" y="3571144"/>
              <a:ext cx="1472496" cy="466681"/>
            </a:xfrm>
            <a:custGeom>
              <a:avLst/>
              <a:gdLst/>
              <a:ahLst/>
              <a:cxnLst/>
              <a:rect l="l" t="t" r="r" b="b"/>
              <a:pathLst>
                <a:path w="6910" h="2190" extrusionOk="0">
                  <a:moveTo>
                    <a:pt x="60" y="2170"/>
                  </a:moveTo>
                  <a:cubicBezTo>
                    <a:pt x="174" y="2096"/>
                    <a:pt x="292" y="2021"/>
                    <a:pt x="411" y="1952"/>
                  </a:cubicBezTo>
                  <a:cubicBezTo>
                    <a:pt x="727" y="1769"/>
                    <a:pt x="1048" y="1601"/>
                    <a:pt x="1380" y="1438"/>
                  </a:cubicBezTo>
                  <a:cubicBezTo>
                    <a:pt x="1854" y="1211"/>
                    <a:pt x="2333" y="1004"/>
                    <a:pt x="2827" y="821"/>
                  </a:cubicBezTo>
                  <a:cubicBezTo>
                    <a:pt x="3411" y="608"/>
                    <a:pt x="4008" y="430"/>
                    <a:pt x="4611" y="302"/>
                  </a:cubicBezTo>
                  <a:cubicBezTo>
                    <a:pt x="5273" y="159"/>
                    <a:pt x="5945" y="75"/>
                    <a:pt x="6618" y="65"/>
                  </a:cubicBezTo>
                  <a:cubicBezTo>
                    <a:pt x="6702" y="65"/>
                    <a:pt x="6790" y="65"/>
                    <a:pt x="6874" y="70"/>
                  </a:cubicBezTo>
                  <a:cubicBezTo>
                    <a:pt x="6909" y="70"/>
                    <a:pt x="6909" y="10"/>
                    <a:pt x="6874" y="10"/>
                  </a:cubicBezTo>
                  <a:cubicBezTo>
                    <a:pt x="6193" y="0"/>
                    <a:pt x="5516" y="70"/>
                    <a:pt x="4848" y="193"/>
                  </a:cubicBezTo>
                  <a:cubicBezTo>
                    <a:pt x="4226" y="317"/>
                    <a:pt x="3613" y="485"/>
                    <a:pt x="3015" y="697"/>
                  </a:cubicBezTo>
                  <a:cubicBezTo>
                    <a:pt x="2506" y="875"/>
                    <a:pt x="2002" y="1083"/>
                    <a:pt x="1513" y="1315"/>
                  </a:cubicBezTo>
                  <a:cubicBezTo>
                    <a:pt x="1162" y="1478"/>
                    <a:pt x="811" y="1661"/>
                    <a:pt x="475" y="1853"/>
                  </a:cubicBezTo>
                  <a:cubicBezTo>
                    <a:pt x="327" y="1937"/>
                    <a:pt x="174" y="2021"/>
                    <a:pt x="35" y="2115"/>
                  </a:cubicBezTo>
                  <a:cubicBezTo>
                    <a:pt x="35" y="2120"/>
                    <a:pt x="31" y="2120"/>
                    <a:pt x="31" y="2120"/>
                  </a:cubicBezTo>
                  <a:cubicBezTo>
                    <a:pt x="1" y="2140"/>
                    <a:pt x="26" y="2189"/>
                    <a:pt x="60" y="217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2" name="Google Shape;2353;p40">
              <a:extLst>
                <a:ext uri="{FF2B5EF4-FFF2-40B4-BE49-F238E27FC236}">
                  <a16:creationId xmlns="" xmlns:a16="http://schemas.microsoft.com/office/drawing/2014/main" id="{2DEF6559-1973-F5F4-9CC3-6980AF059E7F}"/>
                </a:ext>
              </a:extLst>
            </p:cNvPr>
            <p:cNvSpPr/>
            <p:nvPr/>
          </p:nvSpPr>
          <p:spPr>
            <a:xfrm>
              <a:off x="4796808" y="3972406"/>
              <a:ext cx="1430090" cy="188590"/>
            </a:xfrm>
            <a:custGeom>
              <a:avLst/>
              <a:gdLst/>
              <a:ahLst/>
              <a:cxnLst/>
              <a:rect l="l" t="t" r="r" b="b"/>
              <a:pathLst>
                <a:path w="6711" h="885" extrusionOk="0">
                  <a:moveTo>
                    <a:pt x="49" y="875"/>
                  </a:moveTo>
                  <a:cubicBezTo>
                    <a:pt x="178" y="840"/>
                    <a:pt x="306" y="806"/>
                    <a:pt x="430" y="776"/>
                  </a:cubicBezTo>
                  <a:cubicBezTo>
                    <a:pt x="771" y="692"/>
                    <a:pt x="1112" y="613"/>
                    <a:pt x="1453" y="544"/>
                  </a:cubicBezTo>
                  <a:cubicBezTo>
                    <a:pt x="1937" y="440"/>
                    <a:pt x="2421" y="356"/>
                    <a:pt x="2911" y="282"/>
                  </a:cubicBezTo>
                  <a:cubicBezTo>
                    <a:pt x="3489" y="198"/>
                    <a:pt x="4067" y="134"/>
                    <a:pt x="4650" y="99"/>
                  </a:cubicBezTo>
                  <a:cubicBezTo>
                    <a:pt x="5253" y="59"/>
                    <a:pt x="5856" y="54"/>
                    <a:pt x="6459" y="94"/>
                  </a:cubicBezTo>
                  <a:cubicBezTo>
                    <a:pt x="6533" y="99"/>
                    <a:pt x="6602" y="104"/>
                    <a:pt x="6671" y="109"/>
                  </a:cubicBezTo>
                  <a:cubicBezTo>
                    <a:pt x="6711" y="114"/>
                    <a:pt x="6711" y="59"/>
                    <a:pt x="6671" y="54"/>
                  </a:cubicBezTo>
                  <a:cubicBezTo>
                    <a:pt x="6073" y="0"/>
                    <a:pt x="5470" y="0"/>
                    <a:pt x="4867" y="30"/>
                  </a:cubicBezTo>
                  <a:cubicBezTo>
                    <a:pt x="4279" y="59"/>
                    <a:pt x="3696" y="119"/>
                    <a:pt x="3113" y="198"/>
                  </a:cubicBezTo>
                  <a:cubicBezTo>
                    <a:pt x="2604" y="267"/>
                    <a:pt x="2100" y="356"/>
                    <a:pt x="1596" y="455"/>
                  </a:cubicBezTo>
                  <a:cubicBezTo>
                    <a:pt x="1235" y="529"/>
                    <a:pt x="870" y="608"/>
                    <a:pt x="514" y="697"/>
                  </a:cubicBezTo>
                  <a:cubicBezTo>
                    <a:pt x="356" y="736"/>
                    <a:pt x="198" y="771"/>
                    <a:pt x="40" y="820"/>
                  </a:cubicBezTo>
                  <a:cubicBezTo>
                    <a:pt x="40" y="820"/>
                    <a:pt x="40" y="820"/>
                    <a:pt x="35" y="820"/>
                  </a:cubicBezTo>
                  <a:cubicBezTo>
                    <a:pt x="0" y="830"/>
                    <a:pt x="15" y="885"/>
                    <a:pt x="49" y="875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3" name="Google Shape;2354;p40">
              <a:extLst>
                <a:ext uri="{FF2B5EF4-FFF2-40B4-BE49-F238E27FC236}">
                  <a16:creationId xmlns="" xmlns:a16="http://schemas.microsoft.com/office/drawing/2014/main" id="{BC36A058-3C98-D471-0C5C-C285D5BF8B96}"/>
                </a:ext>
              </a:extLst>
            </p:cNvPr>
            <p:cNvSpPr/>
            <p:nvPr/>
          </p:nvSpPr>
          <p:spPr>
            <a:xfrm>
              <a:off x="5113683" y="4291412"/>
              <a:ext cx="761606" cy="36013"/>
            </a:xfrm>
            <a:custGeom>
              <a:avLst/>
              <a:gdLst/>
              <a:ahLst/>
              <a:cxnLst/>
              <a:rect l="l" t="t" r="r" b="b"/>
              <a:pathLst>
                <a:path w="3574" h="169" extrusionOk="0">
                  <a:moveTo>
                    <a:pt x="25" y="168"/>
                  </a:moveTo>
                  <a:cubicBezTo>
                    <a:pt x="99" y="159"/>
                    <a:pt x="173" y="154"/>
                    <a:pt x="247" y="144"/>
                  </a:cubicBezTo>
                  <a:cubicBezTo>
                    <a:pt x="435" y="124"/>
                    <a:pt x="628" y="109"/>
                    <a:pt x="821" y="99"/>
                  </a:cubicBezTo>
                  <a:cubicBezTo>
                    <a:pt x="1088" y="79"/>
                    <a:pt x="1359" y="70"/>
                    <a:pt x="1626" y="60"/>
                  </a:cubicBezTo>
                  <a:cubicBezTo>
                    <a:pt x="1933" y="55"/>
                    <a:pt x="2234" y="55"/>
                    <a:pt x="2540" y="70"/>
                  </a:cubicBezTo>
                  <a:cubicBezTo>
                    <a:pt x="2837" y="79"/>
                    <a:pt x="3138" y="104"/>
                    <a:pt x="3430" y="149"/>
                  </a:cubicBezTo>
                  <a:cubicBezTo>
                    <a:pt x="3464" y="154"/>
                    <a:pt x="3499" y="159"/>
                    <a:pt x="3534" y="168"/>
                  </a:cubicBezTo>
                  <a:cubicBezTo>
                    <a:pt x="3548" y="168"/>
                    <a:pt x="3568" y="163"/>
                    <a:pt x="3568" y="149"/>
                  </a:cubicBezTo>
                  <a:cubicBezTo>
                    <a:pt x="3573" y="134"/>
                    <a:pt x="3563" y="114"/>
                    <a:pt x="3548" y="109"/>
                  </a:cubicBezTo>
                  <a:cubicBezTo>
                    <a:pt x="3257" y="60"/>
                    <a:pt x="2955" y="35"/>
                    <a:pt x="2654" y="15"/>
                  </a:cubicBezTo>
                  <a:cubicBezTo>
                    <a:pt x="2348" y="0"/>
                    <a:pt x="2041" y="0"/>
                    <a:pt x="1735" y="5"/>
                  </a:cubicBezTo>
                  <a:cubicBezTo>
                    <a:pt x="1463" y="10"/>
                    <a:pt x="1186" y="20"/>
                    <a:pt x="910" y="35"/>
                  </a:cubicBezTo>
                  <a:cubicBezTo>
                    <a:pt x="707" y="50"/>
                    <a:pt x="504" y="65"/>
                    <a:pt x="302" y="84"/>
                  </a:cubicBezTo>
                  <a:cubicBezTo>
                    <a:pt x="213" y="89"/>
                    <a:pt x="119" y="99"/>
                    <a:pt x="30" y="109"/>
                  </a:cubicBezTo>
                  <a:cubicBezTo>
                    <a:pt x="30" y="109"/>
                    <a:pt x="30" y="109"/>
                    <a:pt x="25" y="109"/>
                  </a:cubicBezTo>
                  <a:cubicBezTo>
                    <a:pt x="10" y="114"/>
                    <a:pt x="0" y="124"/>
                    <a:pt x="0" y="139"/>
                  </a:cubicBezTo>
                  <a:cubicBezTo>
                    <a:pt x="0" y="154"/>
                    <a:pt x="10" y="168"/>
                    <a:pt x="25" y="168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4" name="Google Shape;2355;p40">
              <a:extLst>
                <a:ext uri="{FF2B5EF4-FFF2-40B4-BE49-F238E27FC236}">
                  <a16:creationId xmlns="" xmlns:a16="http://schemas.microsoft.com/office/drawing/2014/main" id="{8441AE96-4A75-0A96-4274-D3995ACD1479}"/>
                </a:ext>
              </a:extLst>
            </p:cNvPr>
            <p:cNvSpPr/>
            <p:nvPr/>
          </p:nvSpPr>
          <p:spPr>
            <a:xfrm>
              <a:off x="3551045" y="3602683"/>
              <a:ext cx="819355" cy="387835"/>
            </a:xfrm>
            <a:custGeom>
              <a:avLst/>
              <a:gdLst/>
              <a:ahLst/>
              <a:cxnLst/>
              <a:rect l="l" t="t" r="r" b="b"/>
              <a:pathLst>
                <a:path w="3845" h="1820" extrusionOk="0">
                  <a:moveTo>
                    <a:pt x="35" y="60"/>
                  </a:moveTo>
                  <a:cubicBezTo>
                    <a:pt x="60" y="65"/>
                    <a:pt x="79" y="70"/>
                    <a:pt x="99" y="75"/>
                  </a:cubicBezTo>
                  <a:cubicBezTo>
                    <a:pt x="158" y="90"/>
                    <a:pt x="218" y="99"/>
                    <a:pt x="277" y="114"/>
                  </a:cubicBezTo>
                  <a:cubicBezTo>
                    <a:pt x="371" y="139"/>
                    <a:pt x="460" y="159"/>
                    <a:pt x="554" y="184"/>
                  </a:cubicBezTo>
                  <a:cubicBezTo>
                    <a:pt x="672" y="218"/>
                    <a:pt x="786" y="253"/>
                    <a:pt x="905" y="287"/>
                  </a:cubicBezTo>
                  <a:cubicBezTo>
                    <a:pt x="1043" y="332"/>
                    <a:pt x="1181" y="376"/>
                    <a:pt x="1320" y="426"/>
                  </a:cubicBezTo>
                  <a:cubicBezTo>
                    <a:pt x="1473" y="480"/>
                    <a:pt x="1626" y="534"/>
                    <a:pt x="1779" y="599"/>
                  </a:cubicBezTo>
                  <a:cubicBezTo>
                    <a:pt x="1937" y="663"/>
                    <a:pt x="2100" y="732"/>
                    <a:pt x="2259" y="811"/>
                  </a:cubicBezTo>
                  <a:cubicBezTo>
                    <a:pt x="2422" y="890"/>
                    <a:pt x="2585" y="974"/>
                    <a:pt x="2748" y="1063"/>
                  </a:cubicBezTo>
                  <a:cubicBezTo>
                    <a:pt x="2911" y="1157"/>
                    <a:pt x="3069" y="1256"/>
                    <a:pt x="3227" y="1360"/>
                  </a:cubicBezTo>
                  <a:cubicBezTo>
                    <a:pt x="3380" y="1468"/>
                    <a:pt x="3528" y="1582"/>
                    <a:pt x="3672" y="1701"/>
                  </a:cubicBezTo>
                  <a:cubicBezTo>
                    <a:pt x="3711" y="1730"/>
                    <a:pt x="3746" y="1760"/>
                    <a:pt x="3776" y="1794"/>
                  </a:cubicBezTo>
                  <a:cubicBezTo>
                    <a:pt x="3805" y="1819"/>
                    <a:pt x="3845" y="1780"/>
                    <a:pt x="3820" y="1755"/>
                  </a:cubicBezTo>
                  <a:cubicBezTo>
                    <a:pt x="3677" y="1626"/>
                    <a:pt x="3528" y="1508"/>
                    <a:pt x="3375" y="1394"/>
                  </a:cubicBezTo>
                  <a:cubicBezTo>
                    <a:pt x="3222" y="1285"/>
                    <a:pt x="3064" y="1182"/>
                    <a:pt x="2901" y="1088"/>
                  </a:cubicBezTo>
                  <a:cubicBezTo>
                    <a:pt x="2743" y="994"/>
                    <a:pt x="2575" y="905"/>
                    <a:pt x="2412" y="821"/>
                  </a:cubicBezTo>
                  <a:cubicBezTo>
                    <a:pt x="2249" y="742"/>
                    <a:pt x="2086" y="668"/>
                    <a:pt x="1923" y="599"/>
                  </a:cubicBezTo>
                  <a:cubicBezTo>
                    <a:pt x="1769" y="534"/>
                    <a:pt x="1611" y="470"/>
                    <a:pt x="1453" y="411"/>
                  </a:cubicBezTo>
                  <a:cubicBezTo>
                    <a:pt x="1310" y="361"/>
                    <a:pt x="1166" y="312"/>
                    <a:pt x="1023" y="268"/>
                  </a:cubicBezTo>
                  <a:cubicBezTo>
                    <a:pt x="900" y="228"/>
                    <a:pt x="776" y="188"/>
                    <a:pt x="653" y="154"/>
                  </a:cubicBezTo>
                  <a:cubicBezTo>
                    <a:pt x="554" y="124"/>
                    <a:pt x="455" y="99"/>
                    <a:pt x="356" y="75"/>
                  </a:cubicBezTo>
                  <a:cubicBezTo>
                    <a:pt x="287" y="60"/>
                    <a:pt x="218" y="40"/>
                    <a:pt x="149" y="25"/>
                  </a:cubicBezTo>
                  <a:cubicBezTo>
                    <a:pt x="119" y="20"/>
                    <a:pt x="89" y="15"/>
                    <a:pt x="55" y="6"/>
                  </a:cubicBezTo>
                  <a:cubicBezTo>
                    <a:pt x="55" y="6"/>
                    <a:pt x="55" y="6"/>
                    <a:pt x="50" y="6"/>
                  </a:cubicBezTo>
                  <a:cubicBezTo>
                    <a:pt x="15" y="1"/>
                    <a:pt x="0" y="55"/>
                    <a:pt x="35" y="6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5" name="Google Shape;2356;p40">
              <a:extLst>
                <a:ext uri="{FF2B5EF4-FFF2-40B4-BE49-F238E27FC236}">
                  <a16:creationId xmlns="" xmlns:a16="http://schemas.microsoft.com/office/drawing/2014/main" id="{960A1A2E-C4C5-FAFA-EADB-9B58AD1D867C}"/>
                </a:ext>
              </a:extLst>
            </p:cNvPr>
            <p:cNvSpPr/>
            <p:nvPr/>
          </p:nvSpPr>
          <p:spPr>
            <a:xfrm>
              <a:off x="3118245" y="3973472"/>
              <a:ext cx="1299675" cy="220129"/>
            </a:xfrm>
            <a:custGeom>
              <a:avLst/>
              <a:gdLst/>
              <a:ahLst/>
              <a:cxnLst/>
              <a:rect l="l" t="t" r="r" b="b"/>
              <a:pathLst>
                <a:path w="6099" h="1033" extrusionOk="0">
                  <a:moveTo>
                    <a:pt x="35" y="59"/>
                  </a:moveTo>
                  <a:cubicBezTo>
                    <a:pt x="158" y="59"/>
                    <a:pt x="277" y="64"/>
                    <a:pt x="401" y="64"/>
                  </a:cubicBezTo>
                  <a:cubicBezTo>
                    <a:pt x="722" y="74"/>
                    <a:pt x="1043" y="89"/>
                    <a:pt x="1364" y="114"/>
                  </a:cubicBezTo>
                  <a:cubicBezTo>
                    <a:pt x="1819" y="143"/>
                    <a:pt x="2273" y="188"/>
                    <a:pt x="2728" y="242"/>
                  </a:cubicBezTo>
                  <a:cubicBezTo>
                    <a:pt x="3257" y="311"/>
                    <a:pt x="3781" y="395"/>
                    <a:pt x="4299" y="509"/>
                  </a:cubicBezTo>
                  <a:cubicBezTo>
                    <a:pt x="4828" y="623"/>
                    <a:pt x="5352" y="766"/>
                    <a:pt x="5861" y="949"/>
                  </a:cubicBezTo>
                  <a:cubicBezTo>
                    <a:pt x="5925" y="974"/>
                    <a:pt x="5989" y="998"/>
                    <a:pt x="6049" y="1023"/>
                  </a:cubicBezTo>
                  <a:cubicBezTo>
                    <a:pt x="6083" y="1033"/>
                    <a:pt x="6098" y="978"/>
                    <a:pt x="6064" y="969"/>
                  </a:cubicBezTo>
                  <a:cubicBezTo>
                    <a:pt x="5555" y="771"/>
                    <a:pt x="5026" y="618"/>
                    <a:pt x="4497" y="494"/>
                  </a:cubicBezTo>
                  <a:cubicBezTo>
                    <a:pt x="3973" y="376"/>
                    <a:pt x="3445" y="282"/>
                    <a:pt x="2916" y="213"/>
                  </a:cubicBezTo>
                  <a:cubicBezTo>
                    <a:pt x="2451" y="148"/>
                    <a:pt x="1982" y="99"/>
                    <a:pt x="1517" y="64"/>
                  </a:cubicBezTo>
                  <a:cubicBezTo>
                    <a:pt x="1176" y="40"/>
                    <a:pt x="835" y="20"/>
                    <a:pt x="490" y="10"/>
                  </a:cubicBezTo>
                  <a:cubicBezTo>
                    <a:pt x="341" y="10"/>
                    <a:pt x="188" y="0"/>
                    <a:pt x="40" y="5"/>
                  </a:cubicBezTo>
                  <a:cubicBezTo>
                    <a:pt x="40" y="5"/>
                    <a:pt x="35" y="5"/>
                    <a:pt x="35" y="5"/>
                  </a:cubicBezTo>
                  <a:cubicBezTo>
                    <a:pt x="0" y="5"/>
                    <a:pt x="0" y="59"/>
                    <a:pt x="35" y="59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6" name="Google Shape;2357;p40">
              <a:extLst>
                <a:ext uri="{FF2B5EF4-FFF2-40B4-BE49-F238E27FC236}">
                  <a16:creationId xmlns="" xmlns:a16="http://schemas.microsoft.com/office/drawing/2014/main" id="{7A0A0B2C-7181-F4D2-E7FC-5345CD110A38}"/>
                </a:ext>
              </a:extLst>
            </p:cNvPr>
            <p:cNvSpPr/>
            <p:nvPr/>
          </p:nvSpPr>
          <p:spPr>
            <a:xfrm>
              <a:off x="3017024" y="4302920"/>
              <a:ext cx="1088070" cy="66699"/>
            </a:xfrm>
            <a:custGeom>
              <a:avLst/>
              <a:gdLst/>
              <a:ahLst/>
              <a:cxnLst/>
              <a:rect l="l" t="t" r="r" b="b"/>
              <a:pathLst>
                <a:path w="5106" h="313" extrusionOk="0">
                  <a:moveTo>
                    <a:pt x="36" y="124"/>
                  </a:moveTo>
                  <a:cubicBezTo>
                    <a:pt x="134" y="114"/>
                    <a:pt x="233" y="109"/>
                    <a:pt x="332" y="105"/>
                  </a:cubicBezTo>
                  <a:cubicBezTo>
                    <a:pt x="594" y="90"/>
                    <a:pt x="856" y="75"/>
                    <a:pt x="1118" y="70"/>
                  </a:cubicBezTo>
                  <a:cubicBezTo>
                    <a:pt x="1493" y="60"/>
                    <a:pt x="1869" y="55"/>
                    <a:pt x="2244" y="60"/>
                  </a:cubicBezTo>
                  <a:cubicBezTo>
                    <a:pt x="2679" y="65"/>
                    <a:pt x="3114" y="85"/>
                    <a:pt x="3549" y="119"/>
                  </a:cubicBezTo>
                  <a:cubicBezTo>
                    <a:pt x="4004" y="149"/>
                    <a:pt x="4453" y="198"/>
                    <a:pt x="4898" y="277"/>
                  </a:cubicBezTo>
                  <a:cubicBezTo>
                    <a:pt x="4952" y="287"/>
                    <a:pt x="5007" y="297"/>
                    <a:pt x="5056" y="307"/>
                  </a:cubicBezTo>
                  <a:cubicBezTo>
                    <a:pt x="5091" y="312"/>
                    <a:pt x="5106" y="258"/>
                    <a:pt x="5071" y="253"/>
                  </a:cubicBezTo>
                  <a:cubicBezTo>
                    <a:pt x="4626" y="169"/>
                    <a:pt x="4181" y="114"/>
                    <a:pt x="3732" y="75"/>
                  </a:cubicBezTo>
                  <a:cubicBezTo>
                    <a:pt x="3287" y="35"/>
                    <a:pt x="2847" y="16"/>
                    <a:pt x="2403" y="6"/>
                  </a:cubicBezTo>
                  <a:cubicBezTo>
                    <a:pt x="2017" y="1"/>
                    <a:pt x="1632" y="1"/>
                    <a:pt x="1246" y="11"/>
                  </a:cubicBezTo>
                  <a:cubicBezTo>
                    <a:pt x="965" y="16"/>
                    <a:pt x="683" y="25"/>
                    <a:pt x="406" y="40"/>
                  </a:cubicBezTo>
                  <a:cubicBezTo>
                    <a:pt x="283" y="50"/>
                    <a:pt x="164" y="55"/>
                    <a:pt x="41" y="65"/>
                  </a:cubicBezTo>
                  <a:cubicBezTo>
                    <a:pt x="41" y="65"/>
                    <a:pt x="41" y="65"/>
                    <a:pt x="36" y="65"/>
                  </a:cubicBezTo>
                  <a:cubicBezTo>
                    <a:pt x="1" y="70"/>
                    <a:pt x="1" y="124"/>
                    <a:pt x="36" y="124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7" name="Google Shape;2342;p40">
              <a:extLst>
                <a:ext uri="{FF2B5EF4-FFF2-40B4-BE49-F238E27FC236}">
                  <a16:creationId xmlns="" xmlns:a16="http://schemas.microsoft.com/office/drawing/2014/main" id="{18642644-55CC-758B-86C1-854DCE3D7693}"/>
                </a:ext>
              </a:extLst>
            </p:cNvPr>
            <p:cNvSpPr/>
            <p:nvPr/>
          </p:nvSpPr>
          <p:spPr>
            <a:xfrm>
              <a:off x="4383759" y="4093636"/>
              <a:ext cx="376800" cy="376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3858" name="Google Shape;2362;p40">
            <a:extLst>
              <a:ext uri="{FF2B5EF4-FFF2-40B4-BE49-F238E27FC236}">
                <a16:creationId xmlns="" xmlns:a16="http://schemas.microsoft.com/office/drawing/2014/main" id="{D7817796-6C79-7531-0CC4-8635A2D4DB55}"/>
              </a:ext>
            </a:extLst>
          </p:cNvPr>
          <p:cNvGrpSpPr/>
          <p:nvPr/>
        </p:nvGrpSpPr>
        <p:grpSpPr>
          <a:xfrm>
            <a:off x="9361194" y="3868363"/>
            <a:ext cx="532764" cy="638543"/>
            <a:chOff x="5597775" y="3783150"/>
            <a:chExt cx="285450" cy="342125"/>
          </a:xfrm>
        </p:grpSpPr>
        <p:sp>
          <p:nvSpPr>
            <p:cNvPr id="3859" name="Google Shape;2363;p40">
              <a:extLst>
                <a:ext uri="{FF2B5EF4-FFF2-40B4-BE49-F238E27FC236}">
                  <a16:creationId xmlns="" xmlns:a16="http://schemas.microsoft.com/office/drawing/2014/main" id="{9D6B1288-74B3-1044-5B02-C91C98860148}"/>
                </a:ext>
              </a:extLst>
            </p:cNvPr>
            <p:cNvSpPr/>
            <p:nvPr/>
          </p:nvSpPr>
          <p:spPr>
            <a:xfrm>
              <a:off x="5597775" y="3872400"/>
              <a:ext cx="285450" cy="167175"/>
            </a:xfrm>
            <a:custGeom>
              <a:avLst/>
              <a:gdLst/>
              <a:ahLst/>
              <a:cxnLst/>
              <a:rect l="l" t="t" r="r" b="b"/>
              <a:pathLst>
                <a:path w="11418" h="6687" extrusionOk="0">
                  <a:moveTo>
                    <a:pt x="1771" y="6686"/>
                  </a:moveTo>
                  <a:lnTo>
                    <a:pt x="1672" y="6686"/>
                  </a:lnTo>
                  <a:cubicBezTo>
                    <a:pt x="752" y="6686"/>
                    <a:pt x="15" y="5950"/>
                    <a:pt x="1" y="5029"/>
                  </a:cubicBezTo>
                  <a:lnTo>
                    <a:pt x="1" y="1672"/>
                  </a:lnTo>
                  <a:cubicBezTo>
                    <a:pt x="15" y="751"/>
                    <a:pt x="752" y="14"/>
                    <a:pt x="1672" y="0"/>
                  </a:cubicBezTo>
                  <a:lnTo>
                    <a:pt x="9761" y="0"/>
                  </a:lnTo>
                  <a:cubicBezTo>
                    <a:pt x="10681" y="14"/>
                    <a:pt x="11418" y="751"/>
                    <a:pt x="11418" y="1672"/>
                  </a:cubicBezTo>
                  <a:lnTo>
                    <a:pt x="11418" y="5029"/>
                  </a:lnTo>
                  <a:cubicBezTo>
                    <a:pt x="11418" y="5950"/>
                    <a:pt x="10681" y="6686"/>
                    <a:pt x="9761" y="6686"/>
                  </a:cubicBezTo>
                  <a:lnTo>
                    <a:pt x="9661" y="6686"/>
                  </a:lnTo>
                  <a:lnTo>
                    <a:pt x="9661" y="3074"/>
                  </a:lnTo>
                  <a:lnTo>
                    <a:pt x="1771" y="3074"/>
                  </a:lnTo>
                  <a:close/>
                  <a:moveTo>
                    <a:pt x="7395" y="1247"/>
                  </a:moveTo>
                  <a:cubicBezTo>
                    <a:pt x="7013" y="1247"/>
                    <a:pt x="6814" y="1714"/>
                    <a:pt x="7083" y="1983"/>
                  </a:cubicBezTo>
                  <a:cubicBezTo>
                    <a:pt x="7367" y="2267"/>
                    <a:pt x="7834" y="2068"/>
                    <a:pt x="7834" y="1686"/>
                  </a:cubicBezTo>
                  <a:cubicBezTo>
                    <a:pt x="7834" y="1445"/>
                    <a:pt x="7636" y="1247"/>
                    <a:pt x="7395" y="1247"/>
                  </a:cubicBezTo>
                  <a:close/>
                  <a:moveTo>
                    <a:pt x="8996" y="1247"/>
                  </a:moveTo>
                  <a:cubicBezTo>
                    <a:pt x="8599" y="1247"/>
                    <a:pt x="8401" y="1714"/>
                    <a:pt x="8684" y="1983"/>
                  </a:cubicBezTo>
                  <a:cubicBezTo>
                    <a:pt x="8953" y="2267"/>
                    <a:pt x="9435" y="2068"/>
                    <a:pt x="9435" y="1686"/>
                  </a:cubicBezTo>
                  <a:cubicBezTo>
                    <a:pt x="9435" y="1445"/>
                    <a:pt x="9236" y="1247"/>
                    <a:pt x="8996" y="1247"/>
                  </a:cubicBezTo>
                  <a:close/>
                  <a:moveTo>
                    <a:pt x="8996" y="1247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0" name="Google Shape;2364;p40">
              <a:extLst>
                <a:ext uri="{FF2B5EF4-FFF2-40B4-BE49-F238E27FC236}">
                  <a16:creationId xmlns="" xmlns:a16="http://schemas.microsoft.com/office/drawing/2014/main" id="{1E02552F-4DA5-1908-F5DE-28336036D9A4}"/>
                </a:ext>
              </a:extLst>
            </p:cNvPr>
            <p:cNvSpPr/>
            <p:nvPr/>
          </p:nvSpPr>
          <p:spPr>
            <a:xfrm>
              <a:off x="5648075" y="3955250"/>
              <a:ext cx="185225" cy="170025"/>
            </a:xfrm>
            <a:custGeom>
              <a:avLst/>
              <a:gdLst/>
              <a:ahLst/>
              <a:cxnLst/>
              <a:rect l="l" t="t" r="r" b="b"/>
              <a:pathLst>
                <a:path w="7409" h="6801" extrusionOk="0">
                  <a:moveTo>
                    <a:pt x="4561" y="6800"/>
                  </a:moveTo>
                  <a:lnTo>
                    <a:pt x="0" y="6800"/>
                  </a:lnTo>
                  <a:lnTo>
                    <a:pt x="0" y="1"/>
                  </a:lnTo>
                  <a:lnTo>
                    <a:pt x="7409" y="1"/>
                  </a:lnTo>
                  <a:lnTo>
                    <a:pt x="7409" y="6800"/>
                  </a:lnTo>
                  <a:close/>
                  <a:moveTo>
                    <a:pt x="5978" y="4959"/>
                  </a:moveTo>
                  <a:lnTo>
                    <a:pt x="1431" y="4959"/>
                  </a:lnTo>
                  <a:lnTo>
                    <a:pt x="1431" y="5199"/>
                  </a:lnTo>
                  <a:lnTo>
                    <a:pt x="5978" y="5199"/>
                  </a:lnTo>
                  <a:close/>
                  <a:moveTo>
                    <a:pt x="5978" y="3287"/>
                  </a:moveTo>
                  <a:lnTo>
                    <a:pt x="1431" y="3287"/>
                  </a:lnTo>
                  <a:lnTo>
                    <a:pt x="1431" y="3528"/>
                  </a:lnTo>
                  <a:lnTo>
                    <a:pt x="5978" y="3528"/>
                  </a:lnTo>
                  <a:close/>
                  <a:moveTo>
                    <a:pt x="5978" y="1616"/>
                  </a:moveTo>
                  <a:lnTo>
                    <a:pt x="1431" y="1616"/>
                  </a:lnTo>
                  <a:lnTo>
                    <a:pt x="1431" y="1857"/>
                  </a:lnTo>
                  <a:lnTo>
                    <a:pt x="5978" y="1857"/>
                  </a:lnTo>
                  <a:close/>
                  <a:moveTo>
                    <a:pt x="5978" y="1616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1" name="Google Shape;2365;p40">
              <a:extLst>
                <a:ext uri="{FF2B5EF4-FFF2-40B4-BE49-F238E27FC236}">
                  <a16:creationId xmlns="" xmlns:a16="http://schemas.microsoft.com/office/drawing/2014/main" id="{7C02BA7D-2F46-33B7-7FD8-D5D3E4626B2A}"/>
                </a:ext>
              </a:extLst>
            </p:cNvPr>
            <p:cNvSpPr/>
            <p:nvPr/>
          </p:nvSpPr>
          <p:spPr>
            <a:xfrm>
              <a:off x="5647725" y="3783150"/>
              <a:ext cx="185575" cy="83250"/>
            </a:xfrm>
            <a:custGeom>
              <a:avLst/>
              <a:gdLst/>
              <a:ahLst/>
              <a:cxnLst/>
              <a:rect l="l" t="t" r="r" b="b"/>
              <a:pathLst>
                <a:path w="7423" h="3330" extrusionOk="0">
                  <a:moveTo>
                    <a:pt x="0" y="1"/>
                  </a:moveTo>
                  <a:lnTo>
                    <a:pt x="0" y="3329"/>
                  </a:lnTo>
                  <a:lnTo>
                    <a:pt x="7423" y="3329"/>
                  </a:lnTo>
                  <a:lnTo>
                    <a:pt x="7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3862" name="Google Shape;2366;p40">
            <a:extLst>
              <a:ext uri="{FF2B5EF4-FFF2-40B4-BE49-F238E27FC236}">
                <a16:creationId xmlns="" xmlns:a16="http://schemas.microsoft.com/office/drawing/2014/main" id="{6FEBCD2E-A95C-7106-FB29-AC3FCCA5C17E}"/>
              </a:ext>
            </a:extLst>
          </p:cNvPr>
          <p:cNvGrpSpPr/>
          <p:nvPr/>
        </p:nvGrpSpPr>
        <p:grpSpPr>
          <a:xfrm>
            <a:off x="5744926" y="3868682"/>
            <a:ext cx="635245" cy="637889"/>
            <a:chOff x="-770955" y="1520182"/>
            <a:chExt cx="476434" cy="478417"/>
          </a:xfrm>
        </p:grpSpPr>
        <p:sp>
          <p:nvSpPr>
            <p:cNvPr id="3863" name="Google Shape;2367;p40">
              <a:extLst>
                <a:ext uri="{FF2B5EF4-FFF2-40B4-BE49-F238E27FC236}">
                  <a16:creationId xmlns="" xmlns:a16="http://schemas.microsoft.com/office/drawing/2014/main" id="{0B695486-2BAC-9C9D-ED99-E8E6D77365C7}"/>
                </a:ext>
              </a:extLst>
            </p:cNvPr>
            <p:cNvSpPr/>
            <p:nvPr/>
          </p:nvSpPr>
          <p:spPr>
            <a:xfrm>
              <a:off x="-770955" y="1520182"/>
              <a:ext cx="365383" cy="478417"/>
            </a:xfrm>
            <a:custGeom>
              <a:avLst/>
              <a:gdLst/>
              <a:ahLst/>
              <a:cxnLst/>
              <a:rect l="l" t="t" r="r" b="b"/>
              <a:pathLst>
                <a:path w="10441" h="13671" extrusionOk="0">
                  <a:moveTo>
                    <a:pt x="10440" y="13670"/>
                  </a:moveTo>
                  <a:lnTo>
                    <a:pt x="1" y="13670"/>
                  </a:lnTo>
                  <a:lnTo>
                    <a:pt x="1" y="1"/>
                  </a:lnTo>
                  <a:lnTo>
                    <a:pt x="7522" y="1"/>
                  </a:lnTo>
                  <a:lnTo>
                    <a:pt x="7522" y="2961"/>
                  </a:lnTo>
                  <a:lnTo>
                    <a:pt x="10440" y="2961"/>
                  </a:lnTo>
                  <a:lnTo>
                    <a:pt x="10440" y="6559"/>
                  </a:lnTo>
                  <a:lnTo>
                    <a:pt x="8231" y="9279"/>
                  </a:lnTo>
                  <a:lnTo>
                    <a:pt x="1375" y="9279"/>
                  </a:lnTo>
                  <a:lnTo>
                    <a:pt x="1375" y="9520"/>
                  </a:lnTo>
                  <a:lnTo>
                    <a:pt x="8032" y="9520"/>
                  </a:lnTo>
                  <a:lnTo>
                    <a:pt x="7282" y="10440"/>
                  </a:lnTo>
                  <a:lnTo>
                    <a:pt x="7197" y="10993"/>
                  </a:lnTo>
                  <a:lnTo>
                    <a:pt x="1375" y="10993"/>
                  </a:lnTo>
                  <a:lnTo>
                    <a:pt x="1375" y="11234"/>
                  </a:lnTo>
                  <a:lnTo>
                    <a:pt x="7140" y="11234"/>
                  </a:lnTo>
                  <a:lnTo>
                    <a:pt x="7140" y="11262"/>
                  </a:lnTo>
                  <a:lnTo>
                    <a:pt x="6970" y="12452"/>
                  </a:lnTo>
                  <a:lnTo>
                    <a:pt x="8089" y="12027"/>
                  </a:lnTo>
                  <a:lnTo>
                    <a:pt x="8882" y="11715"/>
                  </a:lnTo>
                  <a:lnTo>
                    <a:pt x="10440" y="9789"/>
                  </a:lnTo>
                  <a:close/>
                  <a:moveTo>
                    <a:pt x="1375" y="7565"/>
                  </a:moveTo>
                  <a:lnTo>
                    <a:pt x="9166" y="7565"/>
                  </a:lnTo>
                  <a:lnTo>
                    <a:pt x="9166" y="7806"/>
                  </a:lnTo>
                  <a:lnTo>
                    <a:pt x="1375" y="7806"/>
                  </a:lnTo>
                  <a:close/>
                  <a:moveTo>
                    <a:pt x="1375" y="5851"/>
                  </a:moveTo>
                  <a:lnTo>
                    <a:pt x="9166" y="5851"/>
                  </a:lnTo>
                  <a:lnTo>
                    <a:pt x="9166" y="6092"/>
                  </a:lnTo>
                  <a:lnTo>
                    <a:pt x="1375" y="6092"/>
                  </a:lnTo>
                  <a:close/>
                  <a:moveTo>
                    <a:pt x="1375" y="4137"/>
                  </a:moveTo>
                  <a:lnTo>
                    <a:pt x="9166" y="4137"/>
                  </a:lnTo>
                  <a:lnTo>
                    <a:pt x="9166" y="4392"/>
                  </a:lnTo>
                  <a:lnTo>
                    <a:pt x="1375" y="4392"/>
                  </a:lnTo>
                  <a:close/>
                  <a:moveTo>
                    <a:pt x="8231" y="11432"/>
                  </a:moveTo>
                  <a:lnTo>
                    <a:pt x="7678" y="10993"/>
                  </a:lnTo>
                  <a:lnTo>
                    <a:pt x="7622" y="11347"/>
                  </a:lnTo>
                  <a:lnTo>
                    <a:pt x="7565" y="11701"/>
                  </a:lnTo>
                  <a:lnTo>
                    <a:pt x="7905" y="11559"/>
                  </a:lnTo>
                  <a:close/>
                  <a:moveTo>
                    <a:pt x="8231" y="11432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4" name="Google Shape;2368;p40">
              <a:extLst>
                <a:ext uri="{FF2B5EF4-FFF2-40B4-BE49-F238E27FC236}">
                  <a16:creationId xmlns="" xmlns:a16="http://schemas.microsoft.com/office/drawing/2014/main" id="{6851E0A7-DB3F-56FD-72FE-FDCF31891ADC}"/>
                </a:ext>
              </a:extLst>
            </p:cNvPr>
            <p:cNvSpPr/>
            <p:nvPr/>
          </p:nvSpPr>
          <p:spPr>
            <a:xfrm>
              <a:off x="-499281" y="1520182"/>
              <a:ext cx="93717" cy="94731"/>
            </a:xfrm>
            <a:custGeom>
              <a:avLst/>
              <a:gdLst/>
              <a:ahLst/>
              <a:cxnLst/>
              <a:rect l="l" t="t" r="r" b="b"/>
              <a:pathLst>
                <a:path w="2678" h="2707" extrusionOk="0">
                  <a:moveTo>
                    <a:pt x="2677" y="2692"/>
                  </a:moveTo>
                  <a:lnTo>
                    <a:pt x="0" y="1"/>
                  </a:lnTo>
                  <a:lnTo>
                    <a:pt x="0" y="2706"/>
                  </a:lnTo>
                  <a:lnTo>
                    <a:pt x="2677" y="2706"/>
                  </a:lnTo>
                  <a:close/>
                  <a:moveTo>
                    <a:pt x="2677" y="2692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5" name="Google Shape;2369;p40">
              <a:extLst>
                <a:ext uri="{FF2B5EF4-FFF2-40B4-BE49-F238E27FC236}">
                  <a16:creationId xmlns="" xmlns:a16="http://schemas.microsoft.com/office/drawing/2014/main" id="{2F8DF4F7-761D-8821-4977-579BDB651C28}"/>
                </a:ext>
              </a:extLst>
            </p:cNvPr>
            <p:cNvSpPr/>
            <p:nvPr/>
          </p:nvSpPr>
          <p:spPr>
            <a:xfrm>
              <a:off x="-502256" y="1703106"/>
              <a:ext cx="187398" cy="213679"/>
            </a:xfrm>
            <a:custGeom>
              <a:avLst/>
              <a:gdLst/>
              <a:ahLst/>
              <a:cxnLst/>
              <a:rect l="l" t="t" r="r" b="b"/>
              <a:pathLst>
                <a:path w="5355" h="6106" extrusionOk="0">
                  <a:moveTo>
                    <a:pt x="4151" y="1"/>
                  </a:moveTo>
                  <a:lnTo>
                    <a:pt x="5355" y="978"/>
                  </a:lnTo>
                  <a:lnTo>
                    <a:pt x="1190" y="6106"/>
                  </a:lnTo>
                  <a:lnTo>
                    <a:pt x="0" y="5128"/>
                  </a:lnTo>
                  <a:close/>
                  <a:moveTo>
                    <a:pt x="415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6" name="Google Shape;2370;p40">
              <a:extLst>
                <a:ext uri="{FF2B5EF4-FFF2-40B4-BE49-F238E27FC236}">
                  <a16:creationId xmlns="" xmlns:a16="http://schemas.microsoft.com/office/drawing/2014/main" id="{C3EF5319-4455-1CDB-B1C9-2DDEBEF78111}"/>
                </a:ext>
              </a:extLst>
            </p:cNvPr>
            <p:cNvSpPr/>
            <p:nvPr/>
          </p:nvSpPr>
          <p:spPr>
            <a:xfrm>
              <a:off x="-351563" y="1678328"/>
              <a:ext cx="57042" cy="52562"/>
            </a:xfrm>
            <a:custGeom>
              <a:avLst/>
              <a:gdLst/>
              <a:ahLst/>
              <a:cxnLst/>
              <a:rect l="l" t="t" r="r" b="b"/>
              <a:pathLst>
                <a:path w="1630" h="1502" extrusionOk="0">
                  <a:moveTo>
                    <a:pt x="1629" y="978"/>
                  </a:moveTo>
                  <a:lnTo>
                    <a:pt x="425" y="0"/>
                  </a:lnTo>
                  <a:lnTo>
                    <a:pt x="0" y="525"/>
                  </a:lnTo>
                  <a:lnTo>
                    <a:pt x="1204" y="1502"/>
                  </a:lnTo>
                  <a:close/>
                  <a:moveTo>
                    <a:pt x="1629" y="978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7" name="Google Shape;2371;p40">
              <a:extLst>
                <a:ext uri="{FF2B5EF4-FFF2-40B4-BE49-F238E27FC236}">
                  <a16:creationId xmlns="" xmlns:a16="http://schemas.microsoft.com/office/drawing/2014/main" id="{E19D451C-10C5-7FD8-264E-4FD20CA8AA97}"/>
                </a:ext>
              </a:extLst>
            </p:cNvPr>
            <p:cNvSpPr/>
            <p:nvPr/>
          </p:nvSpPr>
          <p:spPr>
            <a:xfrm>
              <a:off x="-516639" y="1888514"/>
              <a:ext cx="50603" cy="54067"/>
            </a:xfrm>
            <a:custGeom>
              <a:avLst/>
              <a:gdLst/>
              <a:ahLst/>
              <a:cxnLst/>
              <a:rect l="l" t="t" r="r" b="b"/>
              <a:pathLst>
                <a:path w="1446" h="1545" extrusionOk="0">
                  <a:moveTo>
                    <a:pt x="1445" y="978"/>
                  </a:moveTo>
                  <a:lnTo>
                    <a:pt x="255" y="0"/>
                  </a:lnTo>
                  <a:lnTo>
                    <a:pt x="114" y="765"/>
                  </a:lnTo>
                  <a:lnTo>
                    <a:pt x="0" y="1544"/>
                  </a:lnTo>
                  <a:lnTo>
                    <a:pt x="737" y="1261"/>
                  </a:lnTo>
                  <a:close/>
                  <a:moveTo>
                    <a:pt x="1445" y="978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sp>
        <p:nvSpPr>
          <p:cNvPr id="3868" name="Google Shape;2372;p40">
            <a:extLst>
              <a:ext uri="{FF2B5EF4-FFF2-40B4-BE49-F238E27FC236}">
                <a16:creationId xmlns="" xmlns:a16="http://schemas.microsoft.com/office/drawing/2014/main" id="{B42DB4C2-3654-DB36-D3BA-34B7FF586EB0}"/>
              </a:ext>
            </a:extLst>
          </p:cNvPr>
          <p:cNvSpPr/>
          <p:nvPr/>
        </p:nvSpPr>
        <p:spPr>
          <a:xfrm>
            <a:off x="2028683" y="3868357"/>
            <a:ext cx="674607" cy="638532"/>
          </a:xfrm>
          <a:custGeom>
            <a:avLst/>
            <a:gdLst/>
            <a:ahLst/>
            <a:cxnLst/>
            <a:rect l="l" t="t" r="r" b="b"/>
            <a:pathLst>
              <a:path w="10761" h="10185" extrusionOk="0">
                <a:moveTo>
                  <a:pt x="3570" y="750"/>
                </a:moveTo>
                <a:cubicBezTo>
                  <a:pt x="4211" y="750"/>
                  <a:pt x="4852" y="994"/>
                  <a:pt x="5340" y="1483"/>
                </a:cubicBezTo>
                <a:cubicBezTo>
                  <a:pt x="6913" y="3055"/>
                  <a:pt x="5794" y="5746"/>
                  <a:pt x="3570" y="5746"/>
                </a:cubicBezTo>
                <a:cubicBezTo>
                  <a:pt x="1332" y="5746"/>
                  <a:pt x="213" y="3055"/>
                  <a:pt x="1799" y="1483"/>
                </a:cubicBezTo>
                <a:cubicBezTo>
                  <a:pt x="2288" y="994"/>
                  <a:pt x="2929" y="750"/>
                  <a:pt x="3570" y="750"/>
                </a:cubicBezTo>
                <a:close/>
                <a:moveTo>
                  <a:pt x="3541" y="1"/>
                </a:moveTo>
                <a:cubicBezTo>
                  <a:pt x="2713" y="1"/>
                  <a:pt x="1888" y="317"/>
                  <a:pt x="1261" y="945"/>
                </a:cubicBezTo>
                <a:cubicBezTo>
                  <a:pt x="85" y="2120"/>
                  <a:pt x="0" y="3990"/>
                  <a:pt x="1048" y="5279"/>
                </a:cubicBezTo>
                <a:cubicBezTo>
                  <a:pt x="1687" y="6065"/>
                  <a:pt x="2621" y="6477"/>
                  <a:pt x="3570" y="6477"/>
                </a:cubicBezTo>
                <a:cubicBezTo>
                  <a:pt x="4178" y="6477"/>
                  <a:pt x="4793" y="6307"/>
                  <a:pt x="5340" y="5959"/>
                </a:cubicBezTo>
                <a:lnTo>
                  <a:pt x="9377" y="9996"/>
                </a:lnTo>
                <a:cubicBezTo>
                  <a:pt x="9516" y="10128"/>
                  <a:pt x="9670" y="10184"/>
                  <a:pt x="9819" y="10184"/>
                </a:cubicBezTo>
                <a:cubicBezTo>
                  <a:pt x="10322" y="10184"/>
                  <a:pt x="10761" y="9542"/>
                  <a:pt x="10312" y="9061"/>
                </a:cubicBezTo>
                <a:lnTo>
                  <a:pt x="6275" y="5024"/>
                </a:lnTo>
                <a:cubicBezTo>
                  <a:pt x="7182" y="3622"/>
                  <a:pt x="6899" y="1780"/>
                  <a:pt x="5595" y="732"/>
                </a:cubicBezTo>
                <a:cubicBezTo>
                  <a:pt x="4994" y="243"/>
                  <a:pt x="4266" y="1"/>
                  <a:pt x="35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69" name="TextBox 60">
            <a:extLst>
              <a:ext uri="{FF2B5EF4-FFF2-40B4-BE49-F238E27FC236}">
                <a16:creationId xmlns="" xmlns:a16="http://schemas.microsoft.com/office/drawing/2014/main" id="{468C1831-248E-C23E-D02F-C494BDAA8DF6}"/>
              </a:ext>
            </a:extLst>
          </p:cNvPr>
          <p:cNvSpPr txBox="1"/>
          <p:nvPr/>
        </p:nvSpPr>
        <p:spPr>
          <a:xfrm>
            <a:off x="983432" y="1458928"/>
            <a:ext cx="2989208" cy="193899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câu đầu giới thiệu vấn đề chủ quyền và khẳng định tất yếu không hề thay đổi của chủ quyền đất 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870" name="TextBox 62">
            <a:extLst>
              <a:ext uri="{FF2B5EF4-FFF2-40B4-BE49-F238E27FC236}">
                <a16:creationId xmlns="" xmlns:a16="http://schemas.microsoft.com/office/drawing/2014/main" id="{90489275-F178-2166-421E-A854FED099AF}"/>
              </a:ext>
            </a:extLst>
          </p:cNvPr>
          <p:cNvSpPr txBox="1"/>
          <p:nvPr/>
        </p:nvSpPr>
        <p:spPr>
          <a:xfrm>
            <a:off x="4211745" y="828224"/>
            <a:ext cx="4072772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âu đầu có thể ngắt nhịp 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hoặc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Cách ngắt nhịp trong câu theo nhịp 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cách ngắt nhịp tiêu biểu của thơ thất ngôn tứ tuyệt luật đường tạo âm điệu chậm rãi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nghiêm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433419E-133D-98E8-EDEC-DDD0F9908609}"/>
              </a:ext>
            </a:extLst>
          </p:cNvPr>
          <p:cNvSpPr txBox="1"/>
          <p:nvPr/>
        </p:nvSpPr>
        <p:spPr>
          <a:xfrm>
            <a:off x="1183392" y="-44802"/>
            <a:ext cx="9682880" cy="580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000" dirty="0">
              <a:solidFill>
                <a:srgbClr val="C0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4CA416-6188-9400-6767-7674076BB579}"/>
              </a:ext>
            </a:extLst>
          </p:cNvPr>
          <p:cNvSpPr txBox="1"/>
          <p:nvPr/>
        </p:nvSpPr>
        <p:spPr>
          <a:xfrm>
            <a:off x="8500512" y="1612260"/>
            <a:ext cx="2786892" cy="193899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 nói đến thiên thư sách trời trong câu thơ thứ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thấy tính pháp lý của chủ quyền</a:t>
            </a:r>
            <a:endParaRPr lang="en-US" sz="2000" dirty="0">
              <a:solidFill>
                <a:srgbClr val="00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5" grpId="0" animBg="1"/>
      <p:bldP spid="3846" grpId="0" animBg="1"/>
      <p:bldP spid="3847" grpId="0" animBg="1"/>
      <p:bldP spid="3868" grpId="0" animBg="1"/>
      <p:bldP spid="3869" grpId="0" animBg="1"/>
      <p:bldP spid="38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="" xmlns:a16="http://schemas.microsoft.com/office/drawing/2014/main" id="{C78440CC-C4ED-061E-BE2B-8D4242291050}"/>
              </a:ext>
            </a:extLst>
          </p:cNvPr>
          <p:cNvGrpSpPr/>
          <p:nvPr/>
        </p:nvGrpSpPr>
        <p:grpSpPr>
          <a:xfrm>
            <a:off x="1540587" y="786536"/>
            <a:ext cx="9250075" cy="633278"/>
            <a:chOff x="1497330" y="705597"/>
            <a:chExt cx="14964237" cy="806624"/>
          </a:xfrm>
        </p:grpSpPr>
        <p:sp>
          <p:nvSpPr>
            <p:cNvPr id="5" name="TextBox 8">
              <a:extLst>
                <a:ext uri="{FF2B5EF4-FFF2-40B4-BE49-F238E27FC236}">
                  <a16:creationId xmlns="" xmlns:a16="http://schemas.microsoft.com/office/drawing/2014/main" id="{409572D5-2A3E-4CA9-907E-53556DB3E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6444" y="707055"/>
              <a:ext cx="14505123" cy="627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just"/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cục</a:t>
              </a:r>
              <a:r>
                <a:rPr lang="en-US" sz="3200" b="1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2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endParaRPr lang="en-US" sz="3200" dirty="0">
                <a:solidFill>
                  <a:schemeClr val="bg2">
                    <a:lumMod val="75000"/>
                  </a:schemeClr>
                </a:solidFill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="" xmlns:a16="http://schemas.microsoft.com/office/drawing/2014/main" id="{650CC70A-07B3-BB35-717A-A250DCA144C3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Google Shape;4475;p36">
            <a:extLst>
              <a:ext uri="{FF2B5EF4-FFF2-40B4-BE49-F238E27FC236}">
                <a16:creationId xmlns="" xmlns:a16="http://schemas.microsoft.com/office/drawing/2014/main" id="{696EAB0F-4B10-4C84-C39A-E30B07E31ED3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8" name="Google Shape;4476;p36">
              <a:extLst>
                <a:ext uri="{FF2B5EF4-FFF2-40B4-BE49-F238E27FC236}">
                  <a16:creationId xmlns="" xmlns:a16="http://schemas.microsoft.com/office/drawing/2014/main" id="{232024A3-6585-6775-57E5-3602ADA76BA9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Google Shape;4477;p36">
              <a:extLst>
                <a:ext uri="{FF2B5EF4-FFF2-40B4-BE49-F238E27FC236}">
                  <a16:creationId xmlns="" xmlns:a16="http://schemas.microsoft.com/office/drawing/2014/main" id="{A0111DF1-66F3-6A58-AA6C-DF0535F2F4B5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Google Shape;4478;p36">
              <a:extLst>
                <a:ext uri="{FF2B5EF4-FFF2-40B4-BE49-F238E27FC236}">
                  <a16:creationId xmlns="" xmlns:a16="http://schemas.microsoft.com/office/drawing/2014/main" id="{3D24D42F-5713-C934-AF5D-B5CFBF60E77C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Google Shape;4479;p36">
              <a:extLst>
                <a:ext uri="{FF2B5EF4-FFF2-40B4-BE49-F238E27FC236}">
                  <a16:creationId xmlns="" xmlns:a16="http://schemas.microsoft.com/office/drawing/2014/main" id="{82781E29-C13A-6C77-0C75-587681AA6F5D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4480;p36">
              <a:extLst>
                <a:ext uri="{FF2B5EF4-FFF2-40B4-BE49-F238E27FC236}">
                  <a16:creationId xmlns="" xmlns:a16="http://schemas.microsoft.com/office/drawing/2014/main" id="{77BFBE4C-E763-13A9-CDE3-67EDE8A3C81C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4481;p36">
              <a:extLst>
                <a:ext uri="{FF2B5EF4-FFF2-40B4-BE49-F238E27FC236}">
                  <a16:creationId xmlns="" xmlns:a16="http://schemas.microsoft.com/office/drawing/2014/main" id="{046668C7-3AD0-EA28-A7E9-4612B0EF3237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4482;p36">
              <a:extLst>
                <a:ext uri="{FF2B5EF4-FFF2-40B4-BE49-F238E27FC236}">
                  <a16:creationId xmlns="" xmlns:a16="http://schemas.microsoft.com/office/drawing/2014/main" id="{47198095-D5C8-06E4-7713-DA206BB697D9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4483;p36">
              <a:extLst>
                <a:ext uri="{FF2B5EF4-FFF2-40B4-BE49-F238E27FC236}">
                  <a16:creationId xmlns="" xmlns:a16="http://schemas.microsoft.com/office/drawing/2014/main" id="{6068108B-F46F-DD39-FA14-BE875CE92473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4484;p36">
              <a:extLst>
                <a:ext uri="{FF2B5EF4-FFF2-40B4-BE49-F238E27FC236}">
                  <a16:creationId xmlns="" xmlns:a16="http://schemas.microsoft.com/office/drawing/2014/main" id="{C77D37FA-F7E1-D4DD-ABC2-9E81A629817A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Google Shape;4485;p36">
              <a:extLst>
                <a:ext uri="{FF2B5EF4-FFF2-40B4-BE49-F238E27FC236}">
                  <a16:creationId xmlns="" xmlns:a16="http://schemas.microsoft.com/office/drawing/2014/main" id="{C2BF6148-0E12-F47A-CB56-95FA11FE4B8A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4486;p36">
              <a:extLst>
                <a:ext uri="{FF2B5EF4-FFF2-40B4-BE49-F238E27FC236}">
                  <a16:creationId xmlns="" xmlns:a16="http://schemas.microsoft.com/office/drawing/2014/main" id="{7052746E-5762-37A3-7139-15338C767AD8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4487;p36">
              <a:extLst>
                <a:ext uri="{FF2B5EF4-FFF2-40B4-BE49-F238E27FC236}">
                  <a16:creationId xmlns="" xmlns:a16="http://schemas.microsoft.com/office/drawing/2014/main" id="{93CE6A2C-E863-8A8B-DBB3-63359214B40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4488;p36">
              <a:extLst>
                <a:ext uri="{FF2B5EF4-FFF2-40B4-BE49-F238E27FC236}">
                  <a16:creationId xmlns="" xmlns:a16="http://schemas.microsoft.com/office/drawing/2014/main" id="{52EFB6AB-2D57-CDC8-6F4C-A0182877BB84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4489;p36">
              <a:extLst>
                <a:ext uri="{FF2B5EF4-FFF2-40B4-BE49-F238E27FC236}">
                  <a16:creationId xmlns="" xmlns:a16="http://schemas.microsoft.com/office/drawing/2014/main" id="{828DF586-0096-38B7-5846-485FE9A6B273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4490;p36">
              <a:extLst>
                <a:ext uri="{FF2B5EF4-FFF2-40B4-BE49-F238E27FC236}">
                  <a16:creationId xmlns="" xmlns:a16="http://schemas.microsoft.com/office/drawing/2014/main" id="{BB7507D8-10E4-C399-8A87-3A5809819A0C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4491;p36">
              <a:extLst>
                <a:ext uri="{FF2B5EF4-FFF2-40B4-BE49-F238E27FC236}">
                  <a16:creationId xmlns="" xmlns:a16="http://schemas.microsoft.com/office/drawing/2014/main" id="{BAD9259A-8A70-8291-ADD0-03DCAD59E77E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4492;p36">
              <a:extLst>
                <a:ext uri="{FF2B5EF4-FFF2-40B4-BE49-F238E27FC236}">
                  <a16:creationId xmlns="" xmlns:a16="http://schemas.microsoft.com/office/drawing/2014/main" id="{7DD2313B-7E6B-2EDD-774B-9B9884BF7FA4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4493;p36">
              <a:extLst>
                <a:ext uri="{FF2B5EF4-FFF2-40B4-BE49-F238E27FC236}">
                  <a16:creationId xmlns="" xmlns:a16="http://schemas.microsoft.com/office/drawing/2014/main" id="{C8A7E1DD-B831-909A-EB42-0D6CA054FC12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4494;p36">
              <a:extLst>
                <a:ext uri="{FF2B5EF4-FFF2-40B4-BE49-F238E27FC236}">
                  <a16:creationId xmlns="" xmlns:a16="http://schemas.microsoft.com/office/drawing/2014/main" id="{893C485F-F0D3-91F4-A2D2-E7C5A333D6C8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4495;p36">
              <a:extLst>
                <a:ext uri="{FF2B5EF4-FFF2-40B4-BE49-F238E27FC236}">
                  <a16:creationId xmlns="" xmlns:a16="http://schemas.microsoft.com/office/drawing/2014/main" id="{515B1CDA-E450-4F50-0618-4CA9406AD657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4496;p36">
              <a:extLst>
                <a:ext uri="{FF2B5EF4-FFF2-40B4-BE49-F238E27FC236}">
                  <a16:creationId xmlns="" xmlns:a16="http://schemas.microsoft.com/office/drawing/2014/main" id="{3324D6FA-A63D-9904-D33A-AD5431BF4D1C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4497;p36">
              <a:extLst>
                <a:ext uri="{FF2B5EF4-FFF2-40B4-BE49-F238E27FC236}">
                  <a16:creationId xmlns="" xmlns:a16="http://schemas.microsoft.com/office/drawing/2014/main" id="{90627B56-AA7A-0057-A30E-DBB3665C0EC5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4498;p36">
              <a:extLst>
                <a:ext uri="{FF2B5EF4-FFF2-40B4-BE49-F238E27FC236}">
                  <a16:creationId xmlns="" xmlns:a16="http://schemas.microsoft.com/office/drawing/2014/main" id="{2CDE2F18-71A9-2B0E-E870-4A8A7C58F820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4499;p36">
              <a:extLst>
                <a:ext uri="{FF2B5EF4-FFF2-40B4-BE49-F238E27FC236}">
                  <a16:creationId xmlns="" xmlns:a16="http://schemas.microsoft.com/office/drawing/2014/main" id="{E2916169-8628-0E19-9A3C-1625DFE75F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4500;p36">
              <a:extLst>
                <a:ext uri="{FF2B5EF4-FFF2-40B4-BE49-F238E27FC236}">
                  <a16:creationId xmlns="" xmlns:a16="http://schemas.microsoft.com/office/drawing/2014/main" id="{C312C686-8805-207A-9067-1DF6CCB6C160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4501;p36">
              <a:extLst>
                <a:ext uri="{FF2B5EF4-FFF2-40B4-BE49-F238E27FC236}">
                  <a16:creationId xmlns="" xmlns:a16="http://schemas.microsoft.com/office/drawing/2014/main" id="{5DB4FD24-B5D0-E6DB-8D49-8A178985F982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4502;p36">
              <a:extLst>
                <a:ext uri="{FF2B5EF4-FFF2-40B4-BE49-F238E27FC236}">
                  <a16:creationId xmlns="" xmlns:a16="http://schemas.microsoft.com/office/drawing/2014/main" id="{0EACBB78-EAB8-97D5-2D5E-7BC5C209C05C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4503;p36">
              <a:extLst>
                <a:ext uri="{FF2B5EF4-FFF2-40B4-BE49-F238E27FC236}">
                  <a16:creationId xmlns="" xmlns:a16="http://schemas.microsoft.com/office/drawing/2014/main" id="{33DFCF83-5C21-4889-5257-4F806426ADB0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4504;p36">
              <a:extLst>
                <a:ext uri="{FF2B5EF4-FFF2-40B4-BE49-F238E27FC236}">
                  <a16:creationId xmlns="" xmlns:a16="http://schemas.microsoft.com/office/drawing/2014/main" id="{40BF2B8E-41AA-148C-4260-1722D05F8F58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4505;p36">
              <a:extLst>
                <a:ext uri="{FF2B5EF4-FFF2-40B4-BE49-F238E27FC236}">
                  <a16:creationId xmlns="" xmlns:a16="http://schemas.microsoft.com/office/drawing/2014/main" id="{1928644E-FF5C-9CD1-FBF8-B3AF79004250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4506;p36">
              <a:extLst>
                <a:ext uri="{FF2B5EF4-FFF2-40B4-BE49-F238E27FC236}">
                  <a16:creationId xmlns="" xmlns:a16="http://schemas.microsoft.com/office/drawing/2014/main" id="{AC3A9E81-150D-AA84-342E-C409F189C05A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4507;p36">
              <a:extLst>
                <a:ext uri="{FF2B5EF4-FFF2-40B4-BE49-F238E27FC236}">
                  <a16:creationId xmlns="" xmlns:a16="http://schemas.microsoft.com/office/drawing/2014/main" id="{3ED1BF24-1469-49DB-4745-29B64597431E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4508;p36">
              <a:extLst>
                <a:ext uri="{FF2B5EF4-FFF2-40B4-BE49-F238E27FC236}">
                  <a16:creationId xmlns="" xmlns:a16="http://schemas.microsoft.com/office/drawing/2014/main" id="{08CC22A8-FED9-7509-0CAD-2A6CE0C22980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4509;p36">
              <a:extLst>
                <a:ext uri="{FF2B5EF4-FFF2-40B4-BE49-F238E27FC236}">
                  <a16:creationId xmlns="" xmlns:a16="http://schemas.microsoft.com/office/drawing/2014/main" id="{F37EB1AD-59A2-797E-847E-1701EE01A543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4510;p36">
              <a:extLst>
                <a:ext uri="{FF2B5EF4-FFF2-40B4-BE49-F238E27FC236}">
                  <a16:creationId xmlns="" xmlns:a16="http://schemas.microsoft.com/office/drawing/2014/main" id="{74A34B0C-C5F6-AAA2-B520-C195AC38948D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4511;p36">
              <a:extLst>
                <a:ext uri="{FF2B5EF4-FFF2-40B4-BE49-F238E27FC236}">
                  <a16:creationId xmlns="" xmlns:a16="http://schemas.microsoft.com/office/drawing/2014/main" id="{8F67E338-C5AF-9A19-013C-38C3E4C0829B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4512;p36">
              <a:extLst>
                <a:ext uri="{FF2B5EF4-FFF2-40B4-BE49-F238E27FC236}">
                  <a16:creationId xmlns="" xmlns:a16="http://schemas.microsoft.com/office/drawing/2014/main" id="{BA5E677F-B01F-B1D1-A8B4-87E0911BEE4F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4513;p36">
              <a:extLst>
                <a:ext uri="{FF2B5EF4-FFF2-40B4-BE49-F238E27FC236}">
                  <a16:creationId xmlns="" xmlns:a16="http://schemas.microsoft.com/office/drawing/2014/main" id="{ADC558CB-D890-E92A-41E6-80F1FDEF5244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4514;p36">
              <a:extLst>
                <a:ext uri="{FF2B5EF4-FFF2-40B4-BE49-F238E27FC236}">
                  <a16:creationId xmlns="" xmlns:a16="http://schemas.microsoft.com/office/drawing/2014/main" id="{90D55D8E-0CBB-035A-2C11-CA2608B0CEC7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4515;p36">
              <a:extLst>
                <a:ext uri="{FF2B5EF4-FFF2-40B4-BE49-F238E27FC236}">
                  <a16:creationId xmlns="" xmlns:a16="http://schemas.microsoft.com/office/drawing/2014/main" id="{6A8F3732-83AB-EB7F-C189-04B5A6EC000A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4516;p36">
              <a:extLst>
                <a:ext uri="{FF2B5EF4-FFF2-40B4-BE49-F238E27FC236}">
                  <a16:creationId xmlns="" xmlns:a16="http://schemas.microsoft.com/office/drawing/2014/main" id="{3458BE56-2868-2213-F260-BEA47702B14E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4517;p36">
              <a:extLst>
                <a:ext uri="{FF2B5EF4-FFF2-40B4-BE49-F238E27FC236}">
                  <a16:creationId xmlns="" xmlns:a16="http://schemas.microsoft.com/office/drawing/2014/main" id="{F2CF36F7-4639-830C-99E9-42D07A2D24FB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4518;p36">
              <a:extLst>
                <a:ext uri="{FF2B5EF4-FFF2-40B4-BE49-F238E27FC236}">
                  <a16:creationId xmlns="" xmlns:a16="http://schemas.microsoft.com/office/drawing/2014/main" id="{6DF76BA8-AAEA-00FA-E3A5-70A2156F4F4C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4519;p36">
              <a:extLst>
                <a:ext uri="{FF2B5EF4-FFF2-40B4-BE49-F238E27FC236}">
                  <a16:creationId xmlns="" xmlns:a16="http://schemas.microsoft.com/office/drawing/2014/main" id="{892AECC4-D1F4-74D0-3A43-AA7A298F399D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4520;p36">
              <a:extLst>
                <a:ext uri="{FF2B5EF4-FFF2-40B4-BE49-F238E27FC236}">
                  <a16:creationId xmlns="" xmlns:a16="http://schemas.microsoft.com/office/drawing/2014/main" id="{91BB82F0-1CE8-11D6-4CC6-0CBF640A49A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4521;p36">
              <a:extLst>
                <a:ext uri="{FF2B5EF4-FFF2-40B4-BE49-F238E27FC236}">
                  <a16:creationId xmlns="" xmlns:a16="http://schemas.microsoft.com/office/drawing/2014/main" id="{CA23F8AE-2176-E223-0FEB-FD132D642F32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4522;p36">
              <a:extLst>
                <a:ext uri="{FF2B5EF4-FFF2-40B4-BE49-F238E27FC236}">
                  <a16:creationId xmlns="" xmlns:a16="http://schemas.microsoft.com/office/drawing/2014/main" id="{80B36148-5FD8-D10E-4422-6F3ADC320979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4523;p36">
              <a:extLst>
                <a:ext uri="{FF2B5EF4-FFF2-40B4-BE49-F238E27FC236}">
                  <a16:creationId xmlns="" xmlns:a16="http://schemas.microsoft.com/office/drawing/2014/main" id="{9CF3D0DE-5757-48DD-651C-297D54B5B5AE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4524;p36">
              <a:extLst>
                <a:ext uri="{FF2B5EF4-FFF2-40B4-BE49-F238E27FC236}">
                  <a16:creationId xmlns="" xmlns:a16="http://schemas.microsoft.com/office/drawing/2014/main" id="{96CF4462-4EB8-6D10-8027-4CC346D9D36D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4525;p36">
              <a:extLst>
                <a:ext uri="{FF2B5EF4-FFF2-40B4-BE49-F238E27FC236}">
                  <a16:creationId xmlns="" xmlns:a16="http://schemas.microsoft.com/office/drawing/2014/main" id="{66161382-5DAD-3570-D1ED-1D572785DCC5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4526;p36">
              <a:extLst>
                <a:ext uri="{FF2B5EF4-FFF2-40B4-BE49-F238E27FC236}">
                  <a16:creationId xmlns="" xmlns:a16="http://schemas.microsoft.com/office/drawing/2014/main" id="{67A4173D-6089-D065-2C9E-4E5609D4CD6D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4527;p36">
              <a:extLst>
                <a:ext uri="{FF2B5EF4-FFF2-40B4-BE49-F238E27FC236}">
                  <a16:creationId xmlns="" xmlns:a16="http://schemas.microsoft.com/office/drawing/2014/main" id="{E8097BC2-FCB7-C5DD-E40D-32FC3032C2C5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4528;p36">
              <a:extLst>
                <a:ext uri="{FF2B5EF4-FFF2-40B4-BE49-F238E27FC236}">
                  <a16:creationId xmlns="" xmlns:a16="http://schemas.microsoft.com/office/drawing/2014/main" id="{65869F1A-20CE-14DF-6418-C94CE8838447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4529;p36">
              <a:extLst>
                <a:ext uri="{FF2B5EF4-FFF2-40B4-BE49-F238E27FC236}">
                  <a16:creationId xmlns="" xmlns:a16="http://schemas.microsoft.com/office/drawing/2014/main" id="{ABCC3541-C64C-B56D-E0D9-4D760FD5C5F2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4530;p36">
              <a:extLst>
                <a:ext uri="{FF2B5EF4-FFF2-40B4-BE49-F238E27FC236}">
                  <a16:creationId xmlns="" xmlns:a16="http://schemas.microsoft.com/office/drawing/2014/main" id="{58F5E3D9-0249-0AFC-3022-529353B0FF5D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Google Shape;4531;p36">
              <a:extLst>
                <a:ext uri="{FF2B5EF4-FFF2-40B4-BE49-F238E27FC236}">
                  <a16:creationId xmlns="" xmlns:a16="http://schemas.microsoft.com/office/drawing/2014/main" id="{53914CB5-861A-9567-97C7-0582A2BFEB5A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2" name="Google Shape;4532;p36">
              <a:extLst>
                <a:ext uri="{FF2B5EF4-FFF2-40B4-BE49-F238E27FC236}">
                  <a16:creationId xmlns="" xmlns:a16="http://schemas.microsoft.com/office/drawing/2014/main" id="{9388D8D9-F75C-7C0C-2245-DBF8F6CA81C8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3" name="Google Shape;4533;p36">
              <a:extLst>
                <a:ext uri="{FF2B5EF4-FFF2-40B4-BE49-F238E27FC236}">
                  <a16:creationId xmlns="" xmlns:a16="http://schemas.microsoft.com/office/drawing/2014/main" id="{A2BD9560-199A-17DB-495B-E5FCF9FB61D2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4" name="Google Shape;4534;p36">
              <a:extLst>
                <a:ext uri="{FF2B5EF4-FFF2-40B4-BE49-F238E27FC236}">
                  <a16:creationId xmlns="" xmlns:a16="http://schemas.microsoft.com/office/drawing/2014/main" id="{62EDA596-69B6-2CFC-C682-119E7D5B0092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5" name="Google Shape;4535;p36">
              <a:extLst>
                <a:ext uri="{FF2B5EF4-FFF2-40B4-BE49-F238E27FC236}">
                  <a16:creationId xmlns="" xmlns:a16="http://schemas.microsoft.com/office/drawing/2014/main" id="{E576E835-1048-D46C-0B28-B84210445DF3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6" name="Google Shape;4536;p36">
              <a:extLst>
                <a:ext uri="{FF2B5EF4-FFF2-40B4-BE49-F238E27FC236}">
                  <a16:creationId xmlns="" xmlns:a16="http://schemas.microsoft.com/office/drawing/2014/main" id="{E9AC3C83-7F84-4866-DD2A-6129D8D406F7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" name="Google Shape;2669;p45">
            <a:extLst>
              <a:ext uri="{FF2B5EF4-FFF2-40B4-BE49-F238E27FC236}">
                <a16:creationId xmlns="" xmlns:a16="http://schemas.microsoft.com/office/drawing/2014/main" id="{40C07829-B32B-83B6-EC64-AE01C10383A2}"/>
              </a:ext>
            </a:extLst>
          </p:cNvPr>
          <p:cNvGrpSpPr/>
          <p:nvPr/>
        </p:nvGrpSpPr>
        <p:grpSpPr>
          <a:xfrm>
            <a:off x="1408047" y="1897517"/>
            <a:ext cx="3034611" cy="4733657"/>
            <a:chOff x="1501775" y="1578487"/>
            <a:chExt cx="1864133" cy="3074141"/>
          </a:xfrm>
        </p:grpSpPr>
        <p:sp>
          <p:nvSpPr>
            <p:cNvPr id="3" name="Google Shape;2670;p45">
              <a:extLst>
                <a:ext uri="{FF2B5EF4-FFF2-40B4-BE49-F238E27FC236}">
                  <a16:creationId xmlns="" xmlns:a16="http://schemas.microsoft.com/office/drawing/2014/main" id="{24279DB3-319F-728E-703F-FBFB8A62306E}"/>
                </a:ext>
              </a:extLst>
            </p:cNvPr>
            <p:cNvSpPr/>
            <p:nvPr/>
          </p:nvSpPr>
          <p:spPr>
            <a:xfrm rot="10800000" flipH="1">
              <a:off x="1534599" y="4490575"/>
              <a:ext cx="1821678" cy="14825"/>
            </a:xfrm>
            <a:custGeom>
              <a:avLst/>
              <a:gdLst/>
              <a:ahLst/>
              <a:cxnLst/>
              <a:rect l="l" t="t" r="r" b="b"/>
              <a:pathLst>
                <a:path w="46884" h="59" extrusionOk="0">
                  <a:moveTo>
                    <a:pt x="23454" y="1"/>
                  </a:moveTo>
                  <a:cubicBezTo>
                    <a:pt x="10494" y="1"/>
                    <a:pt x="1" y="13"/>
                    <a:pt x="1" y="36"/>
                  </a:cubicBezTo>
                  <a:cubicBezTo>
                    <a:pt x="1" y="47"/>
                    <a:pt x="10494" y="59"/>
                    <a:pt x="23454" y="59"/>
                  </a:cubicBezTo>
                  <a:cubicBezTo>
                    <a:pt x="36391" y="59"/>
                    <a:pt x="46884" y="47"/>
                    <a:pt x="46884" y="36"/>
                  </a:cubicBezTo>
                  <a:cubicBezTo>
                    <a:pt x="46884" y="13"/>
                    <a:pt x="36391" y="1"/>
                    <a:pt x="23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37" name="Google Shape;2671;p45">
              <a:extLst>
                <a:ext uri="{FF2B5EF4-FFF2-40B4-BE49-F238E27FC236}">
                  <a16:creationId xmlns="" xmlns:a16="http://schemas.microsoft.com/office/drawing/2014/main" id="{0278AA1D-A2FA-0584-AC61-CBD0ED689DF5}"/>
                </a:ext>
              </a:extLst>
            </p:cNvPr>
            <p:cNvSpPr/>
            <p:nvPr/>
          </p:nvSpPr>
          <p:spPr>
            <a:xfrm>
              <a:off x="1966041" y="3833166"/>
              <a:ext cx="65092" cy="123880"/>
            </a:xfrm>
            <a:custGeom>
              <a:avLst/>
              <a:gdLst/>
              <a:ahLst/>
              <a:cxnLst/>
              <a:rect l="l" t="t" r="r" b="b"/>
              <a:pathLst>
                <a:path w="950" h="1808" extrusionOk="0">
                  <a:moveTo>
                    <a:pt x="730" y="0"/>
                  </a:moveTo>
                  <a:cubicBezTo>
                    <a:pt x="730" y="0"/>
                    <a:pt x="0" y="707"/>
                    <a:pt x="0" y="1807"/>
                  </a:cubicBezTo>
                  <a:cubicBezTo>
                    <a:pt x="0" y="1807"/>
                    <a:pt x="950" y="915"/>
                    <a:pt x="73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38" name="Google Shape;2672;p45">
              <a:extLst>
                <a:ext uri="{FF2B5EF4-FFF2-40B4-BE49-F238E27FC236}">
                  <a16:creationId xmlns="" xmlns:a16="http://schemas.microsoft.com/office/drawing/2014/main" id="{8809E6EB-6FDB-D35D-9729-5AB30430732C}"/>
                </a:ext>
              </a:extLst>
            </p:cNvPr>
            <p:cNvSpPr/>
            <p:nvPr/>
          </p:nvSpPr>
          <p:spPr>
            <a:xfrm>
              <a:off x="2037435" y="3907849"/>
              <a:ext cx="133404" cy="28640"/>
            </a:xfrm>
            <a:custGeom>
              <a:avLst/>
              <a:gdLst/>
              <a:ahLst/>
              <a:cxnLst/>
              <a:rect l="l" t="t" r="r" b="b"/>
              <a:pathLst>
                <a:path w="1947" h="418" extrusionOk="0">
                  <a:moveTo>
                    <a:pt x="1042" y="1"/>
                  </a:moveTo>
                  <a:cubicBezTo>
                    <a:pt x="735" y="1"/>
                    <a:pt x="374" y="51"/>
                    <a:pt x="0" y="207"/>
                  </a:cubicBezTo>
                  <a:cubicBezTo>
                    <a:pt x="0" y="207"/>
                    <a:pt x="497" y="418"/>
                    <a:pt x="1049" y="418"/>
                  </a:cubicBezTo>
                  <a:cubicBezTo>
                    <a:pt x="1357" y="418"/>
                    <a:pt x="1681" y="353"/>
                    <a:pt x="1946" y="150"/>
                  </a:cubicBezTo>
                  <a:cubicBezTo>
                    <a:pt x="1946" y="150"/>
                    <a:pt x="1574" y="1"/>
                    <a:pt x="104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39" name="Google Shape;2673;p45">
              <a:extLst>
                <a:ext uri="{FF2B5EF4-FFF2-40B4-BE49-F238E27FC236}">
                  <a16:creationId xmlns="" xmlns:a16="http://schemas.microsoft.com/office/drawing/2014/main" id="{1EFBBBEA-4DBF-F9A1-6AB9-FE332D3736A6}"/>
                </a:ext>
              </a:extLst>
            </p:cNvPr>
            <p:cNvSpPr/>
            <p:nvPr/>
          </p:nvSpPr>
          <p:spPr>
            <a:xfrm>
              <a:off x="2035037" y="3778422"/>
              <a:ext cx="51662" cy="103187"/>
            </a:xfrm>
            <a:custGeom>
              <a:avLst/>
              <a:gdLst/>
              <a:ahLst/>
              <a:cxnLst/>
              <a:rect l="l" t="t" r="r" b="b"/>
              <a:pathLst>
                <a:path w="754" h="1506" extrusionOk="0">
                  <a:moveTo>
                    <a:pt x="429" y="0"/>
                  </a:moveTo>
                  <a:cubicBezTo>
                    <a:pt x="429" y="0"/>
                    <a:pt x="1" y="649"/>
                    <a:pt x="174" y="1506"/>
                  </a:cubicBezTo>
                  <a:cubicBezTo>
                    <a:pt x="174" y="1506"/>
                    <a:pt x="754" y="672"/>
                    <a:pt x="4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0" name="Google Shape;2674;p45">
              <a:extLst>
                <a:ext uri="{FF2B5EF4-FFF2-40B4-BE49-F238E27FC236}">
                  <a16:creationId xmlns="" xmlns:a16="http://schemas.microsoft.com/office/drawing/2014/main" id="{89BB9112-ABBB-1A99-DB33-0A7D29EB2081}"/>
                </a:ext>
              </a:extLst>
            </p:cNvPr>
            <p:cNvSpPr/>
            <p:nvPr/>
          </p:nvSpPr>
          <p:spPr>
            <a:xfrm>
              <a:off x="1766864" y="3737106"/>
              <a:ext cx="161907" cy="119906"/>
            </a:xfrm>
            <a:custGeom>
              <a:avLst/>
              <a:gdLst/>
              <a:ahLst/>
              <a:cxnLst/>
              <a:rect l="l" t="t" r="r" b="b"/>
              <a:pathLst>
                <a:path w="2363" h="1750" extrusionOk="0">
                  <a:moveTo>
                    <a:pt x="0" y="1"/>
                  </a:moveTo>
                  <a:cubicBezTo>
                    <a:pt x="0" y="1"/>
                    <a:pt x="1054" y="1750"/>
                    <a:pt x="2363" y="1750"/>
                  </a:cubicBezTo>
                  <a:cubicBezTo>
                    <a:pt x="2363" y="1750"/>
                    <a:pt x="1540" y="406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1" name="Google Shape;2675;p45">
              <a:extLst>
                <a:ext uri="{FF2B5EF4-FFF2-40B4-BE49-F238E27FC236}">
                  <a16:creationId xmlns="" xmlns:a16="http://schemas.microsoft.com/office/drawing/2014/main" id="{4C065448-0350-00DD-5CA9-FEE53D7D4B6C}"/>
                </a:ext>
              </a:extLst>
            </p:cNvPr>
            <p:cNvSpPr/>
            <p:nvPr/>
          </p:nvSpPr>
          <p:spPr>
            <a:xfrm>
              <a:off x="1929522" y="3538751"/>
              <a:ext cx="111958" cy="242072"/>
            </a:xfrm>
            <a:custGeom>
              <a:avLst/>
              <a:gdLst/>
              <a:ahLst/>
              <a:cxnLst/>
              <a:rect l="l" t="t" r="r" b="b"/>
              <a:pathLst>
                <a:path w="1634" h="3533" extrusionOk="0">
                  <a:moveTo>
                    <a:pt x="1633" y="0"/>
                  </a:moveTo>
                  <a:lnTo>
                    <a:pt x="1633" y="0"/>
                  </a:lnTo>
                  <a:cubicBezTo>
                    <a:pt x="1633" y="1"/>
                    <a:pt x="0" y="1865"/>
                    <a:pt x="93" y="3533"/>
                  </a:cubicBezTo>
                  <a:cubicBezTo>
                    <a:pt x="93" y="3533"/>
                    <a:pt x="1390" y="2050"/>
                    <a:pt x="163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2" name="Google Shape;2676;p45">
              <a:extLst>
                <a:ext uri="{FF2B5EF4-FFF2-40B4-BE49-F238E27FC236}">
                  <a16:creationId xmlns="" xmlns:a16="http://schemas.microsoft.com/office/drawing/2014/main" id="{716FA550-6BA5-18EA-85C6-E856F268A1CB}"/>
                </a:ext>
              </a:extLst>
            </p:cNvPr>
            <p:cNvSpPr/>
            <p:nvPr/>
          </p:nvSpPr>
          <p:spPr>
            <a:xfrm>
              <a:off x="1880327" y="3456188"/>
              <a:ext cx="60364" cy="162798"/>
            </a:xfrm>
            <a:custGeom>
              <a:avLst/>
              <a:gdLst/>
              <a:ahLst/>
              <a:cxnLst/>
              <a:rect l="l" t="t" r="r" b="b"/>
              <a:pathLst>
                <a:path w="881" h="2376" extrusionOk="0">
                  <a:moveTo>
                    <a:pt x="811" y="1"/>
                  </a:moveTo>
                  <a:cubicBezTo>
                    <a:pt x="811" y="1"/>
                    <a:pt x="0" y="1321"/>
                    <a:pt x="232" y="2375"/>
                  </a:cubicBezTo>
                  <a:cubicBezTo>
                    <a:pt x="232" y="2375"/>
                    <a:pt x="881" y="1344"/>
                    <a:pt x="81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3" name="Google Shape;2677;p45">
              <a:extLst>
                <a:ext uri="{FF2B5EF4-FFF2-40B4-BE49-F238E27FC236}">
                  <a16:creationId xmlns="" xmlns:a16="http://schemas.microsoft.com/office/drawing/2014/main" id="{637BA4C8-93A2-5170-D6F3-789FFA9E6D97}"/>
                </a:ext>
              </a:extLst>
            </p:cNvPr>
            <p:cNvSpPr/>
            <p:nvPr/>
          </p:nvSpPr>
          <p:spPr>
            <a:xfrm>
              <a:off x="1763644" y="3595893"/>
              <a:ext cx="128676" cy="91334"/>
            </a:xfrm>
            <a:custGeom>
              <a:avLst/>
              <a:gdLst/>
              <a:ahLst/>
              <a:cxnLst/>
              <a:rect l="l" t="t" r="r" b="b"/>
              <a:pathLst>
                <a:path w="1878" h="133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61" y="1205"/>
                    <a:pt x="1877" y="1332"/>
                  </a:cubicBezTo>
                  <a:cubicBezTo>
                    <a:pt x="1877" y="1332"/>
                    <a:pt x="1472" y="406"/>
                    <a:pt x="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4" name="Google Shape;2678;p45">
              <a:extLst>
                <a:ext uri="{FF2B5EF4-FFF2-40B4-BE49-F238E27FC236}">
                  <a16:creationId xmlns="" xmlns:a16="http://schemas.microsoft.com/office/drawing/2014/main" id="{FF74F59B-A6BB-0365-BFED-540537639494}"/>
                </a:ext>
              </a:extLst>
            </p:cNvPr>
            <p:cNvSpPr/>
            <p:nvPr/>
          </p:nvSpPr>
          <p:spPr>
            <a:xfrm>
              <a:off x="1713696" y="4007815"/>
              <a:ext cx="131005" cy="32477"/>
            </a:xfrm>
            <a:custGeom>
              <a:avLst/>
              <a:gdLst/>
              <a:ahLst/>
              <a:cxnLst/>
              <a:rect l="l" t="t" r="r" b="b"/>
              <a:pathLst>
                <a:path w="1912" h="474" extrusionOk="0">
                  <a:moveTo>
                    <a:pt x="1429" y="1"/>
                  </a:moveTo>
                  <a:cubicBezTo>
                    <a:pt x="1057" y="1"/>
                    <a:pt x="519" y="74"/>
                    <a:pt x="0" y="405"/>
                  </a:cubicBezTo>
                  <a:cubicBezTo>
                    <a:pt x="0" y="405"/>
                    <a:pt x="285" y="473"/>
                    <a:pt x="654" y="473"/>
                  </a:cubicBezTo>
                  <a:cubicBezTo>
                    <a:pt x="1059" y="473"/>
                    <a:pt x="1566" y="391"/>
                    <a:pt x="1911" y="46"/>
                  </a:cubicBezTo>
                  <a:cubicBezTo>
                    <a:pt x="1911" y="46"/>
                    <a:pt x="1721" y="1"/>
                    <a:pt x="142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5" name="Google Shape;2679;p45">
              <a:extLst>
                <a:ext uri="{FF2B5EF4-FFF2-40B4-BE49-F238E27FC236}">
                  <a16:creationId xmlns="" xmlns:a16="http://schemas.microsoft.com/office/drawing/2014/main" id="{617DBB2B-5FF2-74BC-7579-EECB214B9790}"/>
                </a:ext>
              </a:extLst>
            </p:cNvPr>
            <p:cNvSpPr/>
            <p:nvPr/>
          </p:nvSpPr>
          <p:spPr>
            <a:xfrm>
              <a:off x="1873202" y="4072015"/>
              <a:ext cx="55568" cy="62762"/>
            </a:xfrm>
            <a:custGeom>
              <a:avLst/>
              <a:gdLst/>
              <a:ahLst/>
              <a:cxnLst/>
              <a:rect l="l" t="t" r="r" b="b"/>
              <a:pathLst>
                <a:path w="811" h="916" extrusionOk="0">
                  <a:moveTo>
                    <a:pt x="811" y="0"/>
                  </a:moveTo>
                  <a:cubicBezTo>
                    <a:pt x="811" y="1"/>
                    <a:pt x="46" y="360"/>
                    <a:pt x="0" y="915"/>
                  </a:cubicBezTo>
                  <a:cubicBezTo>
                    <a:pt x="0" y="915"/>
                    <a:pt x="579" y="637"/>
                    <a:pt x="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6" name="Google Shape;2680;p45">
              <a:extLst>
                <a:ext uri="{FF2B5EF4-FFF2-40B4-BE49-F238E27FC236}">
                  <a16:creationId xmlns="" xmlns:a16="http://schemas.microsoft.com/office/drawing/2014/main" id="{9734BA41-D9A7-3953-32D3-E189E45F804D}"/>
                </a:ext>
              </a:extLst>
            </p:cNvPr>
            <p:cNvSpPr/>
            <p:nvPr/>
          </p:nvSpPr>
          <p:spPr>
            <a:xfrm>
              <a:off x="1818389" y="4056325"/>
              <a:ext cx="99282" cy="23433"/>
            </a:xfrm>
            <a:custGeom>
              <a:avLst/>
              <a:gdLst/>
              <a:ahLst/>
              <a:cxnLst/>
              <a:rect l="l" t="t" r="r" b="b"/>
              <a:pathLst>
                <a:path w="1449" h="342" extrusionOk="0">
                  <a:moveTo>
                    <a:pt x="921" y="1"/>
                  </a:moveTo>
                  <a:cubicBezTo>
                    <a:pt x="612" y="1"/>
                    <a:pt x="238" y="61"/>
                    <a:pt x="1" y="311"/>
                  </a:cubicBezTo>
                  <a:cubicBezTo>
                    <a:pt x="1" y="311"/>
                    <a:pt x="145" y="342"/>
                    <a:pt x="365" y="342"/>
                  </a:cubicBezTo>
                  <a:cubicBezTo>
                    <a:pt x="649" y="342"/>
                    <a:pt x="1058" y="290"/>
                    <a:pt x="1449" y="56"/>
                  </a:cubicBezTo>
                  <a:cubicBezTo>
                    <a:pt x="1449" y="56"/>
                    <a:pt x="1214" y="1"/>
                    <a:pt x="9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7" name="Google Shape;2681;p45">
              <a:extLst>
                <a:ext uri="{FF2B5EF4-FFF2-40B4-BE49-F238E27FC236}">
                  <a16:creationId xmlns="" xmlns:a16="http://schemas.microsoft.com/office/drawing/2014/main" id="{1ED54055-522A-BE05-701E-2BB5B4BDDA7E}"/>
                </a:ext>
              </a:extLst>
            </p:cNvPr>
            <p:cNvSpPr/>
            <p:nvPr/>
          </p:nvSpPr>
          <p:spPr>
            <a:xfrm>
              <a:off x="1869228" y="3568898"/>
              <a:ext cx="92910" cy="645229"/>
            </a:xfrm>
            <a:custGeom>
              <a:avLst/>
              <a:gdLst/>
              <a:ahLst/>
              <a:cxnLst/>
              <a:rect l="l" t="t" r="r" b="b"/>
              <a:pathLst>
                <a:path w="1356" h="9417" extrusionOk="0">
                  <a:moveTo>
                    <a:pt x="0" y="1"/>
                  </a:moveTo>
                  <a:lnTo>
                    <a:pt x="0" y="35"/>
                  </a:lnTo>
                  <a:cubicBezTo>
                    <a:pt x="0" y="47"/>
                    <a:pt x="12" y="82"/>
                    <a:pt x="12" y="105"/>
                  </a:cubicBezTo>
                  <a:cubicBezTo>
                    <a:pt x="23" y="174"/>
                    <a:pt x="58" y="267"/>
                    <a:pt x="81" y="383"/>
                  </a:cubicBezTo>
                  <a:cubicBezTo>
                    <a:pt x="139" y="614"/>
                    <a:pt x="243" y="950"/>
                    <a:pt x="348" y="1367"/>
                  </a:cubicBezTo>
                  <a:cubicBezTo>
                    <a:pt x="568" y="2190"/>
                    <a:pt x="822" y="3359"/>
                    <a:pt x="1008" y="4668"/>
                  </a:cubicBezTo>
                  <a:cubicBezTo>
                    <a:pt x="1112" y="5317"/>
                    <a:pt x="1181" y="5942"/>
                    <a:pt x="1228" y="6510"/>
                  </a:cubicBezTo>
                  <a:cubicBezTo>
                    <a:pt x="1274" y="7089"/>
                    <a:pt x="1297" y="7587"/>
                    <a:pt x="1320" y="8027"/>
                  </a:cubicBezTo>
                  <a:cubicBezTo>
                    <a:pt x="1332" y="8247"/>
                    <a:pt x="1332" y="8432"/>
                    <a:pt x="1332" y="8606"/>
                  </a:cubicBezTo>
                  <a:lnTo>
                    <a:pt x="1332" y="9034"/>
                  </a:lnTo>
                  <a:lnTo>
                    <a:pt x="1332" y="9312"/>
                  </a:lnTo>
                  <a:lnTo>
                    <a:pt x="1332" y="9382"/>
                  </a:lnTo>
                  <a:lnTo>
                    <a:pt x="1332" y="9417"/>
                  </a:lnTo>
                  <a:cubicBezTo>
                    <a:pt x="1332" y="9417"/>
                    <a:pt x="1332" y="9405"/>
                    <a:pt x="1344" y="9393"/>
                  </a:cubicBezTo>
                  <a:lnTo>
                    <a:pt x="1344" y="9324"/>
                  </a:lnTo>
                  <a:cubicBezTo>
                    <a:pt x="1344" y="9266"/>
                    <a:pt x="1355" y="9162"/>
                    <a:pt x="1355" y="9046"/>
                  </a:cubicBezTo>
                  <a:lnTo>
                    <a:pt x="1355" y="8617"/>
                  </a:lnTo>
                  <a:lnTo>
                    <a:pt x="1355" y="8038"/>
                  </a:lnTo>
                  <a:cubicBezTo>
                    <a:pt x="1355" y="7598"/>
                    <a:pt x="1332" y="7077"/>
                    <a:pt x="1286" y="6521"/>
                  </a:cubicBezTo>
                  <a:cubicBezTo>
                    <a:pt x="1239" y="5942"/>
                    <a:pt x="1181" y="5317"/>
                    <a:pt x="1089" y="4668"/>
                  </a:cubicBezTo>
                  <a:cubicBezTo>
                    <a:pt x="892" y="3348"/>
                    <a:pt x="626" y="2190"/>
                    <a:pt x="406" y="1344"/>
                  </a:cubicBezTo>
                  <a:cubicBezTo>
                    <a:pt x="301" y="927"/>
                    <a:pt x="197" y="603"/>
                    <a:pt x="128" y="371"/>
                  </a:cubicBezTo>
                  <a:cubicBezTo>
                    <a:pt x="81" y="267"/>
                    <a:pt x="58" y="174"/>
                    <a:pt x="46" y="105"/>
                  </a:cubicBezTo>
                  <a:cubicBezTo>
                    <a:pt x="23" y="82"/>
                    <a:pt x="12" y="47"/>
                    <a:pt x="12" y="35"/>
                  </a:cubicBezTo>
                  <a:cubicBezTo>
                    <a:pt x="0" y="2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8" name="Google Shape;2682;p45">
              <a:extLst>
                <a:ext uri="{FF2B5EF4-FFF2-40B4-BE49-F238E27FC236}">
                  <a16:creationId xmlns="" xmlns:a16="http://schemas.microsoft.com/office/drawing/2014/main" id="{6B40FFB5-BBB4-4BE0-F641-1F6AFC66FF40}"/>
                </a:ext>
              </a:extLst>
            </p:cNvPr>
            <p:cNvSpPr/>
            <p:nvPr/>
          </p:nvSpPr>
          <p:spPr>
            <a:xfrm>
              <a:off x="1807289" y="3972803"/>
              <a:ext cx="149300" cy="102502"/>
            </a:xfrm>
            <a:custGeom>
              <a:avLst/>
              <a:gdLst/>
              <a:ahLst/>
              <a:cxnLst/>
              <a:rect l="l" t="t" r="r" b="b"/>
              <a:pathLst>
                <a:path w="2179" h="1496" extrusionOk="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2"/>
                    <a:pt x="464" y="348"/>
                    <a:pt x="1078" y="765"/>
                  </a:cubicBezTo>
                  <a:cubicBezTo>
                    <a:pt x="1669" y="1186"/>
                    <a:pt x="2149" y="1495"/>
                    <a:pt x="2177" y="1495"/>
                  </a:cubicBezTo>
                  <a:cubicBezTo>
                    <a:pt x="2178" y="1495"/>
                    <a:pt x="2178" y="1495"/>
                    <a:pt x="2178" y="1495"/>
                  </a:cubicBezTo>
                  <a:cubicBezTo>
                    <a:pt x="2178" y="1483"/>
                    <a:pt x="1692" y="1136"/>
                    <a:pt x="1101" y="730"/>
                  </a:cubicBezTo>
                  <a:cubicBezTo>
                    <a:pt x="510" y="310"/>
                    <a:pt x="41" y="0"/>
                    <a:pt x="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9" name="Google Shape;2683;p45">
              <a:extLst>
                <a:ext uri="{FF2B5EF4-FFF2-40B4-BE49-F238E27FC236}">
                  <a16:creationId xmlns="" xmlns:a16="http://schemas.microsoft.com/office/drawing/2014/main" id="{DE2137D0-E2EC-D1DB-76C4-85195CE68D4B}"/>
                </a:ext>
              </a:extLst>
            </p:cNvPr>
            <p:cNvSpPr/>
            <p:nvPr/>
          </p:nvSpPr>
          <p:spPr>
            <a:xfrm>
              <a:off x="1955695" y="3852214"/>
              <a:ext cx="139707" cy="132581"/>
            </a:xfrm>
            <a:custGeom>
              <a:avLst/>
              <a:gdLst/>
              <a:ahLst/>
              <a:cxnLst/>
              <a:rect l="l" t="t" r="r" b="b"/>
              <a:pathLst>
                <a:path w="2039" h="1935" extrusionOk="0">
                  <a:moveTo>
                    <a:pt x="2039" y="0"/>
                  </a:moveTo>
                  <a:cubicBezTo>
                    <a:pt x="2039" y="1"/>
                    <a:pt x="2004" y="24"/>
                    <a:pt x="1946" y="70"/>
                  </a:cubicBezTo>
                  <a:cubicBezTo>
                    <a:pt x="1888" y="128"/>
                    <a:pt x="1819" y="186"/>
                    <a:pt x="1726" y="267"/>
                  </a:cubicBezTo>
                  <a:cubicBezTo>
                    <a:pt x="1541" y="440"/>
                    <a:pt x="1286" y="695"/>
                    <a:pt x="1008" y="950"/>
                  </a:cubicBezTo>
                  <a:cubicBezTo>
                    <a:pt x="730" y="1216"/>
                    <a:pt x="487" y="1448"/>
                    <a:pt x="290" y="1633"/>
                  </a:cubicBezTo>
                  <a:lnTo>
                    <a:pt x="70" y="1853"/>
                  </a:lnTo>
                  <a:cubicBezTo>
                    <a:pt x="24" y="1911"/>
                    <a:pt x="1" y="1934"/>
                    <a:pt x="1" y="1934"/>
                  </a:cubicBezTo>
                  <a:cubicBezTo>
                    <a:pt x="12" y="1934"/>
                    <a:pt x="35" y="1923"/>
                    <a:pt x="70" y="1865"/>
                  </a:cubicBezTo>
                  <a:cubicBezTo>
                    <a:pt x="128" y="1819"/>
                    <a:pt x="197" y="1749"/>
                    <a:pt x="302" y="1656"/>
                  </a:cubicBezTo>
                  <a:cubicBezTo>
                    <a:pt x="487" y="1506"/>
                    <a:pt x="742" y="1251"/>
                    <a:pt x="1031" y="996"/>
                  </a:cubicBezTo>
                  <a:cubicBezTo>
                    <a:pt x="1321" y="730"/>
                    <a:pt x="1587" y="487"/>
                    <a:pt x="1761" y="301"/>
                  </a:cubicBezTo>
                  <a:cubicBezTo>
                    <a:pt x="1842" y="209"/>
                    <a:pt x="1923" y="139"/>
                    <a:pt x="1958" y="81"/>
                  </a:cubicBezTo>
                  <a:cubicBezTo>
                    <a:pt x="2004" y="24"/>
                    <a:pt x="2039" y="1"/>
                    <a:pt x="203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0" name="Google Shape;2684;p45">
              <a:extLst>
                <a:ext uri="{FF2B5EF4-FFF2-40B4-BE49-F238E27FC236}">
                  <a16:creationId xmlns="" xmlns:a16="http://schemas.microsoft.com/office/drawing/2014/main" id="{73DD928B-70E9-6610-6590-603D65F81114}"/>
                </a:ext>
              </a:extLst>
            </p:cNvPr>
            <p:cNvSpPr/>
            <p:nvPr/>
          </p:nvSpPr>
          <p:spPr>
            <a:xfrm>
              <a:off x="1700198" y="3918058"/>
              <a:ext cx="122304" cy="66736"/>
            </a:xfrm>
            <a:custGeom>
              <a:avLst/>
              <a:gdLst/>
              <a:ahLst/>
              <a:cxnLst/>
              <a:rect l="l" t="t" r="r" b="b"/>
              <a:pathLst>
                <a:path w="1785" h="974" extrusionOk="0">
                  <a:moveTo>
                    <a:pt x="8" y="1"/>
                  </a:moveTo>
                  <a:cubicBezTo>
                    <a:pt x="3" y="1"/>
                    <a:pt x="0" y="1"/>
                    <a:pt x="0" y="1"/>
                  </a:cubicBezTo>
                  <a:cubicBezTo>
                    <a:pt x="683" y="943"/>
                    <a:pt x="1659" y="974"/>
                    <a:pt x="1773" y="974"/>
                  </a:cubicBezTo>
                  <a:cubicBezTo>
                    <a:pt x="1781" y="974"/>
                    <a:pt x="1785" y="973"/>
                    <a:pt x="1784" y="973"/>
                  </a:cubicBezTo>
                  <a:cubicBezTo>
                    <a:pt x="1286" y="22"/>
                    <a:pt x="111" y="1"/>
                    <a:pt x="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1" name="Google Shape;2685;p45">
              <a:extLst>
                <a:ext uri="{FF2B5EF4-FFF2-40B4-BE49-F238E27FC236}">
                  <a16:creationId xmlns="" xmlns:a16="http://schemas.microsoft.com/office/drawing/2014/main" id="{012EE513-1F0C-0073-A635-7CA254F73C8E}"/>
                </a:ext>
              </a:extLst>
            </p:cNvPr>
            <p:cNvSpPr/>
            <p:nvPr/>
          </p:nvSpPr>
          <p:spPr>
            <a:xfrm>
              <a:off x="1816813" y="3884759"/>
              <a:ext cx="72286" cy="126209"/>
            </a:xfrm>
            <a:custGeom>
              <a:avLst/>
              <a:gdLst/>
              <a:ahLst/>
              <a:cxnLst/>
              <a:rect l="l" t="t" r="r" b="b"/>
              <a:pathLst>
                <a:path w="1055" h="1842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216"/>
                    <a:pt x="881" y="1842"/>
                    <a:pt x="881" y="1842"/>
                  </a:cubicBezTo>
                  <a:cubicBezTo>
                    <a:pt x="1055" y="718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2" name="Google Shape;2686;p45">
              <a:extLst>
                <a:ext uri="{FF2B5EF4-FFF2-40B4-BE49-F238E27FC236}">
                  <a16:creationId xmlns="" xmlns:a16="http://schemas.microsoft.com/office/drawing/2014/main" id="{E9020C26-CE1A-A745-095F-986DCBE3AF2E}"/>
                </a:ext>
              </a:extLst>
            </p:cNvPr>
            <p:cNvSpPr/>
            <p:nvPr/>
          </p:nvSpPr>
          <p:spPr>
            <a:xfrm>
              <a:off x="2071556" y="3761703"/>
              <a:ext cx="115109" cy="112780"/>
            </a:xfrm>
            <a:custGeom>
              <a:avLst/>
              <a:gdLst/>
              <a:ahLst/>
              <a:cxnLst/>
              <a:rect l="l" t="t" r="r" b="b"/>
              <a:pathLst>
                <a:path w="1680" h="1646" extrusionOk="0">
                  <a:moveTo>
                    <a:pt x="1680" y="1"/>
                  </a:moveTo>
                  <a:lnTo>
                    <a:pt x="1680" y="1"/>
                  </a:lnTo>
                  <a:cubicBezTo>
                    <a:pt x="325" y="453"/>
                    <a:pt x="1" y="1646"/>
                    <a:pt x="1" y="1646"/>
                  </a:cubicBezTo>
                  <a:cubicBezTo>
                    <a:pt x="1274" y="1402"/>
                    <a:pt x="1680" y="1"/>
                    <a:pt x="168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3" name="Google Shape;2687;p45">
              <a:extLst>
                <a:ext uri="{FF2B5EF4-FFF2-40B4-BE49-F238E27FC236}">
                  <a16:creationId xmlns="" xmlns:a16="http://schemas.microsoft.com/office/drawing/2014/main" id="{D10BAB99-4221-7265-594F-2C759ED1485C}"/>
                </a:ext>
              </a:extLst>
            </p:cNvPr>
            <p:cNvSpPr/>
            <p:nvPr/>
          </p:nvSpPr>
          <p:spPr>
            <a:xfrm>
              <a:off x="1779540" y="3403841"/>
              <a:ext cx="110382" cy="187327"/>
            </a:xfrm>
            <a:custGeom>
              <a:avLst/>
              <a:gdLst/>
              <a:ahLst/>
              <a:cxnLst/>
              <a:rect l="l" t="t" r="r" b="b"/>
              <a:pathLst>
                <a:path w="1611" h="2734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851"/>
                    <a:pt x="1415" y="2720"/>
                    <a:pt x="1425" y="2734"/>
                  </a:cubicBezTo>
                  <a:lnTo>
                    <a:pt x="1425" y="2734"/>
                  </a:lnTo>
                  <a:cubicBezTo>
                    <a:pt x="1610" y="1043"/>
                    <a:pt x="1" y="1"/>
                    <a:pt x="0" y="1"/>
                  </a:cubicBezTo>
                  <a:close/>
                  <a:moveTo>
                    <a:pt x="1425" y="2734"/>
                  </a:moveTo>
                  <a:cubicBezTo>
                    <a:pt x="1425" y="2734"/>
                    <a:pt x="1425" y="2734"/>
                    <a:pt x="1425" y="2734"/>
                  </a:cubicBezTo>
                  <a:cubicBezTo>
                    <a:pt x="1425" y="2734"/>
                    <a:pt x="1425" y="2734"/>
                    <a:pt x="1425" y="273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4" name="Google Shape;2688;p45">
              <a:extLst>
                <a:ext uri="{FF2B5EF4-FFF2-40B4-BE49-F238E27FC236}">
                  <a16:creationId xmlns="" xmlns:a16="http://schemas.microsoft.com/office/drawing/2014/main" id="{FD41835D-D684-9744-FD9A-E9E1CC883DAC}"/>
                </a:ext>
              </a:extLst>
            </p:cNvPr>
            <p:cNvSpPr/>
            <p:nvPr/>
          </p:nvSpPr>
          <p:spPr>
            <a:xfrm>
              <a:off x="1991392" y="4039470"/>
              <a:ext cx="153274" cy="170677"/>
            </a:xfrm>
            <a:custGeom>
              <a:avLst/>
              <a:gdLst/>
              <a:ahLst/>
              <a:cxnLst/>
              <a:rect l="l" t="t" r="r" b="b"/>
              <a:pathLst>
                <a:path w="2237" h="2491" extrusionOk="0">
                  <a:moveTo>
                    <a:pt x="2236" y="1"/>
                  </a:moveTo>
                  <a:cubicBezTo>
                    <a:pt x="2236" y="1"/>
                    <a:pt x="2201" y="24"/>
                    <a:pt x="2120" y="70"/>
                  </a:cubicBezTo>
                  <a:cubicBezTo>
                    <a:pt x="2051" y="116"/>
                    <a:pt x="1946" y="186"/>
                    <a:pt x="1819" y="279"/>
                  </a:cubicBezTo>
                  <a:cubicBezTo>
                    <a:pt x="1576" y="464"/>
                    <a:pt x="1252" y="742"/>
                    <a:pt x="939" y="1089"/>
                  </a:cubicBezTo>
                  <a:cubicBezTo>
                    <a:pt x="615" y="1437"/>
                    <a:pt x="383" y="1796"/>
                    <a:pt x="232" y="2051"/>
                  </a:cubicBezTo>
                  <a:cubicBezTo>
                    <a:pt x="151" y="2190"/>
                    <a:pt x="93" y="2305"/>
                    <a:pt x="59" y="2375"/>
                  </a:cubicBezTo>
                  <a:cubicBezTo>
                    <a:pt x="12" y="2444"/>
                    <a:pt x="1" y="2491"/>
                    <a:pt x="1" y="2491"/>
                  </a:cubicBezTo>
                  <a:cubicBezTo>
                    <a:pt x="1" y="2491"/>
                    <a:pt x="24" y="2444"/>
                    <a:pt x="70" y="2375"/>
                  </a:cubicBezTo>
                  <a:cubicBezTo>
                    <a:pt x="117" y="2305"/>
                    <a:pt x="174" y="2201"/>
                    <a:pt x="256" y="2074"/>
                  </a:cubicBezTo>
                  <a:cubicBezTo>
                    <a:pt x="429" y="1807"/>
                    <a:pt x="672" y="1460"/>
                    <a:pt x="985" y="1112"/>
                  </a:cubicBezTo>
                  <a:cubicBezTo>
                    <a:pt x="1298" y="765"/>
                    <a:pt x="1599" y="487"/>
                    <a:pt x="1854" y="302"/>
                  </a:cubicBezTo>
                  <a:cubicBezTo>
                    <a:pt x="1970" y="221"/>
                    <a:pt x="2062" y="128"/>
                    <a:pt x="2143" y="82"/>
                  </a:cubicBezTo>
                  <a:cubicBezTo>
                    <a:pt x="2213" y="24"/>
                    <a:pt x="2236" y="1"/>
                    <a:pt x="223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5" name="Google Shape;2689;p45">
              <a:extLst>
                <a:ext uri="{FF2B5EF4-FFF2-40B4-BE49-F238E27FC236}">
                  <a16:creationId xmlns="" xmlns:a16="http://schemas.microsoft.com/office/drawing/2014/main" id="{15E3B370-FB34-AB7E-6209-691B6AD310BC}"/>
                </a:ext>
              </a:extLst>
            </p:cNvPr>
            <p:cNvSpPr/>
            <p:nvPr/>
          </p:nvSpPr>
          <p:spPr>
            <a:xfrm>
              <a:off x="2035859" y="3979929"/>
              <a:ext cx="50840" cy="131005"/>
            </a:xfrm>
            <a:custGeom>
              <a:avLst/>
              <a:gdLst/>
              <a:ahLst/>
              <a:cxnLst/>
              <a:rect l="l" t="t" r="r" b="b"/>
              <a:pathLst>
                <a:path w="742" h="1912" extrusionOk="0">
                  <a:moveTo>
                    <a:pt x="556" y="1"/>
                  </a:moveTo>
                  <a:cubicBezTo>
                    <a:pt x="556" y="1"/>
                    <a:pt x="0" y="823"/>
                    <a:pt x="197" y="1912"/>
                  </a:cubicBezTo>
                  <a:cubicBezTo>
                    <a:pt x="197" y="1912"/>
                    <a:pt x="742" y="1205"/>
                    <a:pt x="55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6" name="Google Shape;2690;p45">
              <a:extLst>
                <a:ext uri="{FF2B5EF4-FFF2-40B4-BE49-F238E27FC236}">
                  <a16:creationId xmlns="" xmlns:a16="http://schemas.microsoft.com/office/drawing/2014/main" id="{ADB6B528-A5FA-6131-6E13-51243479A485}"/>
                </a:ext>
              </a:extLst>
            </p:cNvPr>
            <p:cNvSpPr/>
            <p:nvPr/>
          </p:nvSpPr>
          <p:spPr>
            <a:xfrm>
              <a:off x="2123149" y="4053242"/>
              <a:ext cx="96062" cy="20966"/>
            </a:xfrm>
            <a:custGeom>
              <a:avLst/>
              <a:gdLst/>
              <a:ahLst/>
              <a:cxnLst/>
              <a:rect l="l" t="t" r="r" b="b"/>
              <a:pathLst>
                <a:path w="1402" h="306" extrusionOk="0">
                  <a:moveTo>
                    <a:pt x="996" y="1"/>
                  </a:moveTo>
                  <a:cubicBezTo>
                    <a:pt x="730" y="1"/>
                    <a:pt x="363" y="51"/>
                    <a:pt x="0" y="263"/>
                  </a:cubicBezTo>
                  <a:cubicBezTo>
                    <a:pt x="0" y="263"/>
                    <a:pt x="146" y="305"/>
                    <a:pt x="381" y="305"/>
                  </a:cubicBezTo>
                  <a:cubicBezTo>
                    <a:pt x="638" y="305"/>
                    <a:pt x="1002" y="255"/>
                    <a:pt x="1402" y="43"/>
                  </a:cubicBezTo>
                  <a:cubicBezTo>
                    <a:pt x="1402" y="43"/>
                    <a:pt x="1241" y="1"/>
                    <a:pt x="9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7" name="Google Shape;2691;p45">
              <a:extLst>
                <a:ext uri="{FF2B5EF4-FFF2-40B4-BE49-F238E27FC236}">
                  <a16:creationId xmlns="" xmlns:a16="http://schemas.microsoft.com/office/drawing/2014/main" id="{74B8E4DB-790A-28C9-4415-C3A36FD706FC}"/>
                </a:ext>
              </a:extLst>
            </p:cNvPr>
            <p:cNvSpPr/>
            <p:nvPr/>
          </p:nvSpPr>
          <p:spPr>
            <a:xfrm>
              <a:off x="1800986" y="4222820"/>
              <a:ext cx="334914" cy="269822"/>
            </a:xfrm>
            <a:custGeom>
              <a:avLst/>
              <a:gdLst/>
              <a:ahLst/>
              <a:cxnLst/>
              <a:rect l="l" t="t" r="r" b="b"/>
              <a:pathLst>
                <a:path w="4888" h="3938" extrusionOk="0">
                  <a:moveTo>
                    <a:pt x="0" y="0"/>
                  </a:moveTo>
                  <a:lnTo>
                    <a:pt x="591" y="3938"/>
                  </a:lnTo>
                  <a:lnTo>
                    <a:pt x="4077" y="3938"/>
                  </a:lnTo>
                  <a:lnTo>
                    <a:pt x="4888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8" name="Google Shape;2692;p45">
              <a:extLst>
                <a:ext uri="{FF2B5EF4-FFF2-40B4-BE49-F238E27FC236}">
                  <a16:creationId xmlns="" xmlns:a16="http://schemas.microsoft.com/office/drawing/2014/main" id="{A1CA433C-0755-C22F-C76C-244139C89341}"/>
                </a:ext>
              </a:extLst>
            </p:cNvPr>
            <p:cNvSpPr/>
            <p:nvPr/>
          </p:nvSpPr>
          <p:spPr>
            <a:xfrm>
              <a:off x="1828735" y="4394180"/>
              <a:ext cx="273864" cy="2467"/>
            </a:xfrm>
            <a:custGeom>
              <a:avLst/>
              <a:gdLst/>
              <a:ahLst/>
              <a:cxnLst/>
              <a:rect l="l" t="t" r="r" b="b"/>
              <a:pathLst>
                <a:path w="3997" h="36" extrusionOk="0">
                  <a:moveTo>
                    <a:pt x="1993" y="1"/>
                  </a:moveTo>
                  <a:cubicBezTo>
                    <a:pt x="892" y="1"/>
                    <a:pt x="0" y="24"/>
                    <a:pt x="0" y="24"/>
                  </a:cubicBezTo>
                  <a:cubicBezTo>
                    <a:pt x="0" y="24"/>
                    <a:pt x="892" y="35"/>
                    <a:pt x="1993" y="35"/>
                  </a:cubicBezTo>
                  <a:cubicBezTo>
                    <a:pt x="3093" y="35"/>
                    <a:pt x="3996" y="35"/>
                    <a:pt x="3996" y="24"/>
                  </a:cubicBezTo>
                  <a:cubicBezTo>
                    <a:pt x="3996" y="1"/>
                    <a:pt x="3104" y="1"/>
                    <a:pt x="199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9" name="Google Shape;2693;p45">
              <a:extLst>
                <a:ext uri="{FF2B5EF4-FFF2-40B4-BE49-F238E27FC236}">
                  <a16:creationId xmlns="" xmlns:a16="http://schemas.microsoft.com/office/drawing/2014/main" id="{2D108A29-0FB4-1878-D543-24A9F982D89D}"/>
                </a:ext>
              </a:extLst>
            </p:cNvPr>
            <p:cNvSpPr/>
            <p:nvPr/>
          </p:nvSpPr>
          <p:spPr>
            <a:xfrm>
              <a:off x="1827159" y="4381162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921" y="1"/>
                  </a:moveTo>
                  <a:cubicBezTo>
                    <a:pt x="2649" y="1"/>
                    <a:pt x="2341" y="2"/>
                    <a:pt x="2016" y="5"/>
                  </a:cubicBezTo>
                  <a:cubicBezTo>
                    <a:pt x="904" y="5"/>
                    <a:pt x="0" y="5"/>
                    <a:pt x="0" y="17"/>
                  </a:cubicBezTo>
                  <a:cubicBezTo>
                    <a:pt x="0" y="17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17"/>
                  </a:cubicBezTo>
                  <a:cubicBezTo>
                    <a:pt x="4031" y="9"/>
                    <a:pt x="3579" y="1"/>
                    <a:pt x="29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0" name="Google Shape;2694;p45">
              <a:extLst>
                <a:ext uri="{FF2B5EF4-FFF2-40B4-BE49-F238E27FC236}">
                  <a16:creationId xmlns="" xmlns:a16="http://schemas.microsoft.com/office/drawing/2014/main" id="{BB774839-1189-F739-99A9-8025316C9FF2}"/>
                </a:ext>
              </a:extLst>
            </p:cNvPr>
            <p:cNvSpPr/>
            <p:nvPr/>
          </p:nvSpPr>
          <p:spPr>
            <a:xfrm>
              <a:off x="1827159" y="4366088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851" y="1"/>
                  </a:moveTo>
                  <a:cubicBezTo>
                    <a:pt x="2596" y="1"/>
                    <a:pt x="2313" y="2"/>
                    <a:pt x="2016" y="5"/>
                  </a:cubicBezTo>
                  <a:cubicBezTo>
                    <a:pt x="904" y="5"/>
                    <a:pt x="0" y="5"/>
                    <a:pt x="0" y="28"/>
                  </a:cubicBezTo>
                  <a:cubicBezTo>
                    <a:pt x="0" y="28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28"/>
                  </a:cubicBezTo>
                  <a:cubicBezTo>
                    <a:pt x="4031" y="12"/>
                    <a:pt x="3547" y="1"/>
                    <a:pt x="28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1" name="Google Shape;2695;p45">
              <a:extLst>
                <a:ext uri="{FF2B5EF4-FFF2-40B4-BE49-F238E27FC236}">
                  <a16:creationId xmlns="" xmlns:a16="http://schemas.microsoft.com/office/drawing/2014/main" id="{39DBBD07-E5B8-220F-3D40-5F57A22D89F7}"/>
                </a:ext>
              </a:extLst>
            </p:cNvPr>
            <p:cNvSpPr/>
            <p:nvPr/>
          </p:nvSpPr>
          <p:spPr>
            <a:xfrm>
              <a:off x="1857306" y="4409254"/>
              <a:ext cx="12744" cy="68312"/>
            </a:xfrm>
            <a:custGeom>
              <a:avLst/>
              <a:gdLst/>
              <a:ahLst/>
              <a:cxnLst/>
              <a:rect l="l" t="t" r="r" b="b"/>
              <a:pathLst>
                <a:path w="186" h="997" extrusionOk="0">
                  <a:moveTo>
                    <a:pt x="0" y="1"/>
                  </a:moveTo>
                  <a:cubicBezTo>
                    <a:pt x="0" y="1"/>
                    <a:pt x="24" y="232"/>
                    <a:pt x="70" y="510"/>
                  </a:cubicBezTo>
                  <a:cubicBezTo>
                    <a:pt x="116" y="788"/>
                    <a:pt x="163" y="997"/>
                    <a:pt x="174" y="997"/>
                  </a:cubicBezTo>
                  <a:cubicBezTo>
                    <a:pt x="186" y="985"/>
                    <a:pt x="163" y="765"/>
                    <a:pt x="105" y="499"/>
                  </a:cubicBezTo>
                  <a:cubicBezTo>
                    <a:pt x="58" y="22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2" name="Google Shape;2696;p45">
              <a:extLst>
                <a:ext uri="{FF2B5EF4-FFF2-40B4-BE49-F238E27FC236}">
                  <a16:creationId xmlns="" xmlns:a16="http://schemas.microsoft.com/office/drawing/2014/main" id="{E6C9E1D3-B63E-57D3-97D8-B2A7D85D8BC5}"/>
                </a:ext>
              </a:extLst>
            </p:cNvPr>
            <p:cNvSpPr/>
            <p:nvPr/>
          </p:nvSpPr>
          <p:spPr>
            <a:xfrm>
              <a:off x="1880327" y="4408500"/>
              <a:ext cx="5618" cy="66736"/>
            </a:xfrm>
            <a:custGeom>
              <a:avLst/>
              <a:gdLst/>
              <a:ahLst/>
              <a:cxnLst/>
              <a:rect l="l" t="t" r="r" b="b"/>
              <a:pathLst>
                <a:path w="82" h="974" extrusionOk="0">
                  <a:moveTo>
                    <a:pt x="0" y="0"/>
                  </a:moveTo>
                  <a:cubicBezTo>
                    <a:pt x="0" y="12"/>
                    <a:pt x="12" y="232"/>
                    <a:pt x="23" y="487"/>
                  </a:cubicBezTo>
                  <a:cubicBezTo>
                    <a:pt x="35" y="753"/>
                    <a:pt x="58" y="973"/>
                    <a:pt x="70" y="973"/>
                  </a:cubicBezTo>
                  <a:cubicBezTo>
                    <a:pt x="81" y="973"/>
                    <a:pt x="81" y="753"/>
                    <a:pt x="58" y="475"/>
                  </a:cubicBezTo>
                  <a:cubicBezTo>
                    <a:pt x="35" y="22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3" name="Google Shape;2697;p45">
              <a:extLst>
                <a:ext uri="{FF2B5EF4-FFF2-40B4-BE49-F238E27FC236}">
                  <a16:creationId xmlns="" xmlns:a16="http://schemas.microsoft.com/office/drawing/2014/main" id="{86A69229-A330-A623-D823-325D90083DA2}"/>
                </a:ext>
              </a:extLst>
            </p:cNvPr>
            <p:cNvSpPr/>
            <p:nvPr/>
          </p:nvSpPr>
          <p:spPr>
            <a:xfrm>
              <a:off x="1905678" y="4406102"/>
              <a:ext cx="10415" cy="69134"/>
            </a:xfrm>
            <a:custGeom>
              <a:avLst/>
              <a:gdLst/>
              <a:ahLst/>
              <a:cxnLst/>
              <a:rect l="l" t="t" r="r" b="b"/>
              <a:pathLst>
                <a:path w="152" h="1009" extrusionOk="0">
                  <a:moveTo>
                    <a:pt x="12" y="0"/>
                  </a:moveTo>
                  <a:cubicBezTo>
                    <a:pt x="1" y="0"/>
                    <a:pt x="12" y="232"/>
                    <a:pt x="47" y="510"/>
                  </a:cubicBezTo>
                  <a:cubicBezTo>
                    <a:pt x="70" y="788"/>
                    <a:pt x="117" y="1008"/>
                    <a:pt x="128" y="1008"/>
                  </a:cubicBezTo>
                  <a:cubicBezTo>
                    <a:pt x="151" y="1008"/>
                    <a:pt x="117" y="776"/>
                    <a:pt x="94" y="510"/>
                  </a:cubicBezTo>
                  <a:cubicBezTo>
                    <a:pt x="47" y="220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4" name="Google Shape;2698;p45">
              <a:extLst>
                <a:ext uri="{FF2B5EF4-FFF2-40B4-BE49-F238E27FC236}">
                  <a16:creationId xmlns="" xmlns:a16="http://schemas.microsoft.com/office/drawing/2014/main" id="{D6858EC9-5813-D0CF-90CD-BD72CD5FE832}"/>
                </a:ext>
              </a:extLst>
            </p:cNvPr>
            <p:cNvSpPr/>
            <p:nvPr/>
          </p:nvSpPr>
          <p:spPr>
            <a:xfrm>
              <a:off x="1931920" y="4406102"/>
              <a:ext cx="4796" cy="69888"/>
            </a:xfrm>
            <a:custGeom>
              <a:avLst/>
              <a:gdLst/>
              <a:ahLst/>
              <a:cxnLst/>
              <a:rect l="l" t="t" r="r" b="b"/>
              <a:pathLst>
                <a:path w="70" h="1020" extrusionOk="0">
                  <a:moveTo>
                    <a:pt x="23" y="0"/>
                  </a:moveTo>
                  <a:cubicBezTo>
                    <a:pt x="12" y="0"/>
                    <a:pt x="0" y="232"/>
                    <a:pt x="12" y="510"/>
                  </a:cubicBezTo>
                  <a:cubicBezTo>
                    <a:pt x="12" y="788"/>
                    <a:pt x="35" y="1020"/>
                    <a:pt x="58" y="1020"/>
                  </a:cubicBezTo>
                  <a:cubicBezTo>
                    <a:pt x="70" y="1020"/>
                    <a:pt x="58" y="788"/>
                    <a:pt x="58" y="510"/>
                  </a:cubicBezTo>
                  <a:cubicBezTo>
                    <a:pt x="35" y="232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5" name="Google Shape;2699;p45">
              <a:extLst>
                <a:ext uri="{FF2B5EF4-FFF2-40B4-BE49-F238E27FC236}">
                  <a16:creationId xmlns="" xmlns:a16="http://schemas.microsoft.com/office/drawing/2014/main" id="{6B997CF7-9C53-E699-9BBE-3A94DDE417DA}"/>
                </a:ext>
              </a:extLst>
            </p:cNvPr>
            <p:cNvSpPr/>
            <p:nvPr/>
          </p:nvSpPr>
          <p:spPr>
            <a:xfrm>
              <a:off x="1968371" y="4409254"/>
              <a:ext cx="4865" cy="65982"/>
            </a:xfrm>
            <a:custGeom>
              <a:avLst/>
              <a:gdLst/>
              <a:ahLst/>
              <a:cxnLst/>
              <a:rect l="l" t="t" r="r" b="b"/>
              <a:pathLst>
                <a:path w="71" h="963" extrusionOk="0">
                  <a:moveTo>
                    <a:pt x="12" y="1"/>
                  </a:moveTo>
                  <a:cubicBezTo>
                    <a:pt x="12" y="1"/>
                    <a:pt x="1" y="221"/>
                    <a:pt x="12" y="476"/>
                  </a:cubicBezTo>
                  <a:cubicBezTo>
                    <a:pt x="24" y="742"/>
                    <a:pt x="47" y="962"/>
                    <a:pt x="59" y="962"/>
                  </a:cubicBezTo>
                  <a:cubicBezTo>
                    <a:pt x="70" y="962"/>
                    <a:pt x="70" y="742"/>
                    <a:pt x="59" y="476"/>
                  </a:cubicBezTo>
                  <a:cubicBezTo>
                    <a:pt x="47" y="221"/>
                    <a:pt x="24" y="1"/>
                    <a:pt x="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6" name="Google Shape;2700;p45">
              <a:extLst>
                <a:ext uri="{FF2B5EF4-FFF2-40B4-BE49-F238E27FC236}">
                  <a16:creationId xmlns="" xmlns:a16="http://schemas.microsoft.com/office/drawing/2014/main" id="{5FC5B063-8712-6312-4B4D-0679866C8CBD}"/>
                </a:ext>
              </a:extLst>
            </p:cNvPr>
            <p:cNvSpPr/>
            <p:nvPr/>
          </p:nvSpPr>
          <p:spPr>
            <a:xfrm>
              <a:off x="1997764" y="4408500"/>
              <a:ext cx="3220" cy="67490"/>
            </a:xfrm>
            <a:custGeom>
              <a:avLst/>
              <a:gdLst/>
              <a:ahLst/>
              <a:cxnLst/>
              <a:rect l="l" t="t" r="r" b="b"/>
              <a:pathLst>
                <a:path w="47" h="985" extrusionOk="0">
                  <a:moveTo>
                    <a:pt x="35" y="0"/>
                  </a:moveTo>
                  <a:cubicBezTo>
                    <a:pt x="24" y="0"/>
                    <a:pt x="0" y="220"/>
                    <a:pt x="0" y="487"/>
                  </a:cubicBezTo>
                  <a:cubicBezTo>
                    <a:pt x="0" y="765"/>
                    <a:pt x="0" y="985"/>
                    <a:pt x="24" y="985"/>
                  </a:cubicBezTo>
                  <a:cubicBezTo>
                    <a:pt x="35" y="985"/>
                    <a:pt x="47" y="765"/>
                    <a:pt x="47" y="487"/>
                  </a:cubicBezTo>
                  <a:cubicBezTo>
                    <a:pt x="47" y="220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7" name="Google Shape;2701;p45">
              <a:extLst>
                <a:ext uri="{FF2B5EF4-FFF2-40B4-BE49-F238E27FC236}">
                  <a16:creationId xmlns="" xmlns:a16="http://schemas.microsoft.com/office/drawing/2014/main" id="{427D3DDB-A617-2E1A-C064-1D9EC5A08B12}"/>
                </a:ext>
              </a:extLst>
            </p:cNvPr>
            <p:cNvSpPr/>
            <p:nvPr/>
          </p:nvSpPr>
          <p:spPr>
            <a:xfrm>
              <a:off x="2023938" y="4400552"/>
              <a:ext cx="8770" cy="71532"/>
            </a:xfrm>
            <a:custGeom>
              <a:avLst/>
              <a:gdLst/>
              <a:ahLst/>
              <a:cxnLst/>
              <a:rect l="l" t="t" r="r" b="b"/>
              <a:pathLst>
                <a:path w="128" h="1044" extrusionOk="0">
                  <a:moveTo>
                    <a:pt x="116" y="0"/>
                  </a:moveTo>
                  <a:cubicBezTo>
                    <a:pt x="93" y="0"/>
                    <a:pt x="70" y="232"/>
                    <a:pt x="35" y="522"/>
                  </a:cubicBezTo>
                  <a:cubicBezTo>
                    <a:pt x="12" y="811"/>
                    <a:pt x="1" y="1043"/>
                    <a:pt x="12" y="1043"/>
                  </a:cubicBezTo>
                  <a:cubicBezTo>
                    <a:pt x="12" y="1043"/>
                    <a:pt x="13" y="1043"/>
                    <a:pt x="13" y="1043"/>
                  </a:cubicBezTo>
                  <a:cubicBezTo>
                    <a:pt x="25" y="1043"/>
                    <a:pt x="59" y="815"/>
                    <a:pt x="82" y="522"/>
                  </a:cubicBezTo>
                  <a:cubicBezTo>
                    <a:pt x="116" y="232"/>
                    <a:pt x="128" y="0"/>
                    <a:pt x="11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8" name="Google Shape;2702;p45">
              <a:extLst>
                <a:ext uri="{FF2B5EF4-FFF2-40B4-BE49-F238E27FC236}">
                  <a16:creationId xmlns="" xmlns:a16="http://schemas.microsoft.com/office/drawing/2014/main" id="{6FBD5948-EC98-64BA-12A0-C3D8B8BADCAF}"/>
                </a:ext>
              </a:extLst>
            </p:cNvPr>
            <p:cNvSpPr/>
            <p:nvPr/>
          </p:nvSpPr>
          <p:spPr>
            <a:xfrm>
              <a:off x="2056483" y="4410007"/>
              <a:ext cx="15142" cy="58857"/>
            </a:xfrm>
            <a:custGeom>
              <a:avLst/>
              <a:gdLst/>
              <a:ahLst/>
              <a:cxnLst/>
              <a:rect l="l" t="t" r="r" b="b"/>
              <a:pathLst>
                <a:path w="221" h="859" extrusionOk="0">
                  <a:moveTo>
                    <a:pt x="207" y="1"/>
                  </a:moveTo>
                  <a:cubicBezTo>
                    <a:pt x="182" y="1"/>
                    <a:pt x="126" y="183"/>
                    <a:pt x="70" y="430"/>
                  </a:cubicBezTo>
                  <a:cubicBezTo>
                    <a:pt x="12" y="661"/>
                    <a:pt x="0" y="858"/>
                    <a:pt x="12" y="858"/>
                  </a:cubicBezTo>
                  <a:cubicBezTo>
                    <a:pt x="12" y="858"/>
                    <a:pt x="58" y="673"/>
                    <a:pt x="116" y="441"/>
                  </a:cubicBezTo>
                  <a:cubicBezTo>
                    <a:pt x="163" y="198"/>
                    <a:pt x="221" y="1"/>
                    <a:pt x="209" y="1"/>
                  </a:cubicBezTo>
                  <a:cubicBezTo>
                    <a:pt x="208" y="1"/>
                    <a:pt x="208" y="1"/>
                    <a:pt x="20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9" name="Google Shape;2703;p45">
              <a:extLst>
                <a:ext uri="{FF2B5EF4-FFF2-40B4-BE49-F238E27FC236}">
                  <a16:creationId xmlns="" xmlns:a16="http://schemas.microsoft.com/office/drawing/2014/main" id="{AF2C09B3-8EB1-87EA-C195-479891BD75CB}"/>
                </a:ext>
              </a:extLst>
            </p:cNvPr>
            <p:cNvSpPr/>
            <p:nvPr/>
          </p:nvSpPr>
          <p:spPr>
            <a:xfrm>
              <a:off x="1773168" y="4169651"/>
              <a:ext cx="385754" cy="69888"/>
            </a:xfrm>
            <a:custGeom>
              <a:avLst/>
              <a:gdLst/>
              <a:ahLst/>
              <a:cxnLst/>
              <a:rect l="l" t="t" r="r" b="b"/>
              <a:pathLst>
                <a:path w="5630" h="1020" extrusionOk="0">
                  <a:moveTo>
                    <a:pt x="1" y="0"/>
                  </a:moveTo>
                  <a:lnTo>
                    <a:pt x="1" y="730"/>
                  </a:lnTo>
                  <a:cubicBezTo>
                    <a:pt x="1" y="892"/>
                    <a:pt x="128" y="1019"/>
                    <a:pt x="290" y="1019"/>
                  </a:cubicBezTo>
                  <a:lnTo>
                    <a:pt x="5340" y="1019"/>
                  </a:lnTo>
                  <a:cubicBezTo>
                    <a:pt x="5491" y="1019"/>
                    <a:pt x="5630" y="892"/>
                    <a:pt x="5630" y="730"/>
                  </a:cubicBezTo>
                  <a:lnTo>
                    <a:pt x="563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0" name="Google Shape;2704;p45">
              <a:extLst>
                <a:ext uri="{FF2B5EF4-FFF2-40B4-BE49-F238E27FC236}">
                  <a16:creationId xmlns="" xmlns:a16="http://schemas.microsoft.com/office/drawing/2014/main" id="{DC086FA6-1F1B-5D01-1168-B3BBC57755EB}"/>
                </a:ext>
              </a:extLst>
            </p:cNvPr>
            <p:cNvSpPr/>
            <p:nvPr/>
          </p:nvSpPr>
          <p:spPr>
            <a:xfrm>
              <a:off x="1802561" y="4239470"/>
              <a:ext cx="330186" cy="38918"/>
            </a:xfrm>
            <a:custGeom>
              <a:avLst/>
              <a:gdLst/>
              <a:ahLst/>
              <a:cxnLst/>
              <a:rect l="l" t="t" r="r" b="b"/>
              <a:pathLst>
                <a:path w="4819" h="568" extrusionOk="0">
                  <a:moveTo>
                    <a:pt x="0" y="0"/>
                  </a:moveTo>
                  <a:lnTo>
                    <a:pt x="47" y="232"/>
                  </a:lnTo>
                  <a:lnTo>
                    <a:pt x="4702" y="568"/>
                  </a:lnTo>
                  <a:lnTo>
                    <a:pt x="4818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1" name="Google Shape;2705;p45">
              <a:extLst>
                <a:ext uri="{FF2B5EF4-FFF2-40B4-BE49-F238E27FC236}">
                  <a16:creationId xmlns="" xmlns:a16="http://schemas.microsoft.com/office/drawing/2014/main" id="{5EAD1965-8DF1-EFDA-02FC-CDFF1E5C1027}"/>
                </a:ext>
              </a:extLst>
            </p:cNvPr>
            <p:cNvSpPr/>
            <p:nvPr/>
          </p:nvSpPr>
          <p:spPr>
            <a:xfrm>
              <a:off x="2746099" y="3415763"/>
              <a:ext cx="619809" cy="631731"/>
            </a:xfrm>
            <a:custGeom>
              <a:avLst/>
              <a:gdLst/>
              <a:ahLst/>
              <a:cxnLst/>
              <a:rect l="l" t="t" r="r" b="b"/>
              <a:pathLst>
                <a:path w="9046" h="9220" extrusionOk="0">
                  <a:moveTo>
                    <a:pt x="1784" y="0"/>
                  </a:moveTo>
                  <a:lnTo>
                    <a:pt x="0" y="6463"/>
                  </a:lnTo>
                  <a:lnTo>
                    <a:pt x="2189" y="8015"/>
                  </a:lnTo>
                  <a:lnTo>
                    <a:pt x="7088" y="9219"/>
                  </a:lnTo>
                  <a:lnTo>
                    <a:pt x="9045" y="1923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2" name="Google Shape;2706;p45">
              <a:extLst>
                <a:ext uri="{FF2B5EF4-FFF2-40B4-BE49-F238E27FC236}">
                  <a16:creationId xmlns="" xmlns:a16="http://schemas.microsoft.com/office/drawing/2014/main" id="{0E7F2FEF-2829-8198-0B72-8962D89F1D4D}"/>
                </a:ext>
              </a:extLst>
            </p:cNvPr>
            <p:cNvSpPr/>
            <p:nvPr/>
          </p:nvSpPr>
          <p:spPr>
            <a:xfrm>
              <a:off x="2745277" y="3838716"/>
              <a:ext cx="150807" cy="127031"/>
            </a:xfrm>
            <a:custGeom>
              <a:avLst/>
              <a:gdLst/>
              <a:ahLst/>
              <a:cxnLst/>
              <a:rect l="l" t="t" r="r" b="b"/>
              <a:pathLst>
                <a:path w="2201" h="1854" extrusionOk="0">
                  <a:moveTo>
                    <a:pt x="950" y="0"/>
                  </a:moveTo>
                  <a:lnTo>
                    <a:pt x="0" y="290"/>
                  </a:lnTo>
                  <a:cubicBezTo>
                    <a:pt x="0" y="290"/>
                    <a:pt x="302" y="857"/>
                    <a:pt x="765" y="1193"/>
                  </a:cubicBezTo>
                  <a:cubicBezTo>
                    <a:pt x="1228" y="1529"/>
                    <a:pt x="1691" y="1738"/>
                    <a:pt x="2178" y="1853"/>
                  </a:cubicBezTo>
                  <a:cubicBezTo>
                    <a:pt x="2201" y="1842"/>
                    <a:pt x="1135" y="1240"/>
                    <a:pt x="95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3" name="Google Shape;2707;p45">
              <a:extLst>
                <a:ext uri="{FF2B5EF4-FFF2-40B4-BE49-F238E27FC236}">
                  <a16:creationId xmlns="" xmlns:a16="http://schemas.microsoft.com/office/drawing/2014/main" id="{409FED21-4797-0397-C4C0-256ED6FD2BD0}"/>
                </a:ext>
              </a:extLst>
            </p:cNvPr>
            <p:cNvSpPr/>
            <p:nvPr/>
          </p:nvSpPr>
          <p:spPr>
            <a:xfrm>
              <a:off x="2889709" y="3591097"/>
              <a:ext cx="379381" cy="100104"/>
            </a:xfrm>
            <a:custGeom>
              <a:avLst/>
              <a:gdLst/>
              <a:ahLst/>
              <a:cxnLst/>
              <a:rect l="l" t="t" r="r" b="b"/>
              <a:pathLst>
                <a:path w="5537" h="1461" extrusionOk="0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2"/>
                    <a:pt x="1251" y="348"/>
                    <a:pt x="2768" y="754"/>
                  </a:cubicBezTo>
                  <a:cubicBezTo>
                    <a:pt x="4258" y="1152"/>
                    <a:pt x="5491" y="1460"/>
                    <a:pt x="5535" y="1460"/>
                  </a:cubicBezTo>
                  <a:cubicBezTo>
                    <a:pt x="5536" y="1460"/>
                    <a:pt x="5536" y="1460"/>
                    <a:pt x="5536" y="1460"/>
                  </a:cubicBezTo>
                  <a:cubicBezTo>
                    <a:pt x="5536" y="1449"/>
                    <a:pt x="4297" y="1101"/>
                    <a:pt x="2768" y="707"/>
                  </a:cubicBezTo>
                  <a:cubicBezTo>
                    <a:pt x="1278" y="309"/>
                    <a:pt x="45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4" name="Google Shape;2708;p45">
              <a:extLst>
                <a:ext uri="{FF2B5EF4-FFF2-40B4-BE49-F238E27FC236}">
                  <a16:creationId xmlns="" xmlns:a16="http://schemas.microsoft.com/office/drawing/2014/main" id="{1BDF1E2D-15E1-4706-DC81-60B2B0DAAED3}"/>
                </a:ext>
              </a:extLst>
            </p:cNvPr>
            <p:cNvSpPr/>
            <p:nvPr/>
          </p:nvSpPr>
          <p:spPr>
            <a:xfrm>
              <a:off x="2869840" y="3658586"/>
              <a:ext cx="379381" cy="100036"/>
            </a:xfrm>
            <a:custGeom>
              <a:avLst/>
              <a:gdLst/>
              <a:ahLst/>
              <a:cxnLst/>
              <a:rect l="l" t="t" r="r" b="b"/>
              <a:pathLst>
                <a:path w="5537" h="1460" extrusionOk="0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2"/>
                    <a:pt x="1252" y="348"/>
                    <a:pt x="2769" y="753"/>
                  </a:cubicBezTo>
                  <a:cubicBezTo>
                    <a:pt x="4259" y="1151"/>
                    <a:pt x="5492" y="1460"/>
                    <a:pt x="5536" y="1460"/>
                  </a:cubicBezTo>
                  <a:cubicBezTo>
                    <a:pt x="5537" y="1460"/>
                    <a:pt x="5537" y="1460"/>
                    <a:pt x="5537" y="1460"/>
                  </a:cubicBezTo>
                  <a:cubicBezTo>
                    <a:pt x="5537" y="1448"/>
                    <a:pt x="4298" y="1112"/>
                    <a:pt x="2769" y="707"/>
                  </a:cubicBezTo>
                  <a:cubicBezTo>
                    <a:pt x="1279" y="309"/>
                    <a:pt x="46" y="0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5" name="Google Shape;2709;p45">
              <a:extLst>
                <a:ext uri="{FF2B5EF4-FFF2-40B4-BE49-F238E27FC236}">
                  <a16:creationId xmlns="" xmlns:a16="http://schemas.microsoft.com/office/drawing/2014/main" id="{BF5DA510-0990-673A-5959-A061C071A523}"/>
                </a:ext>
              </a:extLst>
            </p:cNvPr>
            <p:cNvSpPr/>
            <p:nvPr/>
          </p:nvSpPr>
          <p:spPr>
            <a:xfrm>
              <a:off x="2856342" y="3719634"/>
              <a:ext cx="378628" cy="100926"/>
            </a:xfrm>
            <a:custGeom>
              <a:avLst/>
              <a:gdLst/>
              <a:ahLst/>
              <a:cxnLst/>
              <a:rect l="l" t="t" r="r" b="b"/>
              <a:pathLst>
                <a:path w="5526" h="1473" extrusionOk="0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4"/>
                    <a:pt x="1240" y="349"/>
                    <a:pt x="2757" y="754"/>
                  </a:cubicBezTo>
                  <a:cubicBezTo>
                    <a:pt x="4260" y="1152"/>
                    <a:pt x="5482" y="1472"/>
                    <a:pt x="5524" y="1472"/>
                  </a:cubicBezTo>
                  <a:cubicBezTo>
                    <a:pt x="5525" y="1472"/>
                    <a:pt x="5525" y="1472"/>
                    <a:pt x="5525" y="1472"/>
                  </a:cubicBezTo>
                  <a:cubicBezTo>
                    <a:pt x="5525" y="1449"/>
                    <a:pt x="4298" y="1101"/>
                    <a:pt x="2757" y="719"/>
                  </a:cubicBezTo>
                  <a:cubicBezTo>
                    <a:pt x="1267" y="321"/>
                    <a:pt x="44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6" name="Google Shape;2710;p45">
              <a:extLst>
                <a:ext uri="{FF2B5EF4-FFF2-40B4-BE49-F238E27FC236}">
                  <a16:creationId xmlns="" xmlns:a16="http://schemas.microsoft.com/office/drawing/2014/main" id="{34966A52-D8AA-B45B-AA7D-692F60247D1F}"/>
                </a:ext>
              </a:extLst>
            </p:cNvPr>
            <p:cNvSpPr/>
            <p:nvPr/>
          </p:nvSpPr>
          <p:spPr>
            <a:xfrm>
              <a:off x="2840515" y="3777599"/>
              <a:ext cx="378559" cy="100104"/>
            </a:xfrm>
            <a:custGeom>
              <a:avLst/>
              <a:gdLst/>
              <a:ahLst/>
              <a:cxnLst/>
              <a:rect l="l" t="t" r="r" b="b"/>
              <a:pathLst>
                <a:path w="5525" h="1461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2"/>
                    <a:pt x="1240" y="348"/>
                    <a:pt x="2757" y="753"/>
                  </a:cubicBezTo>
                  <a:cubicBezTo>
                    <a:pt x="4258" y="1151"/>
                    <a:pt x="5480" y="1460"/>
                    <a:pt x="5524" y="1460"/>
                  </a:cubicBezTo>
                  <a:cubicBezTo>
                    <a:pt x="5524" y="1460"/>
                    <a:pt x="5525" y="1460"/>
                    <a:pt x="5525" y="1460"/>
                  </a:cubicBezTo>
                  <a:cubicBezTo>
                    <a:pt x="5525" y="1448"/>
                    <a:pt x="4297" y="1112"/>
                    <a:pt x="2757" y="707"/>
                  </a:cubicBezTo>
                  <a:cubicBezTo>
                    <a:pt x="1267" y="309"/>
                    <a:pt x="45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7" name="Google Shape;2711;p45">
              <a:extLst>
                <a:ext uri="{FF2B5EF4-FFF2-40B4-BE49-F238E27FC236}">
                  <a16:creationId xmlns="" xmlns:a16="http://schemas.microsoft.com/office/drawing/2014/main" id="{8982654E-C9DC-E8E1-B170-C8D5C46D848D}"/>
                </a:ext>
              </a:extLst>
            </p:cNvPr>
            <p:cNvSpPr/>
            <p:nvPr/>
          </p:nvSpPr>
          <p:spPr>
            <a:xfrm>
              <a:off x="2541296" y="1578487"/>
              <a:ext cx="353208" cy="320730"/>
            </a:xfrm>
            <a:custGeom>
              <a:avLst/>
              <a:gdLst/>
              <a:ahLst/>
              <a:cxnLst/>
              <a:rect l="l" t="t" r="r" b="b"/>
              <a:pathLst>
                <a:path w="5155" h="4681" extrusionOk="0">
                  <a:moveTo>
                    <a:pt x="1129" y="0"/>
                  </a:moveTo>
                  <a:cubicBezTo>
                    <a:pt x="568" y="0"/>
                    <a:pt x="105" y="455"/>
                    <a:pt x="93" y="1020"/>
                  </a:cubicBezTo>
                  <a:lnTo>
                    <a:pt x="12" y="3499"/>
                  </a:lnTo>
                  <a:cubicBezTo>
                    <a:pt x="1" y="4078"/>
                    <a:pt x="464" y="4576"/>
                    <a:pt x="1043" y="4587"/>
                  </a:cubicBezTo>
                  <a:lnTo>
                    <a:pt x="3985" y="4680"/>
                  </a:lnTo>
                  <a:cubicBezTo>
                    <a:pt x="3992" y="4680"/>
                    <a:pt x="3999" y="4680"/>
                    <a:pt x="4007" y="4680"/>
                  </a:cubicBezTo>
                  <a:cubicBezTo>
                    <a:pt x="4576" y="4680"/>
                    <a:pt x="5051" y="4232"/>
                    <a:pt x="5073" y="3649"/>
                  </a:cubicBezTo>
                  <a:lnTo>
                    <a:pt x="5143" y="1171"/>
                  </a:lnTo>
                  <a:cubicBezTo>
                    <a:pt x="5155" y="592"/>
                    <a:pt x="4691" y="105"/>
                    <a:pt x="4112" y="82"/>
                  </a:cubicBezTo>
                  <a:lnTo>
                    <a:pt x="1170" y="1"/>
                  </a:lnTo>
                  <a:cubicBezTo>
                    <a:pt x="1156" y="0"/>
                    <a:pt x="1143" y="0"/>
                    <a:pt x="1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8" name="Google Shape;2712;p45">
              <a:extLst>
                <a:ext uri="{FF2B5EF4-FFF2-40B4-BE49-F238E27FC236}">
                  <a16:creationId xmlns="" xmlns:a16="http://schemas.microsoft.com/office/drawing/2014/main" id="{A46DECC0-6DED-46C2-6CC5-19F729ABB135}"/>
                </a:ext>
              </a:extLst>
            </p:cNvPr>
            <p:cNvSpPr/>
            <p:nvPr/>
          </p:nvSpPr>
          <p:spPr>
            <a:xfrm>
              <a:off x="2540542" y="1679618"/>
              <a:ext cx="350810" cy="218845"/>
            </a:xfrm>
            <a:custGeom>
              <a:avLst/>
              <a:gdLst/>
              <a:ahLst/>
              <a:cxnLst/>
              <a:rect l="l" t="t" r="r" b="b"/>
              <a:pathLst>
                <a:path w="5120" h="3194" extrusionOk="0">
                  <a:moveTo>
                    <a:pt x="4467" y="1"/>
                  </a:moveTo>
                  <a:cubicBezTo>
                    <a:pt x="4379" y="1"/>
                    <a:pt x="4291" y="30"/>
                    <a:pt x="4227" y="88"/>
                  </a:cubicBezTo>
                  <a:lnTo>
                    <a:pt x="3023" y="1258"/>
                  </a:lnTo>
                  <a:lnTo>
                    <a:pt x="2189" y="830"/>
                  </a:lnTo>
                  <a:cubicBezTo>
                    <a:pt x="2116" y="763"/>
                    <a:pt x="2030" y="731"/>
                    <a:pt x="1947" y="731"/>
                  </a:cubicBezTo>
                  <a:cubicBezTo>
                    <a:pt x="1871" y="731"/>
                    <a:pt x="1798" y="757"/>
                    <a:pt x="1737" y="807"/>
                  </a:cubicBezTo>
                  <a:lnTo>
                    <a:pt x="23" y="1953"/>
                  </a:lnTo>
                  <a:lnTo>
                    <a:pt x="23" y="2034"/>
                  </a:lnTo>
                  <a:cubicBezTo>
                    <a:pt x="0" y="2602"/>
                    <a:pt x="440" y="3077"/>
                    <a:pt x="1008" y="3100"/>
                  </a:cubicBezTo>
                  <a:lnTo>
                    <a:pt x="4054" y="3192"/>
                  </a:lnTo>
                  <a:cubicBezTo>
                    <a:pt x="4068" y="3193"/>
                    <a:pt x="4082" y="3193"/>
                    <a:pt x="4096" y="3193"/>
                  </a:cubicBezTo>
                  <a:cubicBezTo>
                    <a:pt x="4656" y="3193"/>
                    <a:pt x="5108" y="2750"/>
                    <a:pt x="5108" y="2185"/>
                  </a:cubicBezTo>
                  <a:lnTo>
                    <a:pt x="5119" y="621"/>
                  </a:lnTo>
                  <a:lnTo>
                    <a:pt x="4737" y="123"/>
                  </a:lnTo>
                  <a:cubicBezTo>
                    <a:pt x="4674" y="42"/>
                    <a:pt x="4571" y="1"/>
                    <a:pt x="4467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9" name="Google Shape;2713;p45">
              <a:extLst>
                <a:ext uri="{FF2B5EF4-FFF2-40B4-BE49-F238E27FC236}">
                  <a16:creationId xmlns="" xmlns:a16="http://schemas.microsoft.com/office/drawing/2014/main" id="{E5AFA75F-E18F-632B-0E79-E1536E8327B6}"/>
                </a:ext>
              </a:extLst>
            </p:cNvPr>
            <p:cNvSpPr/>
            <p:nvPr/>
          </p:nvSpPr>
          <p:spPr>
            <a:xfrm>
              <a:off x="2641261" y="1629875"/>
              <a:ext cx="69956" cy="68518"/>
            </a:xfrm>
            <a:custGeom>
              <a:avLst/>
              <a:gdLst/>
              <a:ahLst/>
              <a:cxnLst/>
              <a:rect l="l" t="t" r="r" b="b"/>
              <a:pathLst>
                <a:path w="1021" h="1000" extrusionOk="0">
                  <a:moveTo>
                    <a:pt x="543" y="0"/>
                  </a:moveTo>
                  <a:cubicBezTo>
                    <a:pt x="524" y="0"/>
                    <a:pt x="506" y="1"/>
                    <a:pt x="487" y="4"/>
                  </a:cubicBezTo>
                  <a:cubicBezTo>
                    <a:pt x="209" y="4"/>
                    <a:pt x="1" y="247"/>
                    <a:pt x="1" y="525"/>
                  </a:cubicBezTo>
                  <a:cubicBezTo>
                    <a:pt x="1" y="803"/>
                    <a:pt x="256" y="1000"/>
                    <a:pt x="522" y="1000"/>
                  </a:cubicBezTo>
                  <a:cubicBezTo>
                    <a:pt x="800" y="1000"/>
                    <a:pt x="1020" y="757"/>
                    <a:pt x="1009" y="479"/>
                  </a:cubicBezTo>
                  <a:cubicBezTo>
                    <a:pt x="987" y="209"/>
                    <a:pt x="785" y="0"/>
                    <a:pt x="543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0" name="Google Shape;2714;p45">
              <a:extLst>
                <a:ext uri="{FF2B5EF4-FFF2-40B4-BE49-F238E27FC236}">
                  <a16:creationId xmlns="" xmlns:a16="http://schemas.microsoft.com/office/drawing/2014/main" id="{CF6A61F6-5EDA-31FF-ACD5-96570B178F9B}"/>
                </a:ext>
              </a:extLst>
            </p:cNvPr>
            <p:cNvSpPr/>
            <p:nvPr/>
          </p:nvSpPr>
          <p:spPr>
            <a:xfrm>
              <a:off x="1501775" y="2283390"/>
              <a:ext cx="490517" cy="433236"/>
            </a:xfrm>
            <a:custGeom>
              <a:avLst/>
              <a:gdLst/>
              <a:ahLst/>
              <a:cxnLst/>
              <a:rect l="l" t="t" r="r" b="b"/>
              <a:pathLst>
                <a:path w="7159" h="6323" extrusionOk="0">
                  <a:moveTo>
                    <a:pt x="3575" y="1"/>
                  </a:moveTo>
                  <a:cubicBezTo>
                    <a:pt x="3190" y="1"/>
                    <a:pt x="2800" y="71"/>
                    <a:pt x="2421" y="220"/>
                  </a:cubicBezTo>
                  <a:cubicBezTo>
                    <a:pt x="800" y="857"/>
                    <a:pt x="1" y="2699"/>
                    <a:pt x="638" y="4320"/>
                  </a:cubicBezTo>
                  <a:cubicBezTo>
                    <a:pt x="1126" y="5563"/>
                    <a:pt x="2322" y="6323"/>
                    <a:pt x="3584" y="6323"/>
                  </a:cubicBezTo>
                  <a:cubicBezTo>
                    <a:pt x="3969" y="6323"/>
                    <a:pt x="4359" y="6252"/>
                    <a:pt x="4738" y="6104"/>
                  </a:cubicBezTo>
                  <a:cubicBezTo>
                    <a:pt x="6359" y="5467"/>
                    <a:pt x="7158" y="3625"/>
                    <a:pt x="6521" y="2004"/>
                  </a:cubicBezTo>
                  <a:cubicBezTo>
                    <a:pt x="6033" y="761"/>
                    <a:pt x="4837" y="1"/>
                    <a:pt x="357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1" name="Google Shape;2715;p45">
              <a:extLst>
                <a:ext uri="{FF2B5EF4-FFF2-40B4-BE49-F238E27FC236}">
                  <a16:creationId xmlns="" xmlns:a16="http://schemas.microsoft.com/office/drawing/2014/main" id="{DEA92810-AC40-B49F-0F67-B926CFA4F33E}"/>
                </a:ext>
              </a:extLst>
            </p:cNvPr>
            <p:cNvSpPr/>
            <p:nvPr/>
          </p:nvSpPr>
          <p:spPr>
            <a:xfrm>
              <a:off x="1559740" y="2335325"/>
              <a:ext cx="374585" cy="328953"/>
            </a:xfrm>
            <a:custGeom>
              <a:avLst/>
              <a:gdLst/>
              <a:ahLst/>
              <a:cxnLst/>
              <a:rect l="l" t="t" r="r" b="b"/>
              <a:pathLst>
                <a:path w="5467" h="4801" extrusionOk="0">
                  <a:moveTo>
                    <a:pt x="2733" y="0"/>
                  </a:moveTo>
                  <a:cubicBezTo>
                    <a:pt x="2440" y="0"/>
                    <a:pt x="2142" y="54"/>
                    <a:pt x="1853" y="169"/>
                  </a:cubicBezTo>
                  <a:cubicBezTo>
                    <a:pt x="602" y="655"/>
                    <a:pt x="0" y="2056"/>
                    <a:pt x="487" y="3284"/>
                  </a:cubicBezTo>
                  <a:cubicBezTo>
                    <a:pt x="867" y="4221"/>
                    <a:pt x="1774" y="4801"/>
                    <a:pt x="2728" y="4801"/>
                  </a:cubicBezTo>
                  <a:cubicBezTo>
                    <a:pt x="3023" y="4801"/>
                    <a:pt x="3323" y="4745"/>
                    <a:pt x="3614" y="4628"/>
                  </a:cubicBezTo>
                  <a:cubicBezTo>
                    <a:pt x="4865" y="4153"/>
                    <a:pt x="5467" y="2751"/>
                    <a:pt x="4980" y="1524"/>
                  </a:cubicBezTo>
                  <a:cubicBezTo>
                    <a:pt x="4599" y="575"/>
                    <a:pt x="3689" y="0"/>
                    <a:pt x="273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2" name="Google Shape;2716;p45">
              <a:extLst>
                <a:ext uri="{FF2B5EF4-FFF2-40B4-BE49-F238E27FC236}">
                  <a16:creationId xmlns="" xmlns:a16="http://schemas.microsoft.com/office/drawing/2014/main" id="{CAFD2E93-95A2-E60D-30F6-B8A728C24199}"/>
                </a:ext>
              </a:extLst>
            </p:cNvPr>
            <p:cNvSpPr/>
            <p:nvPr/>
          </p:nvSpPr>
          <p:spPr>
            <a:xfrm>
              <a:off x="1576389" y="2330392"/>
              <a:ext cx="322238" cy="236317"/>
            </a:xfrm>
            <a:custGeom>
              <a:avLst/>
              <a:gdLst/>
              <a:ahLst/>
              <a:cxnLst/>
              <a:rect l="l" t="t" r="r" b="b"/>
              <a:pathLst>
                <a:path w="4703" h="3449" extrusionOk="0">
                  <a:moveTo>
                    <a:pt x="2420" y="0"/>
                  </a:moveTo>
                  <a:cubicBezTo>
                    <a:pt x="2357" y="0"/>
                    <a:pt x="2294" y="3"/>
                    <a:pt x="2224" y="9"/>
                  </a:cubicBezTo>
                  <a:cubicBezTo>
                    <a:pt x="2097" y="9"/>
                    <a:pt x="1969" y="44"/>
                    <a:pt x="1842" y="67"/>
                  </a:cubicBezTo>
                  <a:cubicBezTo>
                    <a:pt x="1703" y="102"/>
                    <a:pt x="1587" y="148"/>
                    <a:pt x="1460" y="206"/>
                  </a:cubicBezTo>
                  <a:cubicBezTo>
                    <a:pt x="1344" y="264"/>
                    <a:pt x="1228" y="322"/>
                    <a:pt x="1112" y="391"/>
                  </a:cubicBezTo>
                  <a:cubicBezTo>
                    <a:pt x="1008" y="461"/>
                    <a:pt x="915" y="530"/>
                    <a:pt x="811" y="623"/>
                  </a:cubicBezTo>
                  <a:cubicBezTo>
                    <a:pt x="707" y="704"/>
                    <a:pt x="626" y="796"/>
                    <a:pt x="545" y="901"/>
                  </a:cubicBezTo>
                  <a:cubicBezTo>
                    <a:pt x="475" y="982"/>
                    <a:pt x="406" y="1086"/>
                    <a:pt x="348" y="1190"/>
                  </a:cubicBezTo>
                  <a:cubicBezTo>
                    <a:pt x="232" y="1387"/>
                    <a:pt x="139" y="1596"/>
                    <a:pt x="82" y="1793"/>
                  </a:cubicBezTo>
                  <a:cubicBezTo>
                    <a:pt x="24" y="2001"/>
                    <a:pt x="0" y="2186"/>
                    <a:pt x="0" y="2360"/>
                  </a:cubicBezTo>
                  <a:cubicBezTo>
                    <a:pt x="0" y="2707"/>
                    <a:pt x="70" y="2985"/>
                    <a:pt x="128" y="3171"/>
                  </a:cubicBezTo>
                  <a:cubicBezTo>
                    <a:pt x="186" y="3356"/>
                    <a:pt x="244" y="3449"/>
                    <a:pt x="267" y="3449"/>
                  </a:cubicBezTo>
                  <a:cubicBezTo>
                    <a:pt x="267" y="3449"/>
                    <a:pt x="232" y="3344"/>
                    <a:pt x="186" y="3159"/>
                  </a:cubicBezTo>
                  <a:cubicBezTo>
                    <a:pt x="139" y="2985"/>
                    <a:pt x="105" y="2707"/>
                    <a:pt x="128" y="2372"/>
                  </a:cubicBezTo>
                  <a:cubicBezTo>
                    <a:pt x="151" y="2198"/>
                    <a:pt x="174" y="2024"/>
                    <a:pt x="232" y="1839"/>
                  </a:cubicBezTo>
                  <a:cubicBezTo>
                    <a:pt x="290" y="1654"/>
                    <a:pt x="383" y="1457"/>
                    <a:pt x="498" y="1271"/>
                  </a:cubicBezTo>
                  <a:cubicBezTo>
                    <a:pt x="556" y="1167"/>
                    <a:pt x="626" y="1086"/>
                    <a:pt x="695" y="993"/>
                  </a:cubicBezTo>
                  <a:cubicBezTo>
                    <a:pt x="765" y="912"/>
                    <a:pt x="858" y="820"/>
                    <a:pt x="939" y="750"/>
                  </a:cubicBezTo>
                  <a:cubicBezTo>
                    <a:pt x="1031" y="681"/>
                    <a:pt x="1135" y="588"/>
                    <a:pt x="1228" y="530"/>
                  </a:cubicBezTo>
                  <a:cubicBezTo>
                    <a:pt x="1332" y="472"/>
                    <a:pt x="1448" y="403"/>
                    <a:pt x="1564" y="356"/>
                  </a:cubicBezTo>
                  <a:cubicBezTo>
                    <a:pt x="1680" y="322"/>
                    <a:pt x="1796" y="275"/>
                    <a:pt x="1911" y="241"/>
                  </a:cubicBezTo>
                  <a:cubicBezTo>
                    <a:pt x="2039" y="217"/>
                    <a:pt x="2155" y="206"/>
                    <a:pt x="2270" y="183"/>
                  </a:cubicBezTo>
                  <a:cubicBezTo>
                    <a:pt x="2386" y="171"/>
                    <a:pt x="2502" y="171"/>
                    <a:pt x="2618" y="171"/>
                  </a:cubicBezTo>
                  <a:cubicBezTo>
                    <a:pt x="2734" y="183"/>
                    <a:pt x="2850" y="194"/>
                    <a:pt x="2954" y="217"/>
                  </a:cubicBezTo>
                  <a:cubicBezTo>
                    <a:pt x="3174" y="252"/>
                    <a:pt x="3371" y="333"/>
                    <a:pt x="3544" y="414"/>
                  </a:cubicBezTo>
                  <a:cubicBezTo>
                    <a:pt x="3741" y="507"/>
                    <a:pt x="3880" y="600"/>
                    <a:pt x="4008" y="704"/>
                  </a:cubicBezTo>
                  <a:cubicBezTo>
                    <a:pt x="4274" y="912"/>
                    <a:pt x="4448" y="1121"/>
                    <a:pt x="4552" y="1283"/>
                  </a:cubicBezTo>
                  <a:cubicBezTo>
                    <a:pt x="4645" y="1445"/>
                    <a:pt x="4691" y="1538"/>
                    <a:pt x="4703" y="1538"/>
                  </a:cubicBezTo>
                  <a:cubicBezTo>
                    <a:pt x="4703" y="1515"/>
                    <a:pt x="4680" y="1422"/>
                    <a:pt x="4575" y="1271"/>
                  </a:cubicBezTo>
                  <a:cubicBezTo>
                    <a:pt x="4483" y="1098"/>
                    <a:pt x="4332" y="854"/>
                    <a:pt x="4066" y="623"/>
                  </a:cubicBezTo>
                  <a:cubicBezTo>
                    <a:pt x="3938" y="507"/>
                    <a:pt x="3776" y="391"/>
                    <a:pt x="3591" y="287"/>
                  </a:cubicBezTo>
                  <a:cubicBezTo>
                    <a:pt x="3406" y="183"/>
                    <a:pt x="3197" y="102"/>
                    <a:pt x="2965" y="55"/>
                  </a:cubicBezTo>
                  <a:cubicBezTo>
                    <a:pt x="2850" y="44"/>
                    <a:pt x="2722" y="32"/>
                    <a:pt x="2606" y="9"/>
                  </a:cubicBezTo>
                  <a:cubicBezTo>
                    <a:pt x="2543" y="3"/>
                    <a:pt x="2482" y="0"/>
                    <a:pt x="2420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3" name="Google Shape;2717;p45">
              <a:extLst>
                <a:ext uri="{FF2B5EF4-FFF2-40B4-BE49-F238E27FC236}">
                  <a16:creationId xmlns="" xmlns:a16="http://schemas.microsoft.com/office/drawing/2014/main" id="{80562CBD-1AEF-20A5-610E-9F7194B4B4D9}"/>
                </a:ext>
              </a:extLst>
            </p:cNvPr>
            <p:cNvSpPr/>
            <p:nvPr/>
          </p:nvSpPr>
          <p:spPr>
            <a:xfrm>
              <a:off x="1661281" y="2387329"/>
              <a:ext cx="184175" cy="234947"/>
            </a:xfrm>
            <a:custGeom>
              <a:avLst/>
              <a:gdLst/>
              <a:ahLst/>
              <a:cxnLst/>
              <a:rect l="l" t="t" r="r" b="b"/>
              <a:pathLst>
                <a:path w="2688" h="3429" extrusionOk="0">
                  <a:moveTo>
                    <a:pt x="846" y="1008"/>
                  </a:moveTo>
                  <a:lnTo>
                    <a:pt x="1055" y="1494"/>
                  </a:lnTo>
                  <a:cubicBezTo>
                    <a:pt x="1021" y="1499"/>
                    <a:pt x="989" y="1501"/>
                    <a:pt x="959" y="1501"/>
                  </a:cubicBezTo>
                  <a:cubicBezTo>
                    <a:pt x="831" y="1501"/>
                    <a:pt x="735" y="1460"/>
                    <a:pt x="707" y="1367"/>
                  </a:cubicBezTo>
                  <a:cubicBezTo>
                    <a:pt x="638" y="1251"/>
                    <a:pt x="672" y="1124"/>
                    <a:pt x="846" y="1008"/>
                  </a:cubicBezTo>
                  <a:close/>
                  <a:moveTo>
                    <a:pt x="1706" y="1955"/>
                  </a:moveTo>
                  <a:cubicBezTo>
                    <a:pt x="1848" y="1955"/>
                    <a:pt x="1952" y="1995"/>
                    <a:pt x="1993" y="2097"/>
                  </a:cubicBezTo>
                  <a:cubicBezTo>
                    <a:pt x="2039" y="2189"/>
                    <a:pt x="1993" y="2328"/>
                    <a:pt x="1842" y="2444"/>
                  </a:cubicBezTo>
                  <a:lnTo>
                    <a:pt x="1645" y="1958"/>
                  </a:lnTo>
                  <a:cubicBezTo>
                    <a:pt x="1666" y="1956"/>
                    <a:pt x="1686" y="1955"/>
                    <a:pt x="1706" y="1955"/>
                  </a:cubicBezTo>
                  <a:close/>
                  <a:moveTo>
                    <a:pt x="846" y="0"/>
                  </a:moveTo>
                  <a:lnTo>
                    <a:pt x="499" y="151"/>
                  </a:lnTo>
                  <a:lnTo>
                    <a:pt x="661" y="545"/>
                  </a:lnTo>
                  <a:cubicBezTo>
                    <a:pt x="140" y="834"/>
                    <a:pt x="1" y="1263"/>
                    <a:pt x="151" y="1633"/>
                  </a:cubicBezTo>
                  <a:cubicBezTo>
                    <a:pt x="284" y="1961"/>
                    <a:pt x="553" y="2042"/>
                    <a:pt x="843" y="2042"/>
                  </a:cubicBezTo>
                  <a:cubicBezTo>
                    <a:pt x="983" y="2042"/>
                    <a:pt x="1127" y="2023"/>
                    <a:pt x="1263" y="2004"/>
                  </a:cubicBezTo>
                  <a:lnTo>
                    <a:pt x="1495" y="2583"/>
                  </a:lnTo>
                  <a:cubicBezTo>
                    <a:pt x="1339" y="2625"/>
                    <a:pt x="1175" y="2651"/>
                    <a:pt x="1018" y="2651"/>
                  </a:cubicBezTo>
                  <a:cubicBezTo>
                    <a:pt x="918" y="2651"/>
                    <a:pt x="821" y="2640"/>
                    <a:pt x="730" y="2618"/>
                  </a:cubicBezTo>
                  <a:lnTo>
                    <a:pt x="719" y="3116"/>
                  </a:lnTo>
                  <a:cubicBezTo>
                    <a:pt x="809" y="3146"/>
                    <a:pt x="917" y="3160"/>
                    <a:pt x="1034" y="3160"/>
                  </a:cubicBezTo>
                  <a:cubicBezTo>
                    <a:pt x="1234" y="3160"/>
                    <a:pt x="1461" y="3119"/>
                    <a:pt x="1680" y="3046"/>
                  </a:cubicBezTo>
                  <a:lnTo>
                    <a:pt x="1842" y="3428"/>
                  </a:lnTo>
                  <a:lnTo>
                    <a:pt x="2190" y="3278"/>
                  </a:lnTo>
                  <a:lnTo>
                    <a:pt x="2039" y="2884"/>
                  </a:lnTo>
                  <a:cubicBezTo>
                    <a:pt x="2537" y="2595"/>
                    <a:pt x="2688" y="2178"/>
                    <a:pt x="2537" y="1819"/>
                  </a:cubicBezTo>
                  <a:cubicBezTo>
                    <a:pt x="2404" y="1482"/>
                    <a:pt x="2143" y="1394"/>
                    <a:pt x="1856" y="1394"/>
                  </a:cubicBezTo>
                  <a:cubicBezTo>
                    <a:pt x="1719" y="1394"/>
                    <a:pt x="1575" y="1414"/>
                    <a:pt x="1437" y="1436"/>
                  </a:cubicBezTo>
                  <a:lnTo>
                    <a:pt x="1194" y="846"/>
                  </a:lnTo>
                  <a:cubicBezTo>
                    <a:pt x="1320" y="806"/>
                    <a:pt x="1458" y="788"/>
                    <a:pt x="1599" y="788"/>
                  </a:cubicBezTo>
                  <a:cubicBezTo>
                    <a:pt x="1664" y="788"/>
                    <a:pt x="1730" y="792"/>
                    <a:pt x="1796" y="799"/>
                  </a:cubicBezTo>
                  <a:lnTo>
                    <a:pt x="1796" y="313"/>
                  </a:lnTo>
                  <a:cubicBezTo>
                    <a:pt x="1715" y="298"/>
                    <a:pt x="1631" y="290"/>
                    <a:pt x="1545" y="290"/>
                  </a:cubicBezTo>
                  <a:cubicBezTo>
                    <a:pt x="1374" y="290"/>
                    <a:pt x="1194" y="321"/>
                    <a:pt x="1008" y="382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4" name="Google Shape;2718;p45">
              <a:extLst>
                <a:ext uri="{FF2B5EF4-FFF2-40B4-BE49-F238E27FC236}">
                  <a16:creationId xmlns="" xmlns:a16="http://schemas.microsoft.com/office/drawing/2014/main" id="{394F6F8E-808B-50B6-72C4-1E44DB8854B7}"/>
                </a:ext>
              </a:extLst>
            </p:cNvPr>
            <p:cNvSpPr/>
            <p:nvPr/>
          </p:nvSpPr>
          <p:spPr>
            <a:xfrm>
              <a:off x="2365971" y="1679485"/>
              <a:ext cx="69" cy="2398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5" name="Google Shape;2719;p45">
              <a:extLst>
                <a:ext uri="{FF2B5EF4-FFF2-40B4-BE49-F238E27FC236}">
                  <a16:creationId xmlns="" xmlns:a16="http://schemas.microsoft.com/office/drawing/2014/main" id="{F16669C4-3327-F3F0-063B-0AD8E7A1CED8}"/>
                </a:ext>
              </a:extLst>
            </p:cNvPr>
            <p:cNvSpPr/>
            <p:nvPr/>
          </p:nvSpPr>
          <p:spPr>
            <a:xfrm>
              <a:off x="1555355" y="1668591"/>
              <a:ext cx="398018" cy="388152"/>
            </a:xfrm>
            <a:custGeom>
              <a:avLst/>
              <a:gdLst/>
              <a:ahLst/>
              <a:cxnLst/>
              <a:rect l="l" t="t" r="r" b="b"/>
              <a:pathLst>
                <a:path w="5809" h="5665" extrusionOk="0">
                  <a:moveTo>
                    <a:pt x="2947" y="1"/>
                  </a:moveTo>
                  <a:cubicBezTo>
                    <a:pt x="1306" y="1"/>
                    <a:pt x="0" y="1423"/>
                    <a:pt x="134" y="3089"/>
                  </a:cubicBezTo>
                  <a:cubicBezTo>
                    <a:pt x="250" y="4479"/>
                    <a:pt x="1408" y="5591"/>
                    <a:pt x="2809" y="5661"/>
                  </a:cubicBezTo>
                  <a:cubicBezTo>
                    <a:pt x="2856" y="5663"/>
                    <a:pt x="2903" y="5664"/>
                    <a:pt x="2950" y="5664"/>
                  </a:cubicBezTo>
                  <a:cubicBezTo>
                    <a:pt x="3614" y="5664"/>
                    <a:pt x="4221" y="5436"/>
                    <a:pt x="4697" y="5047"/>
                  </a:cubicBezTo>
                  <a:lnTo>
                    <a:pt x="5589" y="5151"/>
                  </a:lnTo>
                  <a:lnTo>
                    <a:pt x="5357" y="4306"/>
                  </a:lnTo>
                  <a:cubicBezTo>
                    <a:pt x="5647" y="3819"/>
                    <a:pt x="5809" y="3240"/>
                    <a:pt x="5762" y="2615"/>
                  </a:cubicBezTo>
                  <a:cubicBezTo>
                    <a:pt x="5670" y="1225"/>
                    <a:pt x="4535" y="113"/>
                    <a:pt x="3157" y="9"/>
                  </a:cubicBezTo>
                  <a:cubicBezTo>
                    <a:pt x="3086" y="4"/>
                    <a:pt x="3016" y="1"/>
                    <a:pt x="2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6" name="Google Shape;2720;p45">
              <a:extLst>
                <a:ext uri="{FF2B5EF4-FFF2-40B4-BE49-F238E27FC236}">
                  <a16:creationId xmlns="" xmlns:a16="http://schemas.microsoft.com/office/drawing/2014/main" id="{76514B1E-408A-01AD-7B64-86117525B166}"/>
                </a:ext>
              </a:extLst>
            </p:cNvPr>
            <p:cNvSpPr/>
            <p:nvPr/>
          </p:nvSpPr>
          <p:spPr>
            <a:xfrm>
              <a:off x="1553368" y="1666535"/>
              <a:ext cx="400827" cy="389865"/>
            </a:xfrm>
            <a:custGeom>
              <a:avLst/>
              <a:gdLst/>
              <a:ahLst/>
              <a:cxnLst/>
              <a:rect l="l" t="t" r="r" b="b"/>
              <a:pathLst>
                <a:path w="5850" h="5690" extrusionOk="0">
                  <a:moveTo>
                    <a:pt x="4714" y="5054"/>
                  </a:moveTo>
                  <a:lnTo>
                    <a:pt x="4714" y="5065"/>
                  </a:lnTo>
                  <a:cubicBezTo>
                    <a:pt x="4718" y="5066"/>
                    <a:pt x="4721" y="5066"/>
                    <a:pt x="4724" y="5066"/>
                  </a:cubicBezTo>
                  <a:lnTo>
                    <a:pt x="4724" y="5066"/>
                  </a:lnTo>
                  <a:cubicBezTo>
                    <a:pt x="4725" y="5066"/>
                    <a:pt x="4725" y="5066"/>
                    <a:pt x="4726" y="5065"/>
                  </a:cubicBezTo>
                  <a:lnTo>
                    <a:pt x="4714" y="5054"/>
                  </a:lnTo>
                  <a:close/>
                  <a:moveTo>
                    <a:pt x="4726" y="5077"/>
                  </a:moveTo>
                  <a:lnTo>
                    <a:pt x="4738" y="5100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4734" y="5078"/>
                    <a:pt x="4730" y="5077"/>
                    <a:pt x="4726" y="5077"/>
                  </a:cubicBezTo>
                  <a:close/>
                  <a:moveTo>
                    <a:pt x="5469" y="4576"/>
                  </a:moveTo>
                  <a:cubicBezTo>
                    <a:pt x="5507" y="4735"/>
                    <a:pt x="5536" y="4867"/>
                    <a:pt x="5560" y="4961"/>
                  </a:cubicBezTo>
                  <a:cubicBezTo>
                    <a:pt x="5583" y="5042"/>
                    <a:pt x="5595" y="5088"/>
                    <a:pt x="5606" y="5123"/>
                  </a:cubicBezTo>
                  <a:cubicBezTo>
                    <a:pt x="5618" y="5169"/>
                    <a:pt x="5618" y="5181"/>
                    <a:pt x="5618" y="5181"/>
                  </a:cubicBezTo>
                  <a:lnTo>
                    <a:pt x="5618" y="5112"/>
                  </a:lnTo>
                  <a:cubicBezTo>
                    <a:pt x="5606" y="5077"/>
                    <a:pt x="5595" y="5019"/>
                    <a:pt x="5571" y="4949"/>
                  </a:cubicBezTo>
                  <a:cubicBezTo>
                    <a:pt x="5548" y="4856"/>
                    <a:pt x="5514" y="4730"/>
                    <a:pt x="5469" y="4576"/>
                  </a:cubicBezTo>
                  <a:close/>
                  <a:moveTo>
                    <a:pt x="4724" y="5066"/>
                  </a:moveTo>
                  <a:lnTo>
                    <a:pt x="4724" y="5066"/>
                  </a:lnTo>
                  <a:cubicBezTo>
                    <a:pt x="4566" y="5193"/>
                    <a:pt x="4369" y="5323"/>
                    <a:pt x="4130" y="5432"/>
                  </a:cubicBezTo>
                  <a:lnTo>
                    <a:pt x="4130" y="5432"/>
                  </a:lnTo>
                  <a:cubicBezTo>
                    <a:pt x="4369" y="5326"/>
                    <a:pt x="4567" y="5198"/>
                    <a:pt x="4726" y="5077"/>
                  </a:cubicBezTo>
                  <a:lnTo>
                    <a:pt x="4738" y="5077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5021" y="5112"/>
                    <a:pt x="5238" y="5135"/>
                    <a:pt x="5386" y="5158"/>
                  </a:cubicBezTo>
                  <a:cubicBezTo>
                    <a:pt x="5467" y="5158"/>
                    <a:pt x="5525" y="5169"/>
                    <a:pt x="5560" y="5169"/>
                  </a:cubicBezTo>
                  <a:cubicBezTo>
                    <a:pt x="5606" y="5181"/>
                    <a:pt x="5618" y="5181"/>
                    <a:pt x="5618" y="5181"/>
                  </a:cubicBezTo>
                  <a:cubicBezTo>
                    <a:pt x="5618" y="5181"/>
                    <a:pt x="5606" y="5181"/>
                    <a:pt x="5560" y="5135"/>
                  </a:cubicBezTo>
                  <a:cubicBezTo>
                    <a:pt x="5525" y="5135"/>
                    <a:pt x="5467" y="5123"/>
                    <a:pt x="5386" y="5123"/>
                  </a:cubicBezTo>
                  <a:cubicBezTo>
                    <a:pt x="5237" y="5112"/>
                    <a:pt x="5009" y="5100"/>
                    <a:pt x="4724" y="5066"/>
                  </a:cubicBezTo>
                  <a:close/>
                  <a:moveTo>
                    <a:pt x="2979" y="0"/>
                  </a:moveTo>
                  <a:cubicBezTo>
                    <a:pt x="2643" y="0"/>
                    <a:pt x="2300" y="63"/>
                    <a:pt x="1958" y="189"/>
                  </a:cubicBezTo>
                  <a:cubicBezTo>
                    <a:pt x="1738" y="259"/>
                    <a:pt x="1541" y="375"/>
                    <a:pt x="1356" y="514"/>
                  </a:cubicBezTo>
                  <a:cubicBezTo>
                    <a:pt x="1263" y="583"/>
                    <a:pt x="1159" y="641"/>
                    <a:pt x="1078" y="722"/>
                  </a:cubicBezTo>
                  <a:lnTo>
                    <a:pt x="950" y="838"/>
                  </a:lnTo>
                  <a:lnTo>
                    <a:pt x="834" y="965"/>
                  </a:lnTo>
                  <a:cubicBezTo>
                    <a:pt x="209" y="1683"/>
                    <a:pt x="1" y="2645"/>
                    <a:pt x="197" y="3478"/>
                  </a:cubicBezTo>
                  <a:cubicBezTo>
                    <a:pt x="290" y="3895"/>
                    <a:pt x="464" y="4266"/>
                    <a:pt x="719" y="4590"/>
                  </a:cubicBezTo>
                  <a:cubicBezTo>
                    <a:pt x="962" y="4915"/>
                    <a:pt x="1251" y="5158"/>
                    <a:pt x="1564" y="5332"/>
                  </a:cubicBezTo>
                  <a:cubicBezTo>
                    <a:pt x="1888" y="5505"/>
                    <a:pt x="2224" y="5621"/>
                    <a:pt x="2537" y="5656"/>
                  </a:cubicBezTo>
                  <a:cubicBezTo>
                    <a:pt x="2690" y="5678"/>
                    <a:pt x="2841" y="5689"/>
                    <a:pt x="2986" y="5689"/>
                  </a:cubicBezTo>
                  <a:cubicBezTo>
                    <a:pt x="3149" y="5689"/>
                    <a:pt x="3305" y="5675"/>
                    <a:pt x="3452" y="5644"/>
                  </a:cubicBezTo>
                  <a:cubicBezTo>
                    <a:pt x="3708" y="5597"/>
                    <a:pt x="3933" y="5522"/>
                    <a:pt x="4130" y="5432"/>
                  </a:cubicBezTo>
                  <a:lnTo>
                    <a:pt x="4130" y="5432"/>
                  </a:lnTo>
                  <a:cubicBezTo>
                    <a:pt x="3935" y="5519"/>
                    <a:pt x="3713" y="5591"/>
                    <a:pt x="3464" y="5633"/>
                  </a:cubicBezTo>
                  <a:cubicBezTo>
                    <a:pt x="3317" y="5657"/>
                    <a:pt x="3164" y="5672"/>
                    <a:pt x="3006" y="5672"/>
                  </a:cubicBezTo>
                  <a:cubicBezTo>
                    <a:pt x="2865" y="5672"/>
                    <a:pt x="2719" y="5660"/>
                    <a:pt x="2572" y="5633"/>
                  </a:cubicBezTo>
                  <a:cubicBezTo>
                    <a:pt x="2247" y="5586"/>
                    <a:pt x="1912" y="5471"/>
                    <a:pt x="1610" y="5297"/>
                  </a:cubicBezTo>
                  <a:cubicBezTo>
                    <a:pt x="1309" y="5123"/>
                    <a:pt x="1008" y="4880"/>
                    <a:pt x="777" y="4556"/>
                  </a:cubicBezTo>
                  <a:cubicBezTo>
                    <a:pt x="545" y="4254"/>
                    <a:pt x="348" y="3884"/>
                    <a:pt x="267" y="3478"/>
                  </a:cubicBezTo>
                  <a:cubicBezTo>
                    <a:pt x="82" y="2668"/>
                    <a:pt x="279" y="1706"/>
                    <a:pt x="892" y="1012"/>
                  </a:cubicBezTo>
                  <a:lnTo>
                    <a:pt x="1008" y="884"/>
                  </a:lnTo>
                  <a:lnTo>
                    <a:pt x="1136" y="768"/>
                  </a:lnTo>
                  <a:cubicBezTo>
                    <a:pt x="1217" y="676"/>
                    <a:pt x="1309" y="618"/>
                    <a:pt x="1390" y="548"/>
                  </a:cubicBezTo>
                  <a:cubicBezTo>
                    <a:pt x="1587" y="421"/>
                    <a:pt x="1784" y="317"/>
                    <a:pt x="1993" y="236"/>
                  </a:cubicBezTo>
                  <a:cubicBezTo>
                    <a:pt x="2317" y="109"/>
                    <a:pt x="2648" y="46"/>
                    <a:pt x="2976" y="46"/>
                  </a:cubicBezTo>
                  <a:cubicBezTo>
                    <a:pt x="3069" y="46"/>
                    <a:pt x="3162" y="52"/>
                    <a:pt x="3255" y="62"/>
                  </a:cubicBezTo>
                  <a:cubicBezTo>
                    <a:pt x="3684" y="97"/>
                    <a:pt x="4066" y="236"/>
                    <a:pt x="4402" y="432"/>
                  </a:cubicBezTo>
                  <a:cubicBezTo>
                    <a:pt x="4738" y="641"/>
                    <a:pt x="5027" y="896"/>
                    <a:pt x="5247" y="1185"/>
                  </a:cubicBezTo>
                  <a:cubicBezTo>
                    <a:pt x="5676" y="1764"/>
                    <a:pt x="5826" y="2436"/>
                    <a:pt x="5791" y="2992"/>
                  </a:cubicBezTo>
                  <a:cubicBezTo>
                    <a:pt x="5768" y="3560"/>
                    <a:pt x="5571" y="4011"/>
                    <a:pt x="5398" y="4312"/>
                  </a:cubicBezTo>
                  <a:lnTo>
                    <a:pt x="5398" y="4336"/>
                  </a:lnTo>
                  <a:cubicBezTo>
                    <a:pt x="5424" y="4422"/>
                    <a:pt x="5448" y="4503"/>
                    <a:pt x="5469" y="4576"/>
                  </a:cubicBezTo>
                  <a:lnTo>
                    <a:pt x="5469" y="4576"/>
                  </a:lnTo>
                  <a:cubicBezTo>
                    <a:pt x="5452" y="4504"/>
                    <a:pt x="5433" y="4426"/>
                    <a:pt x="5411" y="4344"/>
                  </a:cubicBezTo>
                  <a:lnTo>
                    <a:pt x="5411" y="4344"/>
                  </a:lnTo>
                  <a:cubicBezTo>
                    <a:pt x="5596" y="4042"/>
                    <a:pt x="5780" y="3581"/>
                    <a:pt x="5826" y="3015"/>
                  </a:cubicBezTo>
                  <a:cubicBezTo>
                    <a:pt x="5849" y="2448"/>
                    <a:pt x="5710" y="1764"/>
                    <a:pt x="5270" y="1174"/>
                  </a:cubicBezTo>
                  <a:cubicBezTo>
                    <a:pt x="5062" y="884"/>
                    <a:pt x="4772" y="606"/>
                    <a:pt x="4436" y="409"/>
                  </a:cubicBezTo>
                  <a:cubicBezTo>
                    <a:pt x="4089" y="201"/>
                    <a:pt x="3695" y="62"/>
                    <a:pt x="3267" y="16"/>
                  </a:cubicBezTo>
                  <a:cubicBezTo>
                    <a:pt x="3171" y="5"/>
                    <a:pt x="3076" y="0"/>
                    <a:pt x="29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7" name="Google Shape;2721;p45">
              <a:extLst>
                <a:ext uri="{FF2B5EF4-FFF2-40B4-BE49-F238E27FC236}">
                  <a16:creationId xmlns="" xmlns:a16="http://schemas.microsoft.com/office/drawing/2014/main" id="{C390F3E6-64DE-62A8-C77C-7B2559705BD1}"/>
                </a:ext>
              </a:extLst>
            </p:cNvPr>
            <p:cNvSpPr/>
            <p:nvPr/>
          </p:nvSpPr>
          <p:spPr>
            <a:xfrm>
              <a:off x="1651757" y="1785822"/>
              <a:ext cx="211171" cy="170677"/>
            </a:xfrm>
            <a:custGeom>
              <a:avLst/>
              <a:gdLst/>
              <a:ahLst/>
              <a:cxnLst/>
              <a:rect l="l" t="t" r="r" b="b"/>
              <a:pathLst>
                <a:path w="3082" h="2491" extrusionOk="0">
                  <a:moveTo>
                    <a:pt x="2583" y="0"/>
                  </a:moveTo>
                  <a:lnTo>
                    <a:pt x="1344" y="1645"/>
                  </a:lnTo>
                  <a:lnTo>
                    <a:pt x="348" y="985"/>
                  </a:lnTo>
                  <a:lnTo>
                    <a:pt x="1" y="1506"/>
                  </a:lnTo>
                  <a:lnTo>
                    <a:pt x="1483" y="2490"/>
                  </a:lnTo>
                  <a:lnTo>
                    <a:pt x="3081" y="371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8" name="Google Shape;2722;p45">
              <a:extLst>
                <a:ext uri="{FF2B5EF4-FFF2-40B4-BE49-F238E27FC236}">
                  <a16:creationId xmlns="" xmlns:a16="http://schemas.microsoft.com/office/drawing/2014/main" id="{5C2D20AF-A8F4-A5A8-8DE8-D6913E40E92F}"/>
                </a:ext>
              </a:extLst>
            </p:cNvPr>
            <p:cNvSpPr/>
            <p:nvPr/>
          </p:nvSpPr>
          <p:spPr>
            <a:xfrm>
              <a:off x="2028734" y="1633168"/>
              <a:ext cx="187327" cy="175610"/>
            </a:xfrm>
            <a:custGeom>
              <a:avLst/>
              <a:gdLst/>
              <a:ahLst/>
              <a:cxnLst/>
              <a:rect l="l" t="t" r="r" b="b"/>
              <a:pathLst>
                <a:path w="2734" h="2563" extrusionOk="0">
                  <a:moveTo>
                    <a:pt x="1597" y="0"/>
                  </a:moveTo>
                  <a:cubicBezTo>
                    <a:pt x="1261" y="0"/>
                    <a:pt x="925" y="135"/>
                    <a:pt x="649" y="329"/>
                  </a:cubicBezTo>
                  <a:cubicBezTo>
                    <a:pt x="405" y="503"/>
                    <a:pt x="209" y="734"/>
                    <a:pt x="104" y="1012"/>
                  </a:cubicBezTo>
                  <a:cubicBezTo>
                    <a:pt x="0" y="1290"/>
                    <a:pt x="0" y="1614"/>
                    <a:pt x="151" y="1881"/>
                  </a:cubicBezTo>
                  <a:cubicBezTo>
                    <a:pt x="290" y="2159"/>
                    <a:pt x="568" y="2332"/>
                    <a:pt x="857" y="2448"/>
                  </a:cubicBezTo>
                  <a:cubicBezTo>
                    <a:pt x="1051" y="2513"/>
                    <a:pt x="1260" y="2563"/>
                    <a:pt x="1459" y="2563"/>
                  </a:cubicBezTo>
                  <a:cubicBezTo>
                    <a:pt x="1510" y="2563"/>
                    <a:pt x="1561" y="2560"/>
                    <a:pt x="1610" y="2553"/>
                  </a:cubicBezTo>
                  <a:cubicBezTo>
                    <a:pt x="1865" y="2529"/>
                    <a:pt x="2108" y="2379"/>
                    <a:pt x="2247" y="2170"/>
                  </a:cubicBezTo>
                  <a:lnTo>
                    <a:pt x="2733" y="1128"/>
                  </a:lnTo>
                  <a:cubicBezTo>
                    <a:pt x="2733" y="456"/>
                    <a:pt x="2270" y="109"/>
                    <a:pt x="1853" y="28"/>
                  </a:cubicBezTo>
                  <a:cubicBezTo>
                    <a:pt x="1768" y="9"/>
                    <a:pt x="1683" y="0"/>
                    <a:pt x="15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9" name="Google Shape;2723;p45">
              <a:extLst>
                <a:ext uri="{FF2B5EF4-FFF2-40B4-BE49-F238E27FC236}">
                  <a16:creationId xmlns="" xmlns:a16="http://schemas.microsoft.com/office/drawing/2014/main" id="{BF21F012-8C4C-38E9-28A7-635AC9648E1A}"/>
                </a:ext>
              </a:extLst>
            </p:cNvPr>
            <p:cNvSpPr/>
            <p:nvPr/>
          </p:nvSpPr>
          <p:spPr>
            <a:xfrm>
              <a:off x="2121573" y="1650160"/>
              <a:ext cx="383355" cy="378559"/>
            </a:xfrm>
            <a:custGeom>
              <a:avLst/>
              <a:gdLst/>
              <a:ahLst/>
              <a:cxnLst/>
              <a:rect l="l" t="t" r="r" b="b"/>
              <a:pathLst>
                <a:path w="5595" h="5525" extrusionOk="0">
                  <a:moveTo>
                    <a:pt x="2934" y="1"/>
                  </a:moveTo>
                  <a:cubicBezTo>
                    <a:pt x="2462" y="1"/>
                    <a:pt x="1985" y="120"/>
                    <a:pt x="1552" y="370"/>
                  </a:cubicBezTo>
                  <a:cubicBezTo>
                    <a:pt x="1436" y="440"/>
                    <a:pt x="1320" y="521"/>
                    <a:pt x="1205" y="602"/>
                  </a:cubicBezTo>
                  <a:cubicBezTo>
                    <a:pt x="440" y="1169"/>
                    <a:pt x="0" y="2154"/>
                    <a:pt x="58" y="3104"/>
                  </a:cubicBezTo>
                  <a:cubicBezTo>
                    <a:pt x="116" y="4065"/>
                    <a:pt x="637" y="4957"/>
                    <a:pt x="1425" y="5524"/>
                  </a:cubicBezTo>
                  <a:lnTo>
                    <a:pt x="5177" y="4609"/>
                  </a:lnTo>
                  <a:cubicBezTo>
                    <a:pt x="5409" y="3972"/>
                    <a:pt x="5513" y="3370"/>
                    <a:pt x="5583" y="2606"/>
                  </a:cubicBezTo>
                  <a:cubicBezTo>
                    <a:pt x="5594" y="2513"/>
                    <a:pt x="5594" y="2409"/>
                    <a:pt x="5594" y="2316"/>
                  </a:cubicBezTo>
                  <a:cubicBezTo>
                    <a:pt x="5583" y="1864"/>
                    <a:pt x="5432" y="1424"/>
                    <a:pt x="5142" y="1077"/>
                  </a:cubicBezTo>
                  <a:cubicBezTo>
                    <a:pt x="4601" y="380"/>
                    <a:pt x="3775" y="1"/>
                    <a:pt x="29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0" name="Google Shape;2724;p45">
              <a:extLst>
                <a:ext uri="{FF2B5EF4-FFF2-40B4-BE49-F238E27FC236}">
                  <a16:creationId xmlns="" xmlns:a16="http://schemas.microsoft.com/office/drawing/2014/main" id="{1FE5C513-98F3-E242-E8F5-7B1493D3D47F}"/>
                </a:ext>
              </a:extLst>
            </p:cNvPr>
            <p:cNvSpPr/>
            <p:nvPr/>
          </p:nvSpPr>
          <p:spPr>
            <a:xfrm>
              <a:off x="2187417" y="1707714"/>
              <a:ext cx="303190" cy="586852"/>
            </a:xfrm>
            <a:custGeom>
              <a:avLst/>
              <a:gdLst/>
              <a:ahLst/>
              <a:cxnLst/>
              <a:rect l="l" t="t" r="r" b="b"/>
              <a:pathLst>
                <a:path w="4425" h="8565" extrusionOk="0">
                  <a:moveTo>
                    <a:pt x="3022" y="1"/>
                  </a:moveTo>
                  <a:cubicBezTo>
                    <a:pt x="2992" y="1"/>
                    <a:pt x="2961" y="2"/>
                    <a:pt x="2931" y="5"/>
                  </a:cubicBezTo>
                  <a:lnTo>
                    <a:pt x="1054" y="492"/>
                  </a:lnTo>
                  <a:cubicBezTo>
                    <a:pt x="464" y="631"/>
                    <a:pt x="58" y="1140"/>
                    <a:pt x="12" y="1754"/>
                  </a:cubicBezTo>
                  <a:cubicBezTo>
                    <a:pt x="12" y="1789"/>
                    <a:pt x="12" y="1754"/>
                    <a:pt x="0" y="1800"/>
                  </a:cubicBezTo>
                  <a:lnTo>
                    <a:pt x="417" y="6653"/>
                  </a:lnTo>
                  <a:lnTo>
                    <a:pt x="3081" y="8564"/>
                  </a:lnTo>
                  <a:lnTo>
                    <a:pt x="3070" y="6838"/>
                  </a:lnTo>
                  <a:lnTo>
                    <a:pt x="3070" y="5796"/>
                  </a:lnTo>
                  <a:cubicBezTo>
                    <a:pt x="3070" y="5796"/>
                    <a:pt x="4100" y="5622"/>
                    <a:pt x="4309" y="4267"/>
                  </a:cubicBezTo>
                  <a:cubicBezTo>
                    <a:pt x="4425" y="3584"/>
                    <a:pt x="4390" y="2634"/>
                    <a:pt x="4332" y="1731"/>
                  </a:cubicBezTo>
                  <a:cubicBezTo>
                    <a:pt x="4276" y="951"/>
                    <a:pt x="3771" y="1"/>
                    <a:pt x="3022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1" name="Google Shape;2725;p45">
              <a:extLst>
                <a:ext uri="{FF2B5EF4-FFF2-40B4-BE49-F238E27FC236}">
                  <a16:creationId xmlns="" xmlns:a16="http://schemas.microsoft.com/office/drawing/2014/main" id="{F86A96E5-A87A-9E38-2692-6E9D37FD5250}"/>
                </a:ext>
              </a:extLst>
            </p:cNvPr>
            <p:cNvSpPr/>
            <p:nvPr/>
          </p:nvSpPr>
          <p:spPr>
            <a:xfrm>
              <a:off x="2443737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0" y="93"/>
                    <a:pt x="0" y="174"/>
                  </a:cubicBezTo>
                  <a:cubicBezTo>
                    <a:pt x="0" y="278"/>
                    <a:pt x="70" y="336"/>
                    <a:pt x="174" y="336"/>
                  </a:cubicBezTo>
                  <a:cubicBezTo>
                    <a:pt x="267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2" name="Google Shape;2726;p45">
              <a:extLst>
                <a:ext uri="{FF2B5EF4-FFF2-40B4-BE49-F238E27FC236}">
                  <a16:creationId xmlns="" xmlns:a16="http://schemas.microsoft.com/office/drawing/2014/main" id="{49BF19BC-8F45-DA05-FD2C-0E7C6646D56B}"/>
                </a:ext>
              </a:extLst>
            </p:cNvPr>
            <p:cNvSpPr/>
            <p:nvPr/>
          </p:nvSpPr>
          <p:spPr>
            <a:xfrm>
              <a:off x="2421538" y="1850845"/>
              <a:ext cx="47620" cy="13841"/>
            </a:xfrm>
            <a:custGeom>
              <a:avLst/>
              <a:gdLst/>
              <a:ahLst/>
              <a:cxnLst/>
              <a:rect l="l" t="t" r="r" b="b"/>
              <a:pathLst>
                <a:path w="695" h="202" extrusionOk="0">
                  <a:moveTo>
                    <a:pt x="359" y="1"/>
                  </a:moveTo>
                  <a:cubicBezTo>
                    <a:pt x="243" y="1"/>
                    <a:pt x="151" y="47"/>
                    <a:pt x="93" y="94"/>
                  </a:cubicBezTo>
                  <a:cubicBezTo>
                    <a:pt x="23" y="140"/>
                    <a:pt x="0" y="175"/>
                    <a:pt x="12" y="198"/>
                  </a:cubicBezTo>
                  <a:cubicBezTo>
                    <a:pt x="15" y="200"/>
                    <a:pt x="20" y="201"/>
                    <a:pt x="25" y="201"/>
                  </a:cubicBezTo>
                  <a:cubicBezTo>
                    <a:pt x="72" y="201"/>
                    <a:pt x="192" y="117"/>
                    <a:pt x="359" y="117"/>
                  </a:cubicBezTo>
                  <a:cubicBezTo>
                    <a:pt x="515" y="117"/>
                    <a:pt x="653" y="201"/>
                    <a:pt x="687" y="201"/>
                  </a:cubicBezTo>
                  <a:cubicBezTo>
                    <a:pt x="691" y="201"/>
                    <a:pt x="694" y="200"/>
                    <a:pt x="695" y="198"/>
                  </a:cubicBezTo>
                  <a:cubicBezTo>
                    <a:pt x="695" y="175"/>
                    <a:pt x="683" y="151"/>
                    <a:pt x="637" y="94"/>
                  </a:cubicBezTo>
                  <a:cubicBezTo>
                    <a:pt x="579" y="47"/>
                    <a:pt x="475" y="1"/>
                    <a:pt x="3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3" name="Google Shape;2727;p45">
              <a:extLst>
                <a:ext uri="{FF2B5EF4-FFF2-40B4-BE49-F238E27FC236}">
                  <a16:creationId xmlns="" xmlns:a16="http://schemas.microsoft.com/office/drawing/2014/main" id="{0B7EDD44-8DEB-4EA7-457C-E784E9BCD153}"/>
                </a:ext>
              </a:extLst>
            </p:cNvPr>
            <p:cNvSpPr/>
            <p:nvPr/>
          </p:nvSpPr>
          <p:spPr>
            <a:xfrm>
              <a:off x="2333426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1" y="93"/>
                    <a:pt x="1" y="174"/>
                  </a:cubicBezTo>
                  <a:cubicBezTo>
                    <a:pt x="1" y="278"/>
                    <a:pt x="70" y="336"/>
                    <a:pt x="174" y="336"/>
                  </a:cubicBezTo>
                  <a:cubicBezTo>
                    <a:pt x="278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4" name="Google Shape;2728;p45">
              <a:extLst>
                <a:ext uri="{FF2B5EF4-FFF2-40B4-BE49-F238E27FC236}">
                  <a16:creationId xmlns="" xmlns:a16="http://schemas.microsoft.com/office/drawing/2014/main" id="{C7C47408-69F9-F8CD-096C-7E7DD5864118}"/>
                </a:ext>
              </a:extLst>
            </p:cNvPr>
            <p:cNvSpPr/>
            <p:nvPr/>
          </p:nvSpPr>
          <p:spPr>
            <a:xfrm>
              <a:off x="2300880" y="1853243"/>
              <a:ext cx="49264" cy="13292"/>
            </a:xfrm>
            <a:custGeom>
              <a:avLst/>
              <a:gdLst/>
              <a:ahLst/>
              <a:cxnLst/>
              <a:rect l="l" t="t" r="r" b="b"/>
              <a:pathLst>
                <a:path w="719" h="194" extrusionOk="0">
                  <a:moveTo>
                    <a:pt x="360" y="1"/>
                  </a:moveTo>
                  <a:cubicBezTo>
                    <a:pt x="244" y="1"/>
                    <a:pt x="140" y="47"/>
                    <a:pt x="82" y="82"/>
                  </a:cubicBezTo>
                  <a:cubicBezTo>
                    <a:pt x="24" y="128"/>
                    <a:pt x="1" y="174"/>
                    <a:pt x="12" y="186"/>
                  </a:cubicBezTo>
                  <a:cubicBezTo>
                    <a:pt x="16" y="191"/>
                    <a:pt x="21" y="193"/>
                    <a:pt x="28" y="193"/>
                  </a:cubicBezTo>
                  <a:cubicBezTo>
                    <a:pt x="73" y="193"/>
                    <a:pt x="191" y="116"/>
                    <a:pt x="360" y="116"/>
                  </a:cubicBezTo>
                  <a:cubicBezTo>
                    <a:pt x="519" y="116"/>
                    <a:pt x="652" y="193"/>
                    <a:pt x="694" y="193"/>
                  </a:cubicBezTo>
                  <a:cubicBezTo>
                    <a:pt x="701" y="193"/>
                    <a:pt x="705" y="191"/>
                    <a:pt x="707" y="186"/>
                  </a:cubicBezTo>
                  <a:cubicBezTo>
                    <a:pt x="719" y="186"/>
                    <a:pt x="707" y="140"/>
                    <a:pt x="638" y="82"/>
                  </a:cubicBezTo>
                  <a:cubicBezTo>
                    <a:pt x="580" y="35"/>
                    <a:pt x="476" y="1"/>
                    <a:pt x="3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5" name="Google Shape;2729;p45">
              <a:extLst>
                <a:ext uri="{FF2B5EF4-FFF2-40B4-BE49-F238E27FC236}">
                  <a16:creationId xmlns="" xmlns:a16="http://schemas.microsoft.com/office/drawing/2014/main" id="{98FD52AC-68CA-76F7-0F28-046D13945914}"/>
                </a:ext>
              </a:extLst>
            </p:cNvPr>
            <p:cNvSpPr/>
            <p:nvPr/>
          </p:nvSpPr>
          <p:spPr>
            <a:xfrm>
              <a:off x="2381798" y="1856395"/>
              <a:ext cx="39809" cy="107230"/>
            </a:xfrm>
            <a:custGeom>
              <a:avLst/>
              <a:gdLst/>
              <a:ahLst/>
              <a:cxnLst/>
              <a:rect l="l" t="t" r="r" b="b"/>
              <a:pathLst>
                <a:path w="581" h="1565" extrusionOk="0">
                  <a:moveTo>
                    <a:pt x="15" y="0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1" y="13"/>
                    <a:pt x="128" y="430"/>
                    <a:pt x="337" y="951"/>
                  </a:cubicBezTo>
                  <a:cubicBezTo>
                    <a:pt x="395" y="1078"/>
                    <a:pt x="441" y="1194"/>
                    <a:pt x="476" y="1310"/>
                  </a:cubicBezTo>
                  <a:cubicBezTo>
                    <a:pt x="499" y="1368"/>
                    <a:pt x="522" y="1426"/>
                    <a:pt x="511" y="1460"/>
                  </a:cubicBezTo>
                  <a:cubicBezTo>
                    <a:pt x="499" y="1483"/>
                    <a:pt x="453" y="1507"/>
                    <a:pt x="406" y="1507"/>
                  </a:cubicBezTo>
                  <a:cubicBezTo>
                    <a:pt x="221" y="1530"/>
                    <a:pt x="105" y="1541"/>
                    <a:pt x="105" y="1565"/>
                  </a:cubicBezTo>
                  <a:lnTo>
                    <a:pt x="406" y="1565"/>
                  </a:lnTo>
                  <a:cubicBezTo>
                    <a:pt x="441" y="1565"/>
                    <a:pt x="464" y="1565"/>
                    <a:pt x="499" y="1541"/>
                  </a:cubicBezTo>
                  <a:cubicBezTo>
                    <a:pt x="522" y="1530"/>
                    <a:pt x="557" y="1507"/>
                    <a:pt x="569" y="1472"/>
                  </a:cubicBezTo>
                  <a:cubicBezTo>
                    <a:pt x="580" y="1402"/>
                    <a:pt x="557" y="1344"/>
                    <a:pt x="534" y="1287"/>
                  </a:cubicBezTo>
                  <a:cubicBezTo>
                    <a:pt x="499" y="1171"/>
                    <a:pt x="453" y="1055"/>
                    <a:pt x="406" y="928"/>
                  </a:cubicBezTo>
                  <a:cubicBezTo>
                    <a:pt x="226" y="420"/>
                    <a:pt x="45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6" name="Google Shape;2730;p45">
              <a:extLst>
                <a:ext uri="{FF2B5EF4-FFF2-40B4-BE49-F238E27FC236}">
                  <a16:creationId xmlns="" xmlns:a16="http://schemas.microsoft.com/office/drawing/2014/main" id="{0B216B55-5D10-23EA-5315-A8B2D4A28527}"/>
                </a:ext>
              </a:extLst>
            </p:cNvPr>
            <p:cNvSpPr/>
            <p:nvPr/>
          </p:nvSpPr>
          <p:spPr>
            <a:xfrm>
              <a:off x="2274707" y="2071468"/>
              <a:ext cx="123057" cy="55020"/>
            </a:xfrm>
            <a:custGeom>
              <a:avLst/>
              <a:gdLst/>
              <a:ahLst/>
              <a:cxnLst/>
              <a:rect l="l" t="t" r="r" b="b"/>
              <a:pathLst>
                <a:path w="1796" h="803" extrusionOk="0">
                  <a:moveTo>
                    <a:pt x="1796" y="476"/>
                  </a:moveTo>
                  <a:lnTo>
                    <a:pt x="1796" y="476"/>
                  </a:lnTo>
                  <a:lnTo>
                    <a:pt x="1796" y="476"/>
                  </a:lnTo>
                  <a:cubicBezTo>
                    <a:pt x="1796" y="476"/>
                    <a:pt x="1796" y="476"/>
                    <a:pt x="1796" y="476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81" y="802"/>
                    <a:pt x="1525" y="802"/>
                  </a:cubicBezTo>
                  <a:cubicBezTo>
                    <a:pt x="1611" y="802"/>
                    <a:pt x="1701" y="798"/>
                    <a:pt x="1796" y="788"/>
                  </a:cubicBezTo>
                  <a:lnTo>
                    <a:pt x="1796" y="476"/>
                  </a:lnTo>
                  <a:lnTo>
                    <a:pt x="1796" y="476"/>
                  </a:lnTo>
                  <a:cubicBezTo>
                    <a:pt x="1794" y="476"/>
                    <a:pt x="1767" y="477"/>
                    <a:pt x="1720" y="477"/>
                  </a:cubicBezTo>
                  <a:cubicBezTo>
                    <a:pt x="1488" y="477"/>
                    <a:pt x="752" y="438"/>
                    <a:pt x="0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7" name="Google Shape;2731;p45">
              <a:extLst>
                <a:ext uri="{FF2B5EF4-FFF2-40B4-BE49-F238E27FC236}">
                  <a16:creationId xmlns="" xmlns:a16="http://schemas.microsoft.com/office/drawing/2014/main" id="{581F6DC3-60F4-4ABD-115B-745A87CE1554}"/>
                </a:ext>
              </a:extLst>
            </p:cNvPr>
            <p:cNvSpPr/>
            <p:nvPr/>
          </p:nvSpPr>
          <p:spPr>
            <a:xfrm>
              <a:off x="2286629" y="1806926"/>
              <a:ext cx="58788" cy="17472"/>
            </a:xfrm>
            <a:custGeom>
              <a:avLst/>
              <a:gdLst/>
              <a:ahLst/>
              <a:cxnLst/>
              <a:rect l="l" t="t" r="r" b="b"/>
              <a:pathLst>
                <a:path w="858" h="255" extrusionOk="0">
                  <a:moveTo>
                    <a:pt x="505" y="1"/>
                  </a:moveTo>
                  <a:cubicBezTo>
                    <a:pt x="477" y="1"/>
                    <a:pt x="447" y="2"/>
                    <a:pt x="417" y="5"/>
                  </a:cubicBezTo>
                  <a:cubicBezTo>
                    <a:pt x="290" y="17"/>
                    <a:pt x="174" y="86"/>
                    <a:pt x="104" y="121"/>
                  </a:cubicBezTo>
                  <a:cubicBezTo>
                    <a:pt x="23" y="167"/>
                    <a:pt x="0" y="213"/>
                    <a:pt x="12" y="237"/>
                  </a:cubicBezTo>
                  <a:cubicBezTo>
                    <a:pt x="21" y="249"/>
                    <a:pt x="41" y="254"/>
                    <a:pt x="69" y="254"/>
                  </a:cubicBezTo>
                  <a:cubicBezTo>
                    <a:pt x="144" y="254"/>
                    <a:pt x="280" y="219"/>
                    <a:pt x="440" y="202"/>
                  </a:cubicBezTo>
                  <a:cubicBezTo>
                    <a:pt x="649" y="167"/>
                    <a:pt x="846" y="202"/>
                    <a:pt x="857" y="144"/>
                  </a:cubicBezTo>
                  <a:cubicBezTo>
                    <a:pt x="857" y="109"/>
                    <a:pt x="822" y="63"/>
                    <a:pt x="753" y="51"/>
                  </a:cubicBezTo>
                  <a:cubicBezTo>
                    <a:pt x="682" y="16"/>
                    <a:pt x="598" y="1"/>
                    <a:pt x="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8" name="Google Shape;2732;p45">
              <a:extLst>
                <a:ext uri="{FF2B5EF4-FFF2-40B4-BE49-F238E27FC236}">
                  <a16:creationId xmlns="" xmlns:a16="http://schemas.microsoft.com/office/drawing/2014/main" id="{2244CD2D-9C9F-3F45-9972-9A28D4868478}"/>
                </a:ext>
              </a:extLst>
            </p:cNvPr>
            <p:cNvSpPr/>
            <p:nvPr/>
          </p:nvSpPr>
          <p:spPr>
            <a:xfrm>
              <a:off x="2410369" y="1804870"/>
              <a:ext cx="46112" cy="14183"/>
            </a:xfrm>
            <a:custGeom>
              <a:avLst/>
              <a:gdLst/>
              <a:ahLst/>
              <a:cxnLst/>
              <a:rect l="l" t="t" r="r" b="b"/>
              <a:pathLst>
                <a:path w="673" h="207" extrusionOk="0">
                  <a:moveTo>
                    <a:pt x="337" y="0"/>
                  </a:moveTo>
                  <a:cubicBezTo>
                    <a:pt x="221" y="0"/>
                    <a:pt x="140" y="23"/>
                    <a:pt x="82" y="70"/>
                  </a:cubicBezTo>
                  <a:cubicBezTo>
                    <a:pt x="36" y="116"/>
                    <a:pt x="1" y="151"/>
                    <a:pt x="24" y="174"/>
                  </a:cubicBezTo>
                  <a:cubicBezTo>
                    <a:pt x="34" y="189"/>
                    <a:pt x="63" y="193"/>
                    <a:pt x="106" y="193"/>
                  </a:cubicBezTo>
                  <a:cubicBezTo>
                    <a:pt x="163" y="193"/>
                    <a:pt x="244" y="185"/>
                    <a:pt x="337" y="185"/>
                  </a:cubicBezTo>
                  <a:cubicBezTo>
                    <a:pt x="445" y="185"/>
                    <a:pt x="538" y="206"/>
                    <a:pt x="598" y="206"/>
                  </a:cubicBezTo>
                  <a:cubicBezTo>
                    <a:pt x="628" y="206"/>
                    <a:pt x="650" y="201"/>
                    <a:pt x="661" y="185"/>
                  </a:cubicBezTo>
                  <a:cubicBezTo>
                    <a:pt x="673" y="174"/>
                    <a:pt x="661" y="128"/>
                    <a:pt x="580" y="81"/>
                  </a:cubicBezTo>
                  <a:cubicBezTo>
                    <a:pt x="545" y="35"/>
                    <a:pt x="441" y="0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9" name="Google Shape;2733;p45">
              <a:extLst>
                <a:ext uri="{FF2B5EF4-FFF2-40B4-BE49-F238E27FC236}">
                  <a16:creationId xmlns="" xmlns:a16="http://schemas.microsoft.com/office/drawing/2014/main" id="{581B0597-4BE5-9FEF-E428-51D1F659A50A}"/>
                </a:ext>
              </a:extLst>
            </p:cNvPr>
            <p:cNvSpPr/>
            <p:nvPr/>
          </p:nvSpPr>
          <p:spPr>
            <a:xfrm>
              <a:off x="2151172" y="1890995"/>
              <a:ext cx="50566" cy="76808"/>
            </a:xfrm>
            <a:custGeom>
              <a:avLst/>
              <a:gdLst/>
              <a:ahLst/>
              <a:cxnLst/>
              <a:rect l="l" t="t" r="r" b="b"/>
              <a:pathLst>
                <a:path w="738" h="1121" extrusionOk="0">
                  <a:moveTo>
                    <a:pt x="448" y="1"/>
                  </a:moveTo>
                  <a:cubicBezTo>
                    <a:pt x="244" y="1"/>
                    <a:pt x="8" y="103"/>
                    <a:pt x="8" y="538"/>
                  </a:cubicBezTo>
                  <a:cubicBezTo>
                    <a:pt x="0" y="1031"/>
                    <a:pt x="347" y="1120"/>
                    <a:pt x="565" y="1120"/>
                  </a:cubicBezTo>
                  <a:cubicBezTo>
                    <a:pt x="665" y="1120"/>
                    <a:pt x="738" y="1102"/>
                    <a:pt x="738" y="1094"/>
                  </a:cubicBezTo>
                  <a:lnTo>
                    <a:pt x="738" y="75"/>
                  </a:lnTo>
                  <a:cubicBezTo>
                    <a:pt x="728" y="56"/>
                    <a:pt x="597" y="1"/>
                    <a:pt x="448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0" name="Google Shape;2734;p45">
              <a:extLst>
                <a:ext uri="{FF2B5EF4-FFF2-40B4-BE49-F238E27FC236}">
                  <a16:creationId xmlns="" xmlns:a16="http://schemas.microsoft.com/office/drawing/2014/main" id="{04B8AD1D-24BC-628F-6A63-38D7D8C06C12}"/>
                </a:ext>
              </a:extLst>
            </p:cNvPr>
            <p:cNvSpPr/>
            <p:nvPr/>
          </p:nvSpPr>
          <p:spPr>
            <a:xfrm>
              <a:off x="2164396" y="1905315"/>
              <a:ext cx="22268" cy="44331"/>
            </a:xfrm>
            <a:custGeom>
              <a:avLst/>
              <a:gdLst/>
              <a:ahLst/>
              <a:cxnLst/>
              <a:rect l="l" t="t" r="r" b="b"/>
              <a:pathLst>
                <a:path w="325" h="647" extrusionOk="0">
                  <a:moveTo>
                    <a:pt x="202" y="0"/>
                  </a:moveTo>
                  <a:cubicBezTo>
                    <a:pt x="194" y="0"/>
                    <a:pt x="184" y="2"/>
                    <a:pt x="174" y="5"/>
                  </a:cubicBezTo>
                  <a:cubicBezTo>
                    <a:pt x="116" y="5"/>
                    <a:pt x="82" y="63"/>
                    <a:pt x="47" y="121"/>
                  </a:cubicBezTo>
                  <a:cubicBezTo>
                    <a:pt x="24" y="179"/>
                    <a:pt x="1" y="248"/>
                    <a:pt x="1" y="329"/>
                  </a:cubicBezTo>
                  <a:cubicBezTo>
                    <a:pt x="1" y="468"/>
                    <a:pt x="82" y="619"/>
                    <a:pt x="197" y="642"/>
                  </a:cubicBezTo>
                  <a:cubicBezTo>
                    <a:pt x="214" y="645"/>
                    <a:pt x="229" y="647"/>
                    <a:pt x="243" y="647"/>
                  </a:cubicBezTo>
                  <a:cubicBezTo>
                    <a:pt x="275" y="647"/>
                    <a:pt x="297" y="639"/>
                    <a:pt x="313" y="630"/>
                  </a:cubicBezTo>
                  <a:cubicBezTo>
                    <a:pt x="313" y="607"/>
                    <a:pt x="325" y="596"/>
                    <a:pt x="313" y="596"/>
                  </a:cubicBezTo>
                  <a:cubicBezTo>
                    <a:pt x="313" y="596"/>
                    <a:pt x="290" y="619"/>
                    <a:pt x="279" y="619"/>
                  </a:cubicBezTo>
                  <a:cubicBezTo>
                    <a:pt x="273" y="625"/>
                    <a:pt x="258" y="628"/>
                    <a:pt x="239" y="628"/>
                  </a:cubicBezTo>
                  <a:cubicBezTo>
                    <a:pt x="221" y="628"/>
                    <a:pt x="197" y="625"/>
                    <a:pt x="174" y="619"/>
                  </a:cubicBezTo>
                  <a:cubicBezTo>
                    <a:pt x="105" y="584"/>
                    <a:pt x="35" y="468"/>
                    <a:pt x="35" y="329"/>
                  </a:cubicBezTo>
                  <a:cubicBezTo>
                    <a:pt x="35" y="248"/>
                    <a:pt x="47" y="190"/>
                    <a:pt x="82" y="132"/>
                  </a:cubicBezTo>
                  <a:cubicBezTo>
                    <a:pt x="105" y="75"/>
                    <a:pt x="140" y="51"/>
                    <a:pt x="174" y="40"/>
                  </a:cubicBezTo>
                  <a:cubicBezTo>
                    <a:pt x="185" y="34"/>
                    <a:pt x="196" y="32"/>
                    <a:pt x="205" y="32"/>
                  </a:cubicBezTo>
                  <a:cubicBezTo>
                    <a:pt x="235" y="32"/>
                    <a:pt x="255" y="54"/>
                    <a:pt x="255" y="63"/>
                  </a:cubicBezTo>
                  <a:cubicBezTo>
                    <a:pt x="267" y="75"/>
                    <a:pt x="255" y="98"/>
                    <a:pt x="267" y="109"/>
                  </a:cubicBezTo>
                  <a:cubicBezTo>
                    <a:pt x="267" y="109"/>
                    <a:pt x="279" y="98"/>
                    <a:pt x="279" y="63"/>
                  </a:cubicBezTo>
                  <a:cubicBezTo>
                    <a:pt x="279" y="51"/>
                    <a:pt x="267" y="40"/>
                    <a:pt x="255" y="17"/>
                  </a:cubicBezTo>
                  <a:cubicBezTo>
                    <a:pt x="239" y="8"/>
                    <a:pt x="223" y="0"/>
                    <a:pt x="20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1" name="Google Shape;2735;p45">
              <a:extLst>
                <a:ext uri="{FF2B5EF4-FFF2-40B4-BE49-F238E27FC236}">
                  <a16:creationId xmlns="" xmlns:a16="http://schemas.microsoft.com/office/drawing/2014/main" id="{3978A012-EBDB-CFD4-E462-224BB87928FF}"/>
                </a:ext>
              </a:extLst>
            </p:cNvPr>
            <p:cNvSpPr/>
            <p:nvPr/>
          </p:nvSpPr>
          <p:spPr>
            <a:xfrm>
              <a:off x="2168370" y="1955264"/>
              <a:ext cx="22268" cy="19459"/>
            </a:xfrm>
            <a:custGeom>
              <a:avLst/>
              <a:gdLst/>
              <a:ahLst/>
              <a:cxnLst/>
              <a:rect l="l" t="t" r="r" b="b"/>
              <a:pathLst>
                <a:path w="325" h="284" extrusionOk="0">
                  <a:moveTo>
                    <a:pt x="142" y="0"/>
                  </a:moveTo>
                  <a:cubicBezTo>
                    <a:pt x="85" y="0"/>
                    <a:pt x="33" y="49"/>
                    <a:pt x="24" y="98"/>
                  </a:cubicBezTo>
                  <a:cubicBezTo>
                    <a:pt x="0" y="179"/>
                    <a:pt x="47" y="249"/>
                    <a:pt x="116" y="272"/>
                  </a:cubicBezTo>
                  <a:cubicBezTo>
                    <a:pt x="135" y="280"/>
                    <a:pt x="154" y="284"/>
                    <a:pt x="171" y="284"/>
                  </a:cubicBezTo>
                  <a:cubicBezTo>
                    <a:pt x="227" y="284"/>
                    <a:pt x="272" y="244"/>
                    <a:pt x="290" y="191"/>
                  </a:cubicBezTo>
                  <a:cubicBezTo>
                    <a:pt x="325" y="122"/>
                    <a:pt x="278" y="29"/>
                    <a:pt x="221" y="6"/>
                  </a:cubicBezTo>
                  <a:lnTo>
                    <a:pt x="174" y="6"/>
                  </a:lnTo>
                  <a:cubicBezTo>
                    <a:pt x="163" y="2"/>
                    <a:pt x="153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2" name="Google Shape;2736;p45">
              <a:extLst>
                <a:ext uri="{FF2B5EF4-FFF2-40B4-BE49-F238E27FC236}">
                  <a16:creationId xmlns="" xmlns:a16="http://schemas.microsoft.com/office/drawing/2014/main" id="{1B50A572-A479-7A0F-2B9B-E5E50F052236}"/>
                </a:ext>
              </a:extLst>
            </p:cNvPr>
            <p:cNvSpPr/>
            <p:nvPr/>
          </p:nvSpPr>
          <p:spPr>
            <a:xfrm>
              <a:off x="2168370" y="1954031"/>
              <a:ext cx="23844" cy="21652"/>
            </a:xfrm>
            <a:custGeom>
              <a:avLst/>
              <a:gdLst/>
              <a:ahLst/>
              <a:cxnLst/>
              <a:rect l="l" t="t" r="r" b="b"/>
              <a:pathLst>
                <a:path w="348" h="316" extrusionOk="0">
                  <a:moveTo>
                    <a:pt x="163" y="1"/>
                  </a:moveTo>
                  <a:cubicBezTo>
                    <a:pt x="139" y="1"/>
                    <a:pt x="105" y="1"/>
                    <a:pt x="82" y="35"/>
                  </a:cubicBezTo>
                  <a:cubicBezTo>
                    <a:pt x="47" y="58"/>
                    <a:pt x="0" y="105"/>
                    <a:pt x="24" y="163"/>
                  </a:cubicBezTo>
                  <a:cubicBezTo>
                    <a:pt x="24" y="221"/>
                    <a:pt x="58" y="279"/>
                    <a:pt x="139" y="313"/>
                  </a:cubicBezTo>
                  <a:cubicBezTo>
                    <a:pt x="149" y="315"/>
                    <a:pt x="158" y="316"/>
                    <a:pt x="167" y="316"/>
                  </a:cubicBezTo>
                  <a:cubicBezTo>
                    <a:pt x="225" y="316"/>
                    <a:pt x="273" y="287"/>
                    <a:pt x="313" y="267"/>
                  </a:cubicBezTo>
                  <a:cubicBezTo>
                    <a:pt x="348" y="221"/>
                    <a:pt x="348" y="163"/>
                    <a:pt x="336" y="116"/>
                  </a:cubicBezTo>
                  <a:cubicBezTo>
                    <a:pt x="325" y="82"/>
                    <a:pt x="290" y="47"/>
                    <a:pt x="278" y="47"/>
                  </a:cubicBezTo>
                  <a:cubicBezTo>
                    <a:pt x="221" y="35"/>
                    <a:pt x="209" y="35"/>
                    <a:pt x="209" y="35"/>
                  </a:cubicBezTo>
                  <a:lnTo>
                    <a:pt x="209" y="35"/>
                  </a:lnTo>
                  <a:cubicBezTo>
                    <a:pt x="209" y="35"/>
                    <a:pt x="255" y="58"/>
                    <a:pt x="278" y="140"/>
                  </a:cubicBezTo>
                  <a:cubicBezTo>
                    <a:pt x="290" y="163"/>
                    <a:pt x="278" y="221"/>
                    <a:pt x="255" y="255"/>
                  </a:cubicBezTo>
                  <a:cubicBezTo>
                    <a:pt x="229" y="273"/>
                    <a:pt x="188" y="298"/>
                    <a:pt x="150" y="298"/>
                  </a:cubicBezTo>
                  <a:cubicBezTo>
                    <a:pt x="138" y="298"/>
                    <a:pt x="127" y="295"/>
                    <a:pt x="116" y="290"/>
                  </a:cubicBezTo>
                  <a:cubicBezTo>
                    <a:pt x="70" y="279"/>
                    <a:pt x="35" y="221"/>
                    <a:pt x="35" y="174"/>
                  </a:cubicBezTo>
                  <a:cubicBezTo>
                    <a:pt x="35" y="140"/>
                    <a:pt x="47" y="93"/>
                    <a:pt x="82" y="58"/>
                  </a:cubicBezTo>
                  <a:cubicBezTo>
                    <a:pt x="139" y="24"/>
                    <a:pt x="197" y="35"/>
                    <a:pt x="197" y="24"/>
                  </a:cubicBezTo>
                  <a:cubicBezTo>
                    <a:pt x="197" y="24"/>
                    <a:pt x="174" y="1"/>
                    <a:pt x="1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3" name="Google Shape;2737;p45">
              <a:extLst>
                <a:ext uri="{FF2B5EF4-FFF2-40B4-BE49-F238E27FC236}">
                  <a16:creationId xmlns="" xmlns:a16="http://schemas.microsoft.com/office/drawing/2014/main" id="{D6B4FA95-E4E3-CED1-3385-C35B3CB9589D}"/>
                </a:ext>
              </a:extLst>
            </p:cNvPr>
            <p:cNvSpPr/>
            <p:nvPr/>
          </p:nvSpPr>
          <p:spPr>
            <a:xfrm>
              <a:off x="2337400" y="1976093"/>
              <a:ext cx="41316" cy="34464"/>
            </a:xfrm>
            <a:custGeom>
              <a:avLst/>
              <a:gdLst/>
              <a:ahLst/>
              <a:cxnLst/>
              <a:rect l="l" t="t" r="r" b="b"/>
              <a:pathLst>
                <a:path w="603" h="503" extrusionOk="0">
                  <a:moveTo>
                    <a:pt x="303" y="1"/>
                  </a:moveTo>
                  <a:cubicBezTo>
                    <a:pt x="288" y="1"/>
                    <a:pt x="272" y="1"/>
                    <a:pt x="255" y="3"/>
                  </a:cubicBezTo>
                  <a:cubicBezTo>
                    <a:pt x="174" y="3"/>
                    <a:pt x="81" y="49"/>
                    <a:pt x="47" y="130"/>
                  </a:cubicBezTo>
                  <a:cubicBezTo>
                    <a:pt x="0" y="200"/>
                    <a:pt x="0" y="316"/>
                    <a:pt x="47" y="408"/>
                  </a:cubicBezTo>
                  <a:cubicBezTo>
                    <a:pt x="90" y="468"/>
                    <a:pt x="164" y="503"/>
                    <a:pt x="237" y="503"/>
                  </a:cubicBezTo>
                  <a:cubicBezTo>
                    <a:pt x="263" y="503"/>
                    <a:pt x="289" y="498"/>
                    <a:pt x="313" y="489"/>
                  </a:cubicBezTo>
                  <a:cubicBezTo>
                    <a:pt x="417" y="478"/>
                    <a:pt x="487" y="408"/>
                    <a:pt x="568" y="339"/>
                  </a:cubicBezTo>
                  <a:cubicBezTo>
                    <a:pt x="591" y="316"/>
                    <a:pt x="580" y="339"/>
                    <a:pt x="591" y="304"/>
                  </a:cubicBezTo>
                  <a:cubicBezTo>
                    <a:pt x="603" y="281"/>
                    <a:pt x="603" y="177"/>
                    <a:pt x="580" y="142"/>
                  </a:cubicBezTo>
                  <a:cubicBezTo>
                    <a:pt x="498" y="40"/>
                    <a:pt x="416" y="1"/>
                    <a:pt x="303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4" name="Google Shape;2738;p45">
              <a:extLst>
                <a:ext uri="{FF2B5EF4-FFF2-40B4-BE49-F238E27FC236}">
                  <a16:creationId xmlns="" xmlns:a16="http://schemas.microsoft.com/office/drawing/2014/main" id="{8A189BE6-072F-5247-A77A-D13F5835A6AD}"/>
                </a:ext>
              </a:extLst>
            </p:cNvPr>
            <p:cNvSpPr/>
            <p:nvPr/>
          </p:nvSpPr>
          <p:spPr>
            <a:xfrm>
              <a:off x="2339798" y="1966706"/>
              <a:ext cx="43714" cy="35012"/>
            </a:xfrm>
            <a:custGeom>
              <a:avLst/>
              <a:gdLst/>
              <a:ahLst/>
              <a:cxnLst/>
              <a:rect l="l" t="t" r="r" b="b"/>
              <a:pathLst>
                <a:path w="638" h="511" extrusionOk="0">
                  <a:moveTo>
                    <a:pt x="35" y="1"/>
                  </a:moveTo>
                  <a:cubicBezTo>
                    <a:pt x="23" y="1"/>
                    <a:pt x="12" y="70"/>
                    <a:pt x="0" y="140"/>
                  </a:cubicBezTo>
                  <a:cubicBezTo>
                    <a:pt x="23" y="209"/>
                    <a:pt x="58" y="325"/>
                    <a:pt x="174" y="406"/>
                  </a:cubicBezTo>
                  <a:cubicBezTo>
                    <a:pt x="290" y="499"/>
                    <a:pt x="429" y="510"/>
                    <a:pt x="510" y="510"/>
                  </a:cubicBezTo>
                  <a:cubicBezTo>
                    <a:pt x="602" y="510"/>
                    <a:pt x="637" y="487"/>
                    <a:pt x="637" y="464"/>
                  </a:cubicBezTo>
                  <a:cubicBezTo>
                    <a:pt x="637" y="441"/>
                    <a:pt x="429" y="464"/>
                    <a:pt x="255" y="337"/>
                  </a:cubicBezTo>
                  <a:cubicBezTo>
                    <a:pt x="81" y="209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5" name="Google Shape;2739;p45">
              <a:extLst>
                <a:ext uri="{FF2B5EF4-FFF2-40B4-BE49-F238E27FC236}">
                  <a16:creationId xmlns="" xmlns:a16="http://schemas.microsoft.com/office/drawing/2014/main" id="{AAD8017B-0F80-3D23-BCA6-76C357BC5C57}"/>
                </a:ext>
              </a:extLst>
            </p:cNvPr>
            <p:cNvSpPr/>
            <p:nvPr/>
          </p:nvSpPr>
          <p:spPr>
            <a:xfrm>
              <a:off x="2160422" y="1692160"/>
              <a:ext cx="255639" cy="220695"/>
            </a:xfrm>
            <a:custGeom>
              <a:avLst/>
              <a:gdLst/>
              <a:ahLst/>
              <a:cxnLst/>
              <a:rect l="l" t="t" r="r" b="b"/>
              <a:pathLst>
                <a:path w="3731" h="3221" extrusionOk="0">
                  <a:moveTo>
                    <a:pt x="3036" y="0"/>
                  </a:moveTo>
                  <a:cubicBezTo>
                    <a:pt x="1868" y="0"/>
                    <a:pt x="707" y="571"/>
                    <a:pt x="1" y="1495"/>
                  </a:cubicBezTo>
                  <a:lnTo>
                    <a:pt x="209" y="2757"/>
                  </a:lnTo>
                  <a:cubicBezTo>
                    <a:pt x="118" y="2916"/>
                    <a:pt x="530" y="3221"/>
                    <a:pt x="709" y="3221"/>
                  </a:cubicBezTo>
                  <a:cubicBezTo>
                    <a:pt x="712" y="3221"/>
                    <a:pt x="716" y="3221"/>
                    <a:pt x="719" y="3220"/>
                  </a:cubicBezTo>
                  <a:cubicBezTo>
                    <a:pt x="892" y="3209"/>
                    <a:pt x="1031" y="3047"/>
                    <a:pt x="1101" y="2884"/>
                  </a:cubicBezTo>
                  <a:cubicBezTo>
                    <a:pt x="1240" y="2549"/>
                    <a:pt x="1159" y="2132"/>
                    <a:pt x="1414" y="1900"/>
                  </a:cubicBezTo>
                  <a:cubicBezTo>
                    <a:pt x="1553" y="1773"/>
                    <a:pt x="1761" y="1726"/>
                    <a:pt x="1958" y="1680"/>
                  </a:cubicBezTo>
                  <a:cubicBezTo>
                    <a:pt x="2340" y="1599"/>
                    <a:pt x="2688" y="1471"/>
                    <a:pt x="3000" y="1251"/>
                  </a:cubicBezTo>
                  <a:cubicBezTo>
                    <a:pt x="3325" y="1031"/>
                    <a:pt x="3568" y="730"/>
                    <a:pt x="3684" y="371"/>
                  </a:cubicBezTo>
                  <a:cubicBezTo>
                    <a:pt x="3695" y="279"/>
                    <a:pt x="3730" y="197"/>
                    <a:pt x="3684" y="140"/>
                  </a:cubicBezTo>
                  <a:cubicBezTo>
                    <a:pt x="3637" y="47"/>
                    <a:pt x="3533" y="35"/>
                    <a:pt x="3440" y="24"/>
                  </a:cubicBezTo>
                  <a:cubicBezTo>
                    <a:pt x="3306" y="8"/>
                    <a:pt x="3171" y="0"/>
                    <a:pt x="3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6" name="Google Shape;2740;p45">
              <a:extLst>
                <a:ext uri="{FF2B5EF4-FFF2-40B4-BE49-F238E27FC236}">
                  <a16:creationId xmlns="" xmlns:a16="http://schemas.microsoft.com/office/drawing/2014/main" id="{9BED9638-5A67-F04C-C673-0F156236FABF}"/>
                </a:ext>
              </a:extLst>
            </p:cNvPr>
            <p:cNvSpPr/>
            <p:nvPr/>
          </p:nvSpPr>
          <p:spPr>
            <a:xfrm>
              <a:off x="2120751" y="1701684"/>
              <a:ext cx="77082" cy="235769"/>
            </a:xfrm>
            <a:custGeom>
              <a:avLst/>
              <a:gdLst/>
              <a:ahLst/>
              <a:cxnLst/>
              <a:rect l="l" t="t" r="r" b="b"/>
              <a:pathLst>
                <a:path w="1125" h="3441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101" y="1"/>
                    <a:pt x="1055" y="24"/>
                    <a:pt x="985" y="82"/>
                  </a:cubicBezTo>
                  <a:cubicBezTo>
                    <a:pt x="916" y="140"/>
                    <a:pt x="811" y="244"/>
                    <a:pt x="695" y="371"/>
                  </a:cubicBezTo>
                  <a:cubicBezTo>
                    <a:pt x="464" y="638"/>
                    <a:pt x="221" y="1054"/>
                    <a:pt x="105" y="1576"/>
                  </a:cubicBezTo>
                  <a:cubicBezTo>
                    <a:pt x="1" y="2097"/>
                    <a:pt x="58" y="2583"/>
                    <a:pt x="151" y="2919"/>
                  </a:cubicBezTo>
                  <a:cubicBezTo>
                    <a:pt x="209" y="3093"/>
                    <a:pt x="255" y="3220"/>
                    <a:pt x="290" y="3313"/>
                  </a:cubicBezTo>
                  <a:cubicBezTo>
                    <a:pt x="336" y="3394"/>
                    <a:pt x="371" y="3440"/>
                    <a:pt x="371" y="3440"/>
                  </a:cubicBezTo>
                  <a:cubicBezTo>
                    <a:pt x="371" y="3440"/>
                    <a:pt x="279" y="3243"/>
                    <a:pt x="174" y="2919"/>
                  </a:cubicBezTo>
                  <a:cubicBezTo>
                    <a:pt x="105" y="2583"/>
                    <a:pt x="47" y="2108"/>
                    <a:pt x="163" y="1599"/>
                  </a:cubicBezTo>
                  <a:cubicBezTo>
                    <a:pt x="279" y="1078"/>
                    <a:pt x="510" y="661"/>
                    <a:pt x="730" y="394"/>
                  </a:cubicBezTo>
                  <a:cubicBezTo>
                    <a:pt x="950" y="140"/>
                    <a:pt x="1124" y="12"/>
                    <a:pt x="1101" y="1"/>
                  </a:cubicBezTo>
                  <a:close/>
                </a:path>
              </a:pathLst>
            </a:custGeom>
            <a:solidFill>
              <a:srgbClr val="EB5A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7" name="Google Shape;2741;p45">
              <a:extLst>
                <a:ext uri="{FF2B5EF4-FFF2-40B4-BE49-F238E27FC236}">
                  <a16:creationId xmlns="" xmlns:a16="http://schemas.microsoft.com/office/drawing/2014/main" id="{9E479AFC-8071-5AF6-B6C7-9316596C3833}"/>
                </a:ext>
              </a:extLst>
            </p:cNvPr>
            <p:cNvSpPr/>
            <p:nvPr/>
          </p:nvSpPr>
          <p:spPr>
            <a:xfrm>
              <a:off x="2208041" y="4209322"/>
              <a:ext cx="148477" cy="266670"/>
            </a:xfrm>
            <a:custGeom>
              <a:avLst/>
              <a:gdLst/>
              <a:ahLst/>
              <a:cxnLst/>
              <a:rect l="l" t="t" r="r" b="b"/>
              <a:pathLst>
                <a:path w="2167" h="3892" extrusionOk="0">
                  <a:moveTo>
                    <a:pt x="2166" y="0"/>
                  </a:moveTo>
                  <a:lnTo>
                    <a:pt x="1" y="197"/>
                  </a:lnTo>
                  <a:lnTo>
                    <a:pt x="429" y="3892"/>
                  </a:lnTo>
                  <a:lnTo>
                    <a:pt x="2051" y="3648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8" name="Google Shape;2742;p45">
              <a:extLst>
                <a:ext uri="{FF2B5EF4-FFF2-40B4-BE49-F238E27FC236}">
                  <a16:creationId xmlns="" xmlns:a16="http://schemas.microsoft.com/office/drawing/2014/main" id="{A6EE533D-FEF7-C0D8-B829-7DEDB6C6BBFE}"/>
                </a:ext>
              </a:extLst>
            </p:cNvPr>
            <p:cNvSpPr/>
            <p:nvPr/>
          </p:nvSpPr>
          <p:spPr>
            <a:xfrm>
              <a:off x="2190569" y="4409254"/>
              <a:ext cx="180201" cy="243374"/>
            </a:xfrm>
            <a:custGeom>
              <a:avLst/>
              <a:gdLst/>
              <a:ahLst/>
              <a:cxnLst/>
              <a:rect l="l" t="t" r="r" b="b"/>
              <a:pathLst>
                <a:path w="2630" h="3552" extrusionOk="0">
                  <a:moveTo>
                    <a:pt x="2317" y="1"/>
                  </a:moveTo>
                  <a:cubicBezTo>
                    <a:pt x="2317" y="1"/>
                    <a:pt x="1736" y="495"/>
                    <a:pt x="1188" y="495"/>
                  </a:cubicBezTo>
                  <a:cubicBezTo>
                    <a:pt x="986" y="495"/>
                    <a:pt x="788" y="428"/>
                    <a:pt x="626" y="244"/>
                  </a:cubicBezTo>
                  <a:lnTo>
                    <a:pt x="591" y="128"/>
                  </a:lnTo>
                  <a:lnTo>
                    <a:pt x="24" y="3139"/>
                  </a:lnTo>
                  <a:cubicBezTo>
                    <a:pt x="1" y="3302"/>
                    <a:pt x="82" y="3475"/>
                    <a:pt x="244" y="3533"/>
                  </a:cubicBezTo>
                  <a:cubicBezTo>
                    <a:pt x="276" y="3546"/>
                    <a:pt x="308" y="3552"/>
                    <a:pt x="341" y="3552"/>
                  </a:cubicBezTo>
                  <a:cubicBezTo>
                    <a:pt x="427" y="3552"/>
                    <a:pt x="513" y="3511"/>
                    <a:pt x="580" y="3452"/>
                  </a:cubicBezTo>
                  <a:cubicBezTo>
                    <a:pt x="1008" y="2954"/>
                    <a:pt x="2630" y="1032"/>
                    <a:pt x="2630" y="1032"/>
                  </a:cubicBezTo>
                  <a:lnTo>
                    <a:pt x="2572" y="557"/>
                  </a:lnTo>
                  <a:cubicBezTo>
                    <a:pt x="2537" y="418"/>
                    <a:pt x="2421" y="151"/>
                    <a:pt x="2317" y="1"/>
                  </a:cubicBezTo>
                  <a:close/>
                </a:path>
              </a:pathLst>
            </a:custGeom>
            <a:solidFill>
              <a:srgbClr val="F7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9" name="Google Shape;2743;p45">
              <a:extLst>
                <a:ext uri="{FF2B5EF4-FFF2-40B4-BE49-F238E27FC236}">
                  <a16:creationId xmlns="" xmlns:a16="http://schemas.microsoft.com/office/drawing/2014/main" id="{5C8EDC8A-F4A3-1B3D-A130-8DA9AACAB10B}"/>
                </a:ext>
              </a:extLst>
            </p:cNvPr>
            <p:cNvSpPr/>
            <p:nvPr/>
          </p:nvSpPr>
          <p:spPr>
            <a:xfrm>
              <a:off x="2210439" y="4455297"/>
              <a:ext cx="158755" cy="197262"/>
            </a:xfrm>
            <a:custGeom>
              <a:avLst/>
              <a:gdLst/>
              <a:ahLst/>
              <a:cxnLst/>
              <a:rect l="l" t="t" r="r" b="b"/>
              <a:pathLst>
                <a:path w="2317" h="2879" extrusionOk="0">
                  <a:moveTo>
                    <a:pt x="2270" y="0"/>
                  </a:moveTo>
                  <a:lnTo>
                    <a:pt x="0" y="2873"/>
                  </a:lnTo>
                  <a:cubicBezTo>
                    <a:pt x="19" y="2877"/>
                    <a:pt x="38" y="2879"/>
                    <a:pt x="56" y="2879"/>
                  </a:cubicBezTo>
                  <a:cubicBezTo>
                    <a:pt x="144" y="2879"/>
                    <a:pt x="231" y="2837"/>
                    <a:pt x="278" y="2780"/>
                  </a:cubicBezTo>
                  <a:cubicBezTo>
                    <a:pt x="1494" y="1390"/>
                    <a:pt x="2317" y="360"/>
                    <a:pt x="2317" y="360"/>
                  </a:cubicBezTo>
                  <a:lnTo>
                    <a:pt x="227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0" name="Google Shape;2744;p45">
              <a:extLst>
                <a:ext uri="{FF2B5EF4-FFF2-40B4-BE49-F238E27FC236}">
                  <a16:creationId xmlns="" xmlns:a16="http://schemas.microsoft.com/office/drawing/2014/main" id="{17E441B8-B358-AF57-4FB7-CD2EF5B40CF6}"/>
                </a:ext>
              </a:extLst>
            </p:cNvPr>
            <p:cNvSpPr/>
            <p:nvPr/>
          </p:nvSpPr>
          <p:spPr>
            <a:xfrm>
              <a:off x="2207219" y="4531008"/>
              <a:ext cx="45359" cy="23570"/>
            </a:xfrm>
            <a:custGeom>
              <a:avLst/>
              <a:gdLst/>
              <a:ahLst/>
              <a:cxnLst/>
              <a:rect l="l" t="t" r="r" b="b"/>
              <a:pathLst>
                <a:path w="662" h="344" extrusionOk="0">
                  <a:moveTo>
                    <a:pt x="193" y="0"/>
                  </a:moveTo>
                  <a:cubicBezTo>
                    <a:pt x="161" y="0"/>
                    <a:pt x="131" y="3"/>
                    <a:pt x="105" y="7"/>
                  </a:cubicBezTo>
                  <a:cubicBezTo>
                    <a:pt x="24" y="31"/>
                    <a:pt x="1" y="54"/>
                    <a:pt x="1" y="65"/>
                  </a:cubicBezTo>
                  <a:cubicBezTo>
                    <a:pt x="2" y="66"/>
                    <a:pt x="5" y="67"/>
                    <a:pt x="9" y="67"/>
                  </a:cubicBezTo>
                  <a:cubicBezTo>
                    <a:pt x="26" y="67"/>
                    <a:pt x="69" y="58"/>
                    <a:pt x="128" y="58"/>
                  </a:cubicBezTo>
                  <a:cubicBezTo>
                    <a:pt x="192" y="58"/>
                    <a:pt x="273" y="68"/>
                    <a:pt x="360" y="112"/>
                  </a:cubicBezTo>
                  <a:cubicBezTo>
                    <a:pt x="550" y="190"/>
                    <a:pt x="632" y="344"/>
                    <a:pt x="648" y="344"/>
                  </a:cubicBezTo>
                  <a:cubicBezTo>
                    <a:pt x="649" y="344"/>
                    <a:pt x="649" y="344"/>
                    <a:pt x="650" y="343"/>
                  </a:cubicBezTo>
                  <a:cubicBezTo>
                    <a:pt x="661" y="343"/>
                    <a:pt x="650" y="297"/>
                    <a:pt x="592" y="204"/>
                  </a:cubicBezTo>
                  <a:cubicBezTo>
                    <a:pt x="545" y="146"/>
                    <a:pt x="476" y="77"/>
                    <a:pt x="372" y="31"/>
                  </a:cubicBezTo>
                  <a:cubicBezTo>
                    <a:pt x="313" y="8"/>
                    <a:pt x="249" y="0"/>
                    <a:pt x="1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1" name="Google Shape;2745;p45">
              <a:extLst>
                <a:ext uri="{FF2B5EF4-FFF2-40B4-BE49-F238E27FC236}">
                  <a16:creationId xmlns="" xmlns:a16="http://schemas.microsoft.com/office/drawing/2014/main" id="{6207F1FF-B0D3-F3D7-83B1-1B73C1F062A5}"/>
                </a:ext>
              </a:extLst>
            </p:cNvPr>
            <p:cNvSpPr/>
            <p:nvPr/>
          </p:nvSpPr>
          <p:spPr>
            <a:xfrm>
              <a:off x="2198723" y="4570953"/>
              <a:ext cx="41110" cy="13018"/>
            </a:xfrm>
            <a:custGeom>
              <a:avLst/>
              <a:gdLst/>
              <a:ahLst/>
              <a:cxnLst/>
              <a:rect l="l" t="t" r="r" b="b"/>
              <a:pathLst>
                <a:path w="600" h="190" extrusionOk="0">
                  <a:moveTo>
                    <a:pt x="214" y="1"/>
                  </a:moveTo>
                  <a:cubicBezTo>
                    <a:pt x="83" y="1"/>
                    <a:pt x="0" y="52"/>
                    <a:pt x="9" y="61"/>
                  </a:cubicBezTo>
                  <a:cubicBezTo>
                    <a:pt x="9" y="63"/>
                    <a:pt x="11" y="63"/>
                    <a:pt x="15" y="63"/>
                  </a:cubicBezTo>
                  <a:cubicBezTo>
                    <a:pt x="33" y="63"/>
                    <a:pt x="89" y="52"/>
                    <a:pt x="159" y="52"/>
                  </a:cubicBezTo>
                  <a:cubicBezTo>
                    <a:pt x="205" y="52"/>
                    <a:pt x="258" y="57"/>
                    <a:pt x="310" y="73"/>
                  </a:cubicBezTo>
                  <a:cubicBezTo>
                    <a:pt x="463" y="106"/>
                    <a:pt x="564" y="190"/>
                    <a:pt x="585" y="190"/>
                  </a:cubicBezTo>
                  <a:cubicBezTo>
                    <a:pt x="587" y="190"/>
                    <a:pt x="588" y="189"/>
                    <a:pt x="588" y="189"/>
                  </a:cubicBezTo>
                  <a:cubicBezTo>
                    <a:pt x="600" y="189"/>
                    <a:pt x="519" y="50"/>
                    <a:pt x="333" y="15"/>
                  </a:cubicBezTo>
                  <a:cubicBezTo>
                    <a:pt x="290" y="5"/>
                    <a:pt x="250" y="1"/>
                    <a:pt x="21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2" name="Google Shape;2746;p45">
              <a:extLst>
                <a:ext uri="{FF2B5EF4-FFF2-40B4-BE49-F238E27FC236}">
                  <a16:creationId xmlns="" xmlns:a16="http://schemas.microsoft.com/office/drawing/2014/main" id="{660236FE-F912-B35E-4767-78273E9831E8}"/>
                </a:ext>
              </a:extLst>
            </p:cNvPr>
            <p:cNvSpPr/>
            <p:nvPr/>
          </p:nvSpPr>
          <p:spPr>
            <a:xfrm>
              <a:off x="2217565" y="4493666"/>
              <a:ext cx="61186" cy="21240"/>
            </a:xfrm>
            <a:custGeom>
              <a:avLst/>
              <a:gdLst/>
              <a:ahLst/>
              <a:cxnLst/>
              <a:rect l="l" t="t" r="r" b="b"/>
              <a:pathLst>
                <a:path w="893" h="310" extrusionOk="0">
                  <a:moveTo>
                    <a:pt x="198" y="0"/>
                  </a:moveTo>
                  <a:cubicBezTo>
                    <a:pt x="76" y="0"/>
                    <a:pt x="1" y="24"/>
                    <a:pt x="1" y="31"/>
                  </a:cubicBezTo>
                  <a:cubicBezTo>
                    <a:pt x="1" y="43"/>
                    <a:pt x="209" y="20"/>
                    <a:pt x="452" y="101"/>
                  </a:cubicBezTo>
                  <a:cubicBezTo>
                    <a:pt x="698" y="168"/>
                    <a:pt x="857" y="310"/>
                    <a:pt x="879" y="310"/>
                  </a:cubicBezTo>
                  <a:cubicBezTo>
                    <a:pt x="880" y="310"/>
                    <a:pt x="880" y="310"/>
                    <a:pt x="881" y="309"/>
                  </a:cubicBezTo>
                  <a:cubicBezTo>
                    <a:pt x="892" y="309"/>
                    <a:pt x="753" y="112"/>
                    <a:pt x="487" y="43"/>
                  </a:cubicBezTo>
                  <a:cubicBezTo>
                    <a:pt x="377" y="11"/>
                    <a:pt x="278" y="0"/>
                    <a:pt x="19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3" name="Google Shape;2747;p45">
              <a:extLst>
                <a:ext uri="{FF2B5EF4-FFF2-40B4-BE49-F238E27FC236}">
                  <a16:creationId xmlns="" xmlns:a16="http://schemas.microsoft.com/office/drawing/2014/main" id="{2F3E5E7D-0D26-2AF7-F186-B2E8688043B6}"/>
                </a:ext>
              </a:extLst>
            </p:cNvPr>
            <p:cNvSpPr/>
            <p:nvPr/>
          </p:nvSpPr>
          <p:spPr>
            <a:xfrm>
              <a:off x="2220716" y="4456050"/>
              <a:ext cx="57966" cy="8907"/>
            </a:xfrm>
            <a:custGeom>
              <a:avLst/>
              <a:gdLst/>
              <a:ahLst/>
              <a:cxnLst/>
              <a:rect l="l" t="t" r="r" b="b"/>
              <a:pathLst>
                <a:path w="846" h="130" extrusionOk="0">
                  <a:moveTo>
                    <a:pt x="471" y="0"/>
                  </a:moveTo>
                  <a:cubicBezTo>
                    <a:pt x="458" y="0"/>
                    <a:pt x="444" y="0"/>
                    <a:pt x="429" y="1"/>
                  </a:cubicBezTo>
                  <a:cubicBezTo>
                    <a:pt x="175" y="13"/>
                    <a:pt x="1" y="117"/>
                    <a:pt x="24" y="128"/>
                  </a:cubicBezTo>
                  <a:cubicBezTo>
                    <a:pt x="25" y="129"/>
                    <a:pt x="27" y="130"/>
                    <a:pt x="30" y="130"/>
                  </a:cubicBezTo>
                  <a:cubicBezTo>
                    <a:pt x="63" y="130"/>
                    <a:pt x="226" y="71"/>
                    <a:pt x="429" y="71"/>
                  </a:cubicBezTo>
                  <a:cubicBezTo>
                    <a:pt x="449" y="69"/>
                    <a:pt x="468" y="69"/>
                    <a:pt x="486" y="69"/>
                  </a:cubicBezTo>
                  <a:cubicBezTo>
                    <a:pt x="654" y="69"/>
                    <a:pt x="802" y="107"/>
                    <a:pt x="830" y="107"/>
                  </a:cubicBezTo>
                  <a:cubicBezTo>
                    <a:pt x="833" y="107"/>
                    <a:pt x="835" y="106"/>
                    <a:pt x="835" y="105"/>
                  </a:cubicBezTo>
                  <a:cubicBezTo>
                    <a:pt x="846" y="83"/>
                    <a:pt x="692" y="0"/>
                    <a:pt x="47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4" name="Google Shape;2748;p45">
              <a:extLst>
                <a:ext uri="{FF2B5EF4-FFF2-40B4-BE49-F238E27FC236}">
                  <a16:creationId xmlns="" xmlns:a16="http://schemas.microsoft.com/office/drawing/2014/main" id="{F91BD15F-FC5E-D104-EAE6-D3E583C94F72}"/>
                </a:ext>
              </a:extLst>
            </p:cNvPr>
            <p:cNvSpPr/>
            <p:nvPr/>
          </p:nvSpPr>
          <p:spPr>
            <a:xfrm>
              <a:off x="2623044" y="4294214"/>
              <a:ext cx="164373" cy="127854"/>
            </a:xfrm>
            <a:custGeom>
              <a:avLst/>
              <a:gdLst/>
              <a:ahLst/>
              <a:cxnLst/>
              <a:rect l="l" t="t" r="r" b="b"/>
              <a:pathLst>
                <a:path w="2399" h="1866" extrusionOk="0">
                  <a:moveTo>
                    <a:pt x="2097" y="0"/>
                  </a:moveTo>
                  <a:lnTo>
                    <a:pt x="1" y="568"/>
                  </a:lnTo>
                  <a:cubicBezTo>
                    <a:pt x="1" y="568"/>
                    <a:pt x="337" y="1807"/>
                    <a:pt x="371" y="1865"/>
                  </a:cubicBezTo>
                  <a:lnTo>
                    <a:pt x="2398" y="1784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5" name="Google Shape;2749;p45">
              <a:extLst>
                <a:ext uri="{FF2B5EF4-FFF2-40B4-BE49-F238E27FC236}">
                  <a16:creationId xmlns="" xmlns:a16="http://schemas.microsoft.com/office/drawing/2014/main" id="{1BB1FDB0-E849-DF4E-DBC0-31C17FC20579}"/>
                </a:ext>
              </a:extLst>
            </p:cNvPr>
            <p:cNvSpPr/>
            <p:nvPr/>
          </p:nvSpPr>
          <p:spPr>
            <a:xfrm>
              <a:off x="2632568" y="4380682"/>
              <a:ext cx="313536" cy="119906"/>
            </a:xfrm>
            <a:custGeom>
              <a:avLst/>
              <a:gdLst/>
              <a:ahLst/>
              <a:cxnLst/>
              <a:rect l="l" t="t" r="r" b="b"/>
              <a:pathLst>
                <a:path w="4576" h="1750" extrusionOk="0">
                  <a:moveTo>
                    <a:pt x="2167" y="1"/>
                  </a:moveTo>
                  <a:cubicBezTo>
                    <a:pt x="1739" y="189"/>
                    <a:pt x="1356" y="289"/>
                    <a:pt x="986" y="289"/>
                  </a:cubicBezTo>
                  <a:cubicBezTo>
                    <a:pt x="674" y="289"/>
                    <a:pt x="371" y="219"/>
                    <a:pt x="59" y="70"/>
                  </a:cubicBezTo>
                  <a:lnTo>
                    <a:pt x="1" y="1750"/>
                  </a:lnTo>
                  <a:lnTo>
                    <a:pt x="1" y="1750"/>
                  </a:lnTo>
                  <a:lnTo>
                    <a:pt x="4576" y="1726"/>
                  </a:lnTo>
                  <a:cubicBezTo>
                    <a:pt x="4552" y="1263"/>
                    <a:pt x="2236" y="314"/>
                    <a:pt x="2236" y="314"/>
                  </a:cubicBezTo>
                  <a:lnTo>
                    <a:pt x="2167" y="1"/>
                  </a:lnTo>
                  <a:close/>
                </a:path>
              </a:pathLst>
            </a:custGeom>
            <a:solidFill>
              <a:srgbClr val="F7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6" name="Google Shape;2750;p45">
              <a:extLst>
                <a:ext uri="{FF2B5EF4-FFF2-40B4-BE49-F238E27FC236}">
                  <a16:creationId xmlns="" xmlns:a16="http://schemas.microsoft.com/office/drawing/2014/main" id="{B9EAB8CB-8AF1-7274-6CE4-9C22788C2C7E}"/>
                </a:ext>
              </a:extLst>
            </p:cNvPr>
            <p:cNvSpPr/>
            <p:nvPr/>
          </p:nvSpPr>
          <p:spPr>
            <a:xfrm>
              <a:off x="2632568" y="4473522"/>
              <a:ext cx="315112" cy="27064"/>
            </a:xfrm>
            <a:custGeom>
              <a:avLst/>
              <a:gdLst/>
              <a:ahLst/>
              <a:cxnLst/>
              <a:rect l="l" t="t" r="r" b="b"/>
              <a:pathLst>
                <a:path w="4599" h="395" extrusionOk="0">
                  <a:moveTo>
                    <a:pt x="24" y="1"/>
                  </a:moveTo>
                  <a:lnTo>
                    <a:pt x="1" y="395"/>
                  </a:lnTo>
                  <a:lnTo>
                    <a:pt x="4576" y="371"/>
                  </a:lnTo>
                  <a:cubicBezTo>
                    <a:pt x="4599" y="209"/>
                    <a:pt x="4390" y="117"/>
                    <a:pt x="4390" y="117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7" name="Google Shape;2751;p45">
              <a:extLst>
                <a:ext uri="{FF2B5EF4-FFF2-40B4-BE49-F238E27FC236}">
                  <a16:creationId xmlns="" xmlns:a16="http://schemas.microsoft.com/office/drawing/2014/main" id="{7C26790F-719C-F908-AA70-EC532CF87F9E}"/>
                </a:ext>
              </a:extLst>
            </p:cNvPr>
            <p:cNvSpPr/>
            <p:nvPr/>
          </p:nvSpPr>
          <p:spPr>
            <a:xfrm>
              <a:off x="2757953" y="4402196"/>
              <a:ext cx="29051" cy="20076"/>
            </a:xfrm>
            <a:custGeom>
              <a:avLst/>
              <a:gdLst/>
              <a:ahLst/>
              <a:cxnLst/>
              <a:rect l="l" t="t" r="r" b="b"/>
              <a:pathLst>
                <a:path w="424" h="293" extrusionOk="0">
                  <a:moveTo>
                    <a:pt x="351" y="1"/>
                  </a:moveTo>
                  <a:cubicBezTo>
                    <a:pt x="301" y="1"/>
                    <a:pt x="230" y="15"/>
                    <a:pt x="163" y="57"/>
                  </a:cubicBezTo>
                  <a:cubicBezTo>
                    <a:pt x="24" y="150"/>
                    <a:pt x="1" y="289"/>
                    <a:pt x="12" y="289"/>
                  </a:cubicBezTo>
                  <a:cubicBezTo>
                    <a:pt x="13" y="291"/>
                    <a:pt x="15" y="292"/>
                    <a:pt x="17" y="292"/>
                  </a:cubicBezTo>
                  <a:cubicBezTo>
                    <a:pt x="36" y="292"/>
                    <a:pt x="93" y="201"/>
                    <a:pt x="198" y="138"/>
                  </a:cubicBezTo>
                  <a:cubicBezTo>
                    <a:pt x="302" y="46"/>
                    <a:pt x="418" y="46"/>
                    <a:pt x="418" y="23"/>
                  </a:cubicBezTo>
                  <a:cubicBezTo>
                    <a:pt x="423" y="12"/>
                    <a:pt x="395" y="1"/>
                    <a:pt x="35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8" name="Google Shape;2752;p45">
              <a:extLst>
                <a:ext uri="{FF2B5EF4-FFF2-40B4-BE49-F238E27FC236}">
                  <a16:creationId xmlns="" xmlns:a16="http://schemas.microsoft.com/office/drawing/2014/main" id="{7EF9FCCE-752D-E20F-B625-C5A8233C0AF0}"/>
                </a:ext>
              </a:extLst>
            </p:cNvPr>
            <p:cNvSpPr/>
            <p:nvPr/>
          </p:nvSpPr>
          <p:spPr>
            <a:xfrm>
              <a:off x="2798446" y="4416859"/>
              <a:ext cx="22268" cy="25009"/>
            </a:xfrm>
            <a:custGeom>
              <a:avLst/>
              <a:gdLst/>
              <a:ahLst/>
              <a:cxnLst/>
              <a:rect l="l" t="t" r="r" b="b"/>
              <a:pathLst>
                <a:path w="325" h="365" extrusionOk="0">
                  <a:moveTo>
                    <a:pt x="303" y="1"/>
                  </a:moveTo>
                  <a:cubicBezTo>
                    <a:pt x="261" y="1"/>
                    <a:pt x="166" y="22"/>
                    <a:pt x="105" y="110"/>
                  </a:cubicBezTo>
                  <a:cubicBezTo>
                    <a:pt x="0" y="237"/>
                    <a:pt x="35" y="365"/>
                    <a:pt x="47" y="365"/>
                  </a:cubicBezTo>
                  <a:cubicBezTo>
                    <a:pt x="58" y="365"/>
                    <a:pt x="93" y="272"/>
                    <a:pt x="163" y="168"/>
                  </a:cubicBezTo>
                  <a:cubicBezTo>
                    <a:pt x="232" y="63"/>
                    <a:pt x="325" y="40"/>
                    <a:pt x="325" y="6"/>
                  </a:cubicBezTo>
                  <a:cubicBezTo>
                    <a:pt x="325" y="3"/>
                    <a:pt x="317" y="1"/>
                    <a:pt x="30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9" name="Google Shape;2753;p45">
              <a:extLst>
                <a:ext uri="{FF2B5EF4-FFF2-40B4-BE49-F238E27FC236}">
                  <a16:creationId xmlns="" xmlns:a16="http://schemas.microsoft.com/office/drawing/2014/main" id="{7C0C2BE0-198A-E9A3-C4E0-B2622C26244C}"/>
                </a:ext>
              </a:extLst>
            </p:cNvPr>
            <p:cNvSpPr/>
            <p:nvPr/>
          </p:nvSpPr>
          <p:spPr>
            <a:xfrm>
              <a:off x="2834965" y="4431110"/>
              <a:ext cx="17472" cy="28229"/>
            </a:xfrm>
            <a:custGeom>
              <a:avLst/>
              <a:gdLst/>
              <a:ahLst/>
              <a:cxnLst/>
              <a:rect l="l" t="t" r="r" b="b"/>
              <a:pathLst>
                <a:path w="255" h="412" extrusionOk="0">
                  <a:moveTo>
                    <a:pt x="219" y="0"/>
                  </a:moveTo>
                  <a:cubicBezTo>
                    <a:pt x="187" y="0"/>
                    <a:pt x="107" y="50"/>
                    <a:pt x="58" y="157"/>
                  </a:cubicBezTo>
                  <a:cubicBezTo>
                    <a:pt x="0" y="296"/>
                    <a:pt x="47" y="411"/>
                    <a:pt x="58" y="411"/>
                  </a:cubicBezTo>
                  <a:cubicBezTo>
                    <a:pt x="81" y="411"/>
                    <a:pt x="93" y="307"/>
                    <a:pt x="139" y="191"/>
                  </a:cubicBezTo>
                  <a:cubicBezTo>
                    <a:pt x="174" y="87"/>
                    <a:pt x="255" y="18"/>
                    <a:pt x="232" y="6"/>
                  </a:cubicBezTo>
                  <a:cubicBezTo>
                    <a:pt x="230" y="2"/>
                    <a:pt x="226" y="0"/>
                    <a:pt x="2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0" name="Google Shape;2754;p45">
              <a:extLst>
                <a:ext uri="{FF2B5EF4-FFF2-40B4-BE49-F238E27FC236}">
                  <a16:creationId xmlns="" xmlns:a16="http://schemas.microsoft.com/office/drawing/2014/main" id="{AD71F211-6879-72C2-686A-8D0F83694B2A}"/>
                </a:ext>
              </a:extLst>
            </p:cNvPr>
            <p:cNvSpPr/>
            <p:nvPr/>
          </p:nvSpPr>
          <p:spPr>
            <a:xfrm>
              <a:off x="2277105" y="2857901"/>
              <a:ext cx="500794" cy="1510194"/>
            </a:xfrm>
            <a:custGeom>
              <a:avLst/>
              <a:gdLst/>
              <a:ahLst/>
              <a:cxnLst/>
              <a:rect l="l" t="t" r="r" b="b"/>
              <a:pathLst>
                <a:path w="7309" h="22041" extrusionOk="0">
                  <a:moveTo>
                    <a:pt x="0" y="0"/>
                  </a:moveTo>
                  <a:lnTo>
                    <a:pt x="475" y="5339"/>
                  </a:lnTo>
                  <a:cubicBezTo>
                    <a:pt x="475" y="5339"/>
                    <a:pt x="1309" y="7471"/>
                    <a:pt x="2351" y="11524"/>
                  </a:cubicBezTo>
                  <a:cubicBezTo>
                    <a:pt x="3486" y="15925"/>
                    <a:pt x="4934" y="22040"/>
                    <a:pt x="4934" y="22040"/>
                  </a:cubicBezTo>
                  <a:lnTo>
                    <a:pt x="7308" y="21890"/>
                  </a:lnTo>
                  <a:cubicBezTo>
                    <a:pt x="7308" y="21890"/>
                    <a:pt x="6961" y="16562"/>
                    <a:pt x="6150" y="11628"/>
                  </a:cubicBezTo>
                  <a:cubicBezTo>
                    <a:pt x="5166" y="5629"/>
                    <a:pt x="4008" y="440"/>
                    <a:pt x="4008" y="4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1" name="Google Shape;2755;p45">
              <a:extLst>
                <a:ext uri="{FF2B5EF4-FFF2-40B4-BE49-F238E27FC236}">
                  <a16:creationId xmlns="" xmlns:a16="http://schemas.microsoft.com/office/drawing/2014/main" id="{E3902E43-765D-A272-4F98-C113F9303E6A}"/>
                </a:ext>
              </a:extLst>
            </p:cNvPr>
            <p:cNvSpPr/>
            <p:nvPr/>
          </p:nvSpPr>
          <p:spPr>
            <a:xfrm>
              <a:off x="1959669" y="2817408"/>
              <a:ext cx="409529" cy="1583988"/>
            </a:xfrm>
            <a:custGeom>
              <a:avLst/>
              <a:gdLst/>
              <a:ahLst/>
              <a:cxnLst/>
              <a:rect l="l" t="t" r="r" b="b"/>
              <a:pathLst>
                <a:path w="5977" h="23118" extrusionOk="0">
                  <a:moveTo>
                    <a:pt x="2085" y="1"/>
                  </a:moveTo>
                  <a:cubicBezTo>
                    <a:pt x="2085" y="1"/>
                    <a:pt x="0" y="2803"/>
                    <a:pt x="174" y="5745"/>
                  </a:cubicBezTo>
                  <a:cubicBezTo>
                    <a:pt x="267" y="7494"/>
                    <a:pt x="3834" y="23118"/>
                    <a:pt x="3834" y="23118"/>
                  </a:cubicBezTo>
                  <a:lnTo>
                    <a:pt x="5942" y="23048"/>
                  </a:lnTo>
                  <a:lnTo>
                    <a:pt x="5270" y="6452"/>
                  </a:lnTo>
                  <a:lnTo>
                    <a:pt x="5977" y="1031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2" name="Google Shape;2756;p45">
              <a:extLst>
                <a:ext uri="{FF2B5EF4-FFF2-40B4-BE49-F238E27FC236}">
                  <a16:creationId xmlns="" xmlns:a16="http://schemas.microsoft.com/office/drawing/2014/main" id="{73C7C8E3-933B-0448-E5B8-CFE43EB8F07F}"/>
                </a:ext>
              </a:extLst>
            </p:cNvPr>
            <p:cNvSpPr/>
            <p:nvPr/>
          </p:nvSpPr>
          <p:spPr>
            <a:xfrm>
              <a:off x="2523079" y="2298463"/>
              <a:ext cx="22268" cy="590415"/>
            </a:xfrm>
            <a:custGeom>
              <a:avLst/>
              <a:gdLst/>
              <a:ahLst/>
              <a:cxnLst/>
              <a:rect l="l" t="t" r="r" b="b"/>
              <a:pathLst>
                <a:path w="325" h="8617" extrusionOk="0">
                  <a:moveTo>
                    <a:pt x="255" y="0"/>
                  </a:moveTo>
                  <a:cubicBezTo>
                    <a:pt x="244" y="0"/>
                    <a:pt x="244" y="35"/>
                    <a:pt x="244" y="93"/>
                  </a:cubicBezTo>
                  <a:lnTo>
                    <a:pt x="244" y="336"/>
                  </a:lnTo>
                  <a:cubicBezTo>
                    <a:pt x="255" y="556"/>
                    <a:pt x="255" y="869"/>
                    <a:pt x="255" y="1262"/>
                  </a:cubicBezTo>
                  <a:cubicBezTo>
                    <a:pt x="255" y="2027"/>
                    <a:pt x="209" y="3116"/>
                    <a:pt x="140" y="4297"/>
                  </a:cubicBezTo>
                  <a:cubicBezTo>
                    <a:pt x="58" y="5490"/>
                    <a:pt x="1" y="6579"/>
                    <a:pt x="1" y="7355"/>
                  </a:cubicBezTo>
                  <a:cubicBezTo>
                    <a:pt x="1" y="7748"/>
                    <a:pt x="1" y="8061"/>
                    <a:pt x="12" y="8281"/>
                  </a:cubicBezTo>
                  <a:cubicBezTo>
                    <a:pt x="12" y="8385"/>
                    <a:pt x="24" y="8466"/>
                    <a:pt x="24" y="8524"/>
                  </a:cubicBezTo>
                  <a:cubicBezTo>
                    <a:pt x="35" y="8582"/>
                    <a:pt x="35" y="8617"/>
                    <a:pt x="35" y="8617"/>
                  </a:cubicBezTo>
                  <a:lnTo>
                    <a:pt x="35" y="8524"/>
                  </a:lnTo>
                  <a:lnTo>
                    <a:pt x="35" y="8281"/>
                  </a:lnTo>
                  <a:cubicBezTo>
                    <a:pt x="35" y="8061"/>
                    <a:pt x="35" y="7748"/>
                    <a:pt x="58" y="7355"/>
                  </a:cubicBezTo>
                  <a:cubicBezTo>
                    <a:pt x="70" y="6590"/>
                    <a:pt x="140" y="5501"/>
                    <a:pt x="209" y="4320"/>
                  </a:cubicBezTo>
                  <a:cubicBezTo>
                    <a:pt x="279" y="3127"/>
                    <a:pt x="325" y="2038"/>
                    <a:pt x="313" y="1262"/>
                  </a:cubicBezTo>
                  <a:cubicBezTo>
                    <a:pt x="313" y="869"/>
                    <a:pt x="302" y="556"/>
                    <a:pt x="279" y="336"/>
                  </a:cubicBezTo>
                  <a:cubicBezTo>
                    <a:pt x="279" y="232"/>
                    <a:pt x="267" y="151"/>
                    <a:pt x="267" y="93"/>
                  </a:cubicBezTo>
                  <a:cubicBezTo>
                    <a:pt x="255" y="35"/>
                    <a:pt x="255" y="0"/>
                    <a:pt x="2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3" name="Google Shape;2757;p45">
              <a:extLst>
                <a:ext uri="{FF2B5EF4-FFF2-40B4-BE49-F238E27FC236}">
                  <a16:creationId xmlns="" xmlns:a16="http://schemas.microsoft.com/office/drawing/2014/main" id="{787B0384-F4E5-8B60-9EE0-DBA8655B7E65}"/>
                </a:ext>
              </a:extLst>
            </p:cNvPr>
            <p:cNvSpPr/>
            <p:nvPr/>
          </p:nvSpPr>
          <p:spPr>
            <a:xfrm>
              <a:off x="2834965" y="2307850"/>
              <a:ext cx="202401" cy="205690"/>
            </a:xfrm>
            <a:custGeom>
              <a:avLst/>
              <a:gdLst/>
              <a:ahLst/>
              <a:cxnLst/>
              <a:rect l="l" t="t" r="r" b="b"/>
              <a:pathLst>
                <a:path w="2954" h="3002" extrusionOk="0">
                  <a:moveTo>
                    <a:pt x="2745" y="0"/>
                  </a:moveTo>
                  <a:cubicBezTo>
                    <a:pt x="2719" y="0"/>
                    <a:pt x="2691" y="5"/>
                    <a:pt x="2664" y="14"/>
                  </a:cubicBezTo>
                  <a:lnTo>
                    <a:pt x="1390" y="477"/>
                  </a:lnTo>
                  <a:lnTo>
                    <a:pt x="0" y="2353"/>
                  </a:lnTo>
                  <a:lnTo>
                    <a:pt x="382" y="3002"/>
                  </a:lnTo>
                  <a:lnTo>
                    <a:pt x="753" y="2654"/>
                  </a:lnTo>
                  <a:cubicBezTo>
                    <a:pt x="753" y="2654"/>
                    <a:pt x="2189" y="2399"/>
                    <a:pt x="2293" y="2191"/>
                  </a:cubicBezTo>
                  <a:cubicBezTo>
                    <a:pt x="2386" y="1994"/>
                    <a:pt x="2282" y="1820"/>
                    <a:pt x="2282" y="1820"/>
                  </a:cubicBezTo>
                  <a:cubicBezTo>
                    <a:pt x="2282" y="1820"/>
                    <a:pt x="2340" y="1600"/>
                    <a:pt x="2293" y="1427"/>
                  </a:cubicBezTo>
                  <a:cubicBezTo>
                    <a:pt x="2247" y="1253"/>
                    <a:pt x="2120" y="1230"/>
                    <a:pt x="2120" y="1230"/>
                  </a:cubicBezTo>
                  <a:cubicBezTo>
                    <a:pt x="2120" y="1230"/>
                    <a:pt x="2282" y="1172"/>
                    <a:pt x="2201" y="963"/>
                  </a:cubicBezTo>
                  <a:cubicBezTo>
                    <a:pt x="2131" y="766"/>
                    <a:pt x="2004" y="732"/>
                    <a:pt x="2004" y="732"/>
                  </a:cubicBezTo>
                  <a:cubicBezTo>
                    <a:pt x="2004" y="732"/>
                    <a:pt x="2861" y="326"/>
                    <a:pt x="2930" y="211"/>
                  </a:cubicBezTo>
                  <a:cubicBezTo>
                    <a:pt x="2954" y="164"/>
                    <a:pt x="2942" y="129"/>
                    <a:pt x="2919" y="95"/>
                  </a:cubicBezTo>
                  <a:cubicBezTo>
                    <a:pt x="2885" y="35"/>
                    <a:pt x="2819" y="0"/>
                    <a:pt x="2745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4" name="Google Shape;2758;p45">
              <a:extLst>
                <a:ext uri="{FF2B5EF4-FFF2-40B4-BE49-F238E27FC236}">
                  <a16:creationId xmlns="" xmlns:a16="http://schemas.microsoft.com/office/drawing/2014/main" id="{9D7220C4-36C7-37AF-355E-69E365B20BDE}"/>
                </a:ext>
              </a:extLst>
            </p:cNvPr>
            <p:cNvSpPr/>
            <p:nvPr/>
          </p:nvSpPr>
          <p:spPr>
            <a:xfrm>
              <a:off x="2821467" y="2326213"/>
              <a:ext cx="154027" cy="158001"/>
            </a:xfrm>
            <a:custGeom>
              <a:avLst/>
              <a:gdLst/>
              <a:ahLst/>
              <a:cxnLst/>
              <a:rect l="l" t="t" r="r" b="b"/>
              <a:pathLst>
                <a:path w="2248" h="2306" extrusionOk="0">
                  <a:moveTo>
                    <a:pt x="2039" y="0"/>
                  </a:moveTo>
                  <a:lnTo>
                    <a:pt x="811" y="336"/>
                  </a:lnTo>
                  <a:lnTo>
                    <a:pt x="255" y="1332"/>
                  </a:lnTo>
                  <a:lnTo>
                    <a:pt x="0" y="1691"/>
                  </a:lnTo>
                  <a:lnTo>
                    <a:pt x="336" y="2305"/>
                  </a:lnTo>
                  <a:cubicBezTo>
                    <a:pt x="336" y="2305"/>
                    <a:pt x="927" y="2270"/>
                    <a:pt x="1147" y="1911"/>
                  </a:cubicBezTo>
                  <a:cubicBezTo>
                    <a:pt x="1355" y="1552"/>
                    <a:pt x="1274" y="753"/>
                    <a:pt x="1274" y="753"/>
                  </a:cubicBezTo>
                  <a:lnTo>
                    <a:pt x="1274" y="753"/>
                  </a:lnTo>
                  <a:cubicBezTo>
                    <a:pt x="1274" y="753"/>
                    <a:pt x="1306" y="759"/>
                    <a:pt x="1358" y="759"/>
                  </a:cubicBezTo>
                  <a:cubicBezTo>
                    <a:pt x="1492" y="759"/>
                    <a:pt x="1760" y="723"/>
                    <a:pt x="1969" y="464"/>
                  </a:cubicBezTo>
                  <a:cubicBezTo>
                    <a:pt x="2247" y="105"/>
                    <a:pt x="2039" y="0"/>
                    <a:pt x="2039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5" name="Google Shape;2759;p45">
              <a:extLst>
                <a:ext uri="{FF2B5EF4-FFF2-40B4-BE49-F238E27FC236}">
                  <a16:creationId xmlns="" xmlns:a16="http://schemas.microsoft.com/office/drawing/2014/main" id="{83FE250D-493B-668B-8C61-B3574A86CE1D}"/>
                </a:ext>
              </a:extLst>
            </p:cNvPr>
            <p:cNvSpPr/>
            <p:nvPr/>
          </p:nvSpPr>
          <p:spPr>
            <a:xfrm>
              <a:off x="2899987" y="2326213"/>
              <a:ext cx="65982" cy="134979"/>
            </a:xfrm>
            <a:custGeom>
              <a:avLst/>
              <a:gdLst/>
              <a:ahLst/>
              <a:cxnLst/>
              <a:rect l="l" t="t" r="r" b="b"/>
              <a:pathLst>
                <a:path w="963" h="1970" extrusionOk="0">
                  <a:moveTo>
                    <a:pt x="904" y="0"/>
                  </a:moveTo>
                  <a:cubicBezTo>
                    <a:pt x="904" y="0"/>
                    <a:pt x="927" y="35"/>
                    <a:pt x="927" y="105"/>
                  </a:cubicBezTo>
                  <a:cubicBezTo>
                    <a:pt x="927" y="163"/>
                    <a:pt x="927" y="267"/>
                    <a:pt x="870" y="359"/>
                  </a:cubicBezTo>
                  <a:cubicBezTo>
                    <a:pt x="823" y="464"/>
                    <a:pt x="719" y="568"/>
                    <a:pt x="592" y="626"/>
                  </a:cubicBezTo>
                  <a:cubicBezTo>
                    <a:pt x="464" y="695"/>
                    <a:pt x="302" y="730"/>
                    <a:pt x="140" y="753"/>
                  </a:cubicBezTo>
                  <a:cubicBezTo>
                    <a:pt x="128" y="753"/>
                    <a:pt x="117" y="753"/>
                    <a:pt x="94" y="765"/>
                  </a:cubicBezTo>
                  <a:lnTo>
                    <a:pt x="70" y="765"/>
                  </a:lnTo>
                  <a:lnTo>
                    <a:pt x="82" y="800"/>
                  </a:lnTo>
                  <a:cubicBezTo>
                    <a:pt x="198" y="1112"/>
                    <a:pt x="186" y="1437"/>
                    <a:pt x="128" y="1633"/>
                  </a:cubicBezTo>
                  <a:cubicBezTo>
                    <a:pt x="82" y="1854"/>
                    <a:pt x="1" y="1969"/>
                    <a:pt x="12" y="1969"/>
                  </a:cubicBezTo>
                  <a:cubicBezTo>
                    <a:pt x="12" y="1969"/>
                    <a:pt x="36" y="1946"/>
                    <a:pt x="70" y="1900"/>
                  </a:cubicBezTo>
                  <a:cubicBezTo>
                    <a:pt x="94" y="1842"/>
                    <a:pt x="140" y="1772"/>
                    <a:pt x="175" y="1657"/>
                  </a:cubicBezTo>
                  <a:cubicBezTo>
                    <a:pt x="243" y="1442"/>
                    <a:pt x="255" y="1116"/>
                    <a:pt x="148" y="810"/>
                  </a:cubicBezTo>
                  <a:lnTo>
                    <a:pt x="148" y="810"/>
                  </a:lnTo>
                  <a:cubicBezTo>
                    <a:pt x="155" y="808"/>
                    <a:pt x="163" y="805"/>
                    <a:pt x="175" y="800"/>
                  </a:cubicBezTo>
                  <a:cubicBezTo>
                    <a:pt x="348" y="765"/>
                    <a:pt x="499" y="742"/>
                    <a:pt x="638" y="672"/>
                  </a:cubicBezTo>
                  <a:cubicBezTo>
                    <a:pt x="765" y="591"/>
                    <a:pt x="870" y="475"/>
                    <a:pt x="904" y="383"/>
                  </a:cubicBezTo>
                  <a:cubicBezTo>
                    <a:pt x="951" y="267"/>
                    <a:pt x="962" y="163"/>
                    <a:pt x="951" y="105"/>
                  </a:cubicBezTo>
                  <a:cubicBezTo>
                    <a:pt x="939" y="35"/>
                    <a:pt x="927" y="0"/>
                    <a:pt x="90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6" name="Google Shape;2760;p45">
              <a:extLst>
                <a:ext uri="{FF2B5EF4-FFF2-40B4-BE49-F238E27FC236}">
                  <a16:creationId xmlns="" xmlns:a16="http://schemas.microsoft.com/office/drawing/2014/main" id="{D95E26EE-A7F6-D976-EB62-A327798CAAA7}"/>
                </a:ext>
              </a:extLst>
            </p:cNvPr>
            <p:cNvSpPr/>
            <p:nvPr/>
          </p:nvSpPr>
          <p:spPr>
            <a:xfrm>
              <a:off x="2921432" y="2394455"/>
              <a:ext cx="66736" cy="78658"/>
            </a:xfrm>
            <a:custGeom>
              <a:avLst/>
              <a:gdLst/>
              <a:ahLst/>
              <a:cxnLst/>
              <a:rect l="l" t="t" r="r" b="b"/>
              <a:pathLst>
                <a:path w="974" h="1148" extrusionOk="0">
                  <a:moveTo>
                    <a:pt x="823" y="0"/>
                  </a:moveTo>
                  <a:lnTo>
                    <a:pt x="696" y="47"/>
                  </a:lnTo>
                  <a:cubicBezTo>
                    <a:pt x="614" y="82"/>
                    <a:pt x="499" y="116"/>
                    <a:pt x="348" y="174"/>
                  </a:cubicBezTo>
                  <a:cubicBezTo>
                    <a:pt x="279" y="209"/>
                    <a:pt x="209" y="232"/>
                    <a:pt x="116" y="290"/>
                  </a:cubicBezTo>
                  <a:cubicBezTo>
                    <a:pt x="70" y="325"/>
                    <a:pt x="35" y="348"/>
                    <a:pt x="12" y="406"/>
                  </a:cubicBezTo>
                  <a:cubicBezTo>
                    <a:pt x="1" y="464"/>
                    <a:pt x="1" y="522"/>
                    <a:pt x="47" y="580"/>
                  </a:cubicBezTo>
                  <a:cubicBezTo>
                    <a:pt x="70" y="626"/>
                    <a:pt x="116" y="672"/>
                    <a:pt x="174" y="695"/>
                  </a:cubicBezTo>
                  <a:cubicBezTo>
                    <a:pt x="199" y="710"/>
                    <a:pt x="224" y="715"/>
                    <a:pt x="249" y="715"/>
                  </a:cubicBezTo>
                  <a:cubicBezTo>
                    <a:pt x="282" y="715"/>
                    <a:pt x="315" y="707"/>
                    <a:pt x="348" y="707"/>
                  </a:cubicBezTo>
                  <a:cubicBezTo>
                    <a:pt x="383" y="707"/>
                    <a:pt x="406" y="695"/>
                    <a:pt x="441" y="695"/>
                  </a:cubicBezTo>
                  <a:cubicBezTo>
                    <a:pt x="464" y="695"/>
                    <a:pt x="499" y="684"/>
                    <a:pt x="522" y="684"/>
                  </a:cubicBezTo>
                  <a:cubicBezTo>
                    <a:pt x="528" y="683"/>
                    <a:pt x="533" y="681"/>
                    <a:pt x="539" y="680"/>
                  </a:cubicBezTo>
                  <a:lnTo>
                    <a:pt x="539" y="680"/>
                  </a:lnTo>
                  <a:cubicBezTo>
                    <a:pt x="537" y="681"/>
                    <a:pt x="535" y="682"/>
                    <a:pt x="533" y="684"/>
                  </a:cubicBezTo>
                  <a:lnTo>
                    <a:pt x="406" y="765"/>
                  </a:lnTo>
                  <a:cubicBezTo>
                    <a:pt x="360" y="800"/>
                    <a:pt x="325" y="811"/>
                    <a:pt x="290" y="858"/>
                  </a:cubicBezTo>
                  <a:cubicBezTo>
                    <a:pt x="244" y="892"/>
                    <a:pt x="221" y="950"/>
                    <a:pt x="221" y="997"/>
                  </a:cubicBezTo>
                  <a:cubicBezTo>
                    <a:pt x="221" y="1031"/>
                    <a:pt x="232" y="1054"/>
                    <a:pt x="244" y="1078"/>
                  </a:cubicBezTo>
                  <a:cubicBezTo>
                    <a:pt x="255" y="1089"/>
                    <a:pt x="290" y="1101"/>
                    <a:pt x="302" y="1112"/>
                  </a:cubicBezTo>
                  <a:cubicBezTo>
                    <a:pt x="394" y="1147"/>
                    <a:pt x="464" y="1147"/>
                    <a:pt x="533" y="1147"/>
                  </a:cubicBezTo>
                  <a:cubicBezTo>
                    <a:pt x="684" y="1135"/>
                    <a:pt x="777" y="1089"/>
                    <a:pt x="858" y="1054"/>
                  </a:cubicBezTo>
                  <a:cubicBezTo>
                    <a:pt x="927" y="1031"/>
                    <a:pt x="973" y="1020"/>
                    <a:pt x="950" y="997"/>
                  </a:cubicBezTo>
                  <a:lnTo>
                    <a:pt x="950" y="997"/>
                  </a:lnTo>
                  <a:cubicBezTo>
                    <a:pt x="950" y="997"/>
                    <a:pt x="916" y="1020"/>
                    <a:pt x="835" y="1031"/>
                  </a:cubicBezTo>
                  <a:cubicBezTo>
                    <a:pt x="765" y="1066"/>
                    <a:pt x="661" y="1089"/>
                    <a:pt x="522" y="1101"/>
                  </a:cubicBezTo>
                  <a:cubicBezTo>
                    <a:pt x="452" y="1101"/>
                    <a:pt x="371" y="1101"/>
                    <a:pt x="302" y="1078"/>
                  </a:cubicBezTo>
                  <a:cubicBezTo>
                    <a:pt x="279" y="1054"/>
                    <a:pt x="244" y="1031"/>
                    <a:pt x="244" y="985"/>
                  </a:cubicBezTo>
                  <a:cubicBezTo>
                    <a:pt x="244" y="950"/>
                    <a:pt x="279" y="915"/>
                    <a:pt x="302" y="881"/>
                  </a:cubicBezTo>
                  <a:cubicBezTo>
                    <a:pt x="336" y="858"/>
                    <a:pt x="371" y="846"/>
                    <a:pt x="418" y="811"/>
                  </a:cubicBezTo>
                  <a:lnTo>
                    <a:pt x="545" y="730"/>
                  </a:lnTo>
                  <a:cubicBezTo>
                    <a:pt x="638" y="672"/>
                    <a:pt x="719" y="614"/>
                    <a:pt x="823" y="568"/>
                  </a:cubicBezTo>
                  <a:lnTo>
                    <a:pt x="811" y="522"/>
                  </a:lnTo>
                  <a:cubicBezTo>
                    <a:pt x="811" y="522"/>
                    <a:pt x="811" y="522"/>
                    <a:pt x="811" y="522"/>
                  </a:cubicBezTo>
                  <a:lnTo>
                    <a:pt x="811" y="522"/>
                  </a:lnTo>
                  <a:cubicBezTo>
                    <a:pt x="765" y="533"/>
                    <a:pt x="707" y="568"/>
                    <a:pt x="661" y="580"/>
                  </a:cubicBezTo>
                  <a:cubicBezTo>
                    <a:pt x="603" y="591"/>
                    <a:pt x="545" y="626"/>
                    <a:pt x="510" y="637"/>
                  </a:cubicBezTo>
                  <a:cubicBezTo>
                    <a:pt x="475" y="649"/>
                    <a:pt x="452" y="649"/>
                    <a:pt x="429" y="649"/>
                  </a:cubicBezTo>
                  <a:cubicBezTo>
                    <a:pt x="406" y="649"/>
                    <a:pt x="371" y="672"/>
                    <a:pt x="348" y="672"/>
                  </a:cubicBezTo>
                  <a:cubicBezTo>
                    <a:pt x="319" y="678"/>
                    <a:pt x="293" y="681"/>
                    <a:pt x="268" y="681"/>
                  </a:cubicBezTo>
                  <a:cubicBezTo>
                    <a:pt x="244" y="681"/>
                    <a:pt x="221" y="678"/>
                    <a:pt x="198" y="672"/>
                  </a:cubicBezTo>
                  <a:cubicBezTo>
                    <a:pt x="163" y="649"/>
                    <a:pt x="116" y="614"/>
                    <a:pt x="82" y="580"/>
                  </a:cubicBezTo>
                  <a:cubicBezTo>
                    <a:pt x="59" y="533"/>
                    <a:pt x="59" y="498"/>
                    <a:pt x="70" y="452"/>
                  </a:cubicBezTo>
                  <a:cubicBezTo>
                    <a:pt x="82" y="406"/>
                    <a:pt x="116" y="383"/>
                    <a:pt x="163" y="348"/>
                  </a:cubicBezTo>
                  <a:cubicBezTo>
                    <a:pt x="232" y="290"/>
                    <a:pt x="302" y="267"/>
                    <a:pt x="371" y="232"/>
                  </a:cubicBezTo>
                  <a:cubicBezTo>
                    <a:pt x="522" y="174"/>
                    <a:pt x="638" y="128"/>
                    <a:pt x="707" y="93"/>
                  </a:cubicBezTo>
                  <a:cubicBezTo>
                    <a:pt x="788" y="35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7" name="Google Shape;2761;p45">
              <a:extLst>
                <a:ext uri="{FF2B5EF4-FFF2-40B4-BE49-F238E27FC236}">
                  <a16:creationId xmlns="" xmlns:a16="http://schemas.microsoft.com/office/drawing/2014/main" id="{71727CD0-4E27-145F-E70C-04AC3E748651}"/>
                </a:ext>
              </a:extLst>
            </p:cNvPr>
            <p:cNvSpPr/>
            <p:nvPr/>
          </p:nvSpPr>
          <p:spPr>
            <a:xfrm>
              <a:off x="2917458" y="2357936"/>
              <a:ext cx="60364" cy="46455"/>
            </a:xfrm>
            <a:custGeom>
              <a:avLst/>
              <a:gdLst/>
              <a:ahLst/>
              <a:cxnLst/>
              <a:rect l="l" t="t" r="r" b="b"/>
              <a:pathLst>
                <a:path w="881" h="678" extrusionOk="0">
                  <a:moveTo>
                    <a:pt x="788" y="1"/>
                  </a:moveTo>
                  <a:cubicBezTo>
                    <a:pt x="788" y="1"/>
                    <a:pt x="684" y="12"/>
                    <a:pt x="522" y="93"/>
                  </a:cubicBezTo>
                  <a:cubicBezTo>
                    <a:pt x="452" y="128"/>
                    <a:pt x="348" y="174"/>
                    <a:pt x="256" y="232"/>
                  </a:cubicBezTo>
                  <a:cubicBezTo>
                    <a:pt x="221" y="267"/>
                    <a:pt x="163" y="302"/>
                    <a:pt x="117" y="337"/>
                  </a:cubicBezTo>
                  <a:cubicBezTo>
                    <a:pt x="70" y="383"/>
                    <a:pt x="12" y="418"/>
                    <a:pt x="1" y="510"/>
                  </a:cubicBezTo>
                  <a:cubicBezTo>
                    <a:pt x="1" y="557"/>
                    <a:pt x="12" y="591"/>
                    <a:pt x="47" y="626"/>
                  </a:cubicBezTo>
                  <a:cubicBezTo>
                    <a:pt x="70" y="649"/>
                    <a:pt x="105" y="672"/>
                    <a:pt x="140" y="672"/>
                  </a:cubicBezTo>
                  <a:cubicBezTo>
                    <a:pt x="167" y="676"/>
                    <a:pt x="191" y="678"/>
                    <a:pt x="214" y="678"/>
                  </a:cubicBezTo>
                  <a:cubicBezTo>
                    <a:pt x="259" y="678"/>
                    <a:pt x="298" y="672"/>
                    <a:pt x="337" y="672"/>
                  </a:cubicBezTo>
                  <a:cubicBezTo>
                    <a:pt x="452" y="649"/>
                    <a:pt x="545" y="626"/>
                    <a:pt x="626" y="615"/>
                  </a:cubicBezTo>
                  <a:cubicBezTo>
                    <a:pt x="777" y="568"/>
                    <a:pt x="881" y="510"/>
                    <a:pt x="881" y="510"/>
                  </a:cubicBezTo>
                  <a:lnTo>
                    <a:pt x="881" y="510"/>
                  </a:lnTo>
                  <a:cubicBezTo>
                    <a:pt x="881" y="510"/>
                    <a:pt x="788" y="533"/>
                    <a:pt x="626" y="580"/>
                  </a:cubicBezTo>
                  <a:cubicBezTo>
                    <a:pt x="533" y="591"/>
                    <a:pt x="429" y="626"/>
                    <a:pt x="337" y="638"/>
                  </a:cubicBezTo>
                  <a:cubicBezTo>
                    <a:pt x="298" y="638"/>
                    <a:pt x="259" y="643"/>
                    <a:pt x="221" y="643"/>
                  </a:cubicBezTo>
                  <a:cubicBezTo>
                    <a:pt x="201" y="643"/>
                    <a:pt x="182" y="642"/>
                    <a:pt x="163" y="638"/>
                  </a:cubicBezTo>
                  <a:cubicBezTo>
                    <a:pt x="105" y="626"/>
                    <a:pt x="59" y="580"/>
                    <a:pt x="59" y="533"/>
                  </a:cubicBezTo>
                  <a:cubicBezTo>
                    <a:pt x="59" y="476"/>
                    <a:pt x="117" y="429"/>
                    <a:pt x="163" y="406"/>
                  </a:cubicBezTo>
                  <a:cubicBezTo>
                    <a:pt x="209" y="360"/>
                    <a:pt x="256" y="337"/>
                    <a:pt x="302" y="302"/>
                  </a:cubicBezTo>
                  <a:cubicBezTo>
                    <a:pt x="394" y="232"/>
                    <a:pt x="476" y="186"/>
                    <a:pt x="568" y="140"/>
                  </a:cubicBezTo>
                  <a:cubicBezTo>
                    <a:pt x="684" y="47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8" name="Google Shape;2762;p45">
              <a:extLst>
                <a:ext uri="{FF2B5EF4-FFF2-40B4-BE49-F238E27FC236}">
                  <a16:creationId xmlns="" xmlns:a16="http://schemas.microsoft.com/office/drawing/2014/main" id="{7D2E3D4D-36C4-20F6-8597-9F82A5A8CB0B}"/>
                </a:ext>
              </a:extLst>
            </p:cNvPr>
            <p:cNvSpPr/>
            <p:nvPr/>
          </p:nvSpPr>
          <p:spPr>
            <a:xfrm>
              <a:off x="2467512" y="2168282"/>
              <a:ext cx="411927" cy="539644"/>
            </a:xfrm>
            <a:custGeom>
              <a:avLst/>
              <a:gdLst/>
              <a:ahLst/>
              <a:cxnLst/>
              <a:rect l="l" t="t" r="r" b="b"/>
              <a:pathLst>
                <a:path w="6012" h="7876" extrusionOk="0">
                  <a:moveTo>
                    <a:pt x="1" y="1"/>
                  </a:moveTo>
                  <a:lnTo>
                    <a:pt x="846" y="6637"/>
                  </a:lnTo>
                  <a:lnTo>
                    <a:pt x="1043" y="7123"/>
                  </a:lnTo>
                  <a:cubicBezTo>
                    <a:pt x="1280" y="7672"/>
                    <a:pt x="1681" y="7875"/>
                    <a:pt x="2139" y="7875"/>
                  </a:cubicBezTo>
                  <a:cubicBezTo>
                    <a:pt x="2531" y="7875"/>
                    <a:pt x="2965" y="7726"/>
                    <a:pt x="3371" y="7517"/>
                  </a:cubicBezTo>
                  <a:lnTo>
                    <a:pt x="3452" y="7471"/>
                  </a:lnTo>
                  <a:lnTo>
                    <a:pt x="6012" y="5409"/>
                  </a:lnTo>
                  <a:lnTo>
                    <a:pt x="5166" y="3869"/>
                  </a:lnTo>
                  <a:lnTo>
                    <a:pt x="2815" y="5039"/>
                  </a:lnTo>
                  <a:lnTo>
                    <a:pt x="1541" y="962"/>
                  </a:lnTo>
                  <a:cubicBezTo>
                    <a:pt x="1425" y="580"/>
                    <a:pt x="1136" y="290"/>
                    <a:pt x="777" y="1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9" name="Google Shape;2763;p45">
              <a:extLst>
                <a:ext uri="{FF2B5EF4-FFF2-40B4-BE49-F238E27FC236}">
                  <a16:creationId xmlns="" xmlns:a16="http://schemas.microsoft.com/office/drawing/2014/main" id="{717D9FE7-F0CA-E210-D931-D65C0300BFD3}"/>
                </a:ext>
              </a:extLst>
            </p:cNvPr>
            <p:cNvSpPr/>
            <p:nvPr/>
          </p:nvSpPr>
          <p:spPr>
            <a:xfrm>
              <a:off x="2638940" y="2514976"/>
              <a:ext cx="23844" cy="79549"/>
            </a:xfrm>
            <a:custGeom>
              <a:avLst/>
              <a:gdLst/>
              <a:ahLst/>
              <a:cxnLst/>
              <a:rect l="l" t="t" r="r" b="b"/>
              <a:pathLst>
                <a:path w="348" h="1161" extrusionOk="0">
                  <a:moveTo>
                    <a:pt x="332" y="0"/>
                  </a:moveTo>
                  <a:cubicBezTo>
                    <a:pt x="300" y="0"/>
                    <a:pt x="170" y="226"/>
                    <a:pt x="82" y="546"/>
                  </a:cubicBezTo>
                  <a:cubicBezTo>
                    <a:pt x="0" y="882"/>
                    <a:pt x="12" y="1160"/>
                    <a:pt x="24" y="1160"/>
                  </a:cubicBezTo>
                  <a:cubicBezTo>
                    <a:pt x="47" y="1160"/>
                    <a:pt x="47" y="882"/>
                    <a:pt x="128" y="558"/>
                  </a:cubicBezTo>
                  <a:cubicBezTo>
                    <a:pt x="221" y="245"/>
                    <a:pt x="348" y="13"/>
                    <a:pt x="336" y="2"/>
                  </a:cubicBezTo>
                  <a:cubicBezTo>
                    <a:pt x="335" y="1"/>
                    <a:pt x="334" y="0"/>
                    <a:pt x="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0" name="Google Shape;2764;p45">
              <a:extLst>
                <a:ext uri="{FF2B5EF4-FFF2-40B4-BE49-F238E27FC236}">
                  <a16:creationId xmlns="" xmlns:a16="http://schemas.microsoft.com/office/drawing/2014/main" id="{66CEDE87-17B7-9363-A726-274E608F0C9E}"/>
                </a:ext>
              </a:extLst>
            </p:cNvPr>
            <p:cNvSpPr/>
            <p:nvPr/>
          </p:nvSpPr>
          <p:spPr>
            <a:xfrm>
              <a:off x="2112803" y="2127035"/>
              <a:ext cx="411174" cy="761846"/>
            </a:xfrm>
            <a:custGeom>
              <a:avLst/>
              <a:gdLst/>
              <a:ahLst/>
              <a:cxnLst/>
              <a:rect l="l" t="t" r="r" b="b"/>
              <a:pathLst>
                <a:path w="6001" h="11119" extrusionOk="0">
                  <a:moveTo>
                    <a:pt x="1425" y="0"/>
                  </a:moveTo>
                  <a:lnTo>
                    <a:pt x="1" y="2734"/>
                  </a:lnTo>
                  <a:lnTo>
                    <a:pt x="858" y="10771"/>
                  </a:lnTo>
                  <a:lnTo>
                    <a:pt x="5618" y="11119"/>
                  </a:lnTo>
                  <a:lnTo>
                    <a:pt x="6000" y="10795"/>
                  </a:lnTo>
                  <a:lnTo>
                    <a:pt x="5873" y="4726"/>
                  </a:lnTo>
                  <a:lnTo>
                    <a:pt x="4159" y="417"/>
                  </a:lnTo>
                  <a:cubicBezTo>
                    <a:pt x="3977" y="760"/>
                    <a:pt x="3664" y="901"/>
                    <a:pt x="3264" y="901"/>
                  </a:cubicBezTo>
                  <a:cubicBezTo>
                    <a:pt x="3205" y="901"/>
                    <a:pt x="3144" y="898"/>
                    <a:pt x="3082" y="892"/>
                  </a:cubicBezTo>
                  <a:cubicBezTo>
                    <a:pt x="2769" y="869"/>
                    <a:pt x="2468" y="753"/>
                    <a:pt x="2201" y="556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1" name="Google Shape;2765;p45">
              <a:extLst>
                <a:ext uri="{FF2B5EF4-FFF2-40B4-BE49-F238E27FC236}">
                  <a16:creationId xmlns="" xmlns:a16="http://schemas.microsoft.com/office/drawing/2014/main" id="{F40F6AEB-A1A4-5740-8B12-7BFFF9995473}"/>
                </a:ext>
              </a:extLst>
            </p:cNvPr>
            <p:cNvSpPr/>
            <p:nvPr/>
          </p:nvSpPr>
          <p:spPr>
            <a:xfrm>
              <a:off x="1936648" y="2125459"/>
              <a:ext cx="381780" cy="1118069"/>
            </a:xfrm>
            <a:custGeom>
              <a:avLst/>
              <a:gdLst/>
              <a:ahLst/>
              <a:cxnLst/>
              <a:rect l="l" t="t" r="r" b="b"/>
              <a:pathLst>
                <a:path w="5572" h="16318" extrusionOk="0">
                  <a:moveTo>
                    <a:pt x="3996" y="0"/>
                  </a:moveTo>
                  <a:lnTo>
                    <a:pt x="3417" y="637"/>
                  </a:lnTo>
                  <a:lnTo>
                    <a:pt x="696" y="1297"/>
                  </a:lnTo>
                  <a:lnTo>
                    <a:pt x="2282" y="9011"/>
                  </a:lnTo>
                  <a:lnTo>
                    <a:pt x="1066" y="11987"/>
                  </a:lnTo>
                  <a:cubicBezTo>
                    <a:pt x="939" y="12312"/>
                    <a:pt x="834" y="12624"/>
                    <a:pt x="753" y="12960"/>
                  </a:cubicBezTo>
                  <a:lnTo>
                    <a:pt x="1" y="15891"/>
                  </a:lnTo>
                  <a:cubicBezTo>
                    <a:pt x="1" y="15891"/>
                    <a:pt x="1582" y="16318"/>
                    <a:pt x="2589" y="16318"/>
                  </a:cubicBezTo>
                  <a:cubicBezTo>
                    <a:pt x="2865" y="16318"/>
                    <a:pt x="3099" y="16286"/>
                    <a:pt x="3244" y="16203"/>
                  </a:cubicBezTo>
                  <a:cubicBezTo>
                    <a:pt x="3904" y="15833"/>
                    <a:pt x="4714" y="12092"/>
                    <a:pt x="4969" y="11211"/>
                  </a:cubicBezTo>
                  <a:cubicBezTo>
                    <a:pt x="5212" y="10331"/>
                    <a:pt x="5571" y="7691"/>
                    <a:pt x="5409" y="6289"/>
                  </a:cubicBezTo>
                  <a:cubicBezTo>
                    <a:pt x="5236" y="4888"/>
                    <a:pt x="4807" y="3324"/>
                    <a:pt x="4656" y="2618"/>
                  </a:cubicBezTo>
                  <a:cubicBezTo>
                    <a:pt x="4506" y="1900"/>
                    <a:pt x="3996" y="0"/>
                    <a:pt x="3996" y="0"/>
                  </a:cubicBez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2" name="Google Shape;2766;p45">
              <a:extLst>
                <a:ext uri="{FF2B5EF4-FFF2-40B4-BE49-F238E27FC236}">
                  <a16:creationId xmlns="" xmlns:a16="http://schemas.microsoft.com/office/drawing/2014/main" id="{08DF4605-32F1-6A6D-3C1C-7D2E9272A83B}"/>
                </a:ext>
              </a:extLst>
            </p:cNvPr>
            <p:cNvSpPr/>
            <p:nvPr/>
          </p:nvSpPr>
          <p:spPr>
            <a:xfrm>
              <a:off x="1818389" y="2213503"/>
              <a:ext cx="353208" cy="719023"/>
            </a:xfrm>
            <a:custGeom>
              <a:avLst/>
              <a:gdLst/>
              <a:ahLst/>
              <a:cxnLst/>
              <a:rect l="l" t="t" r="r" b="b"/>
              <a:pathLst>
                <a:path w="5155" h="10494" extrusionOk="0">
                  <a:moveTo>
                    <a:pt x="2422" y="1"/>
                  </a:moveTo>
                  <a:cubicBezTo>
                    <a:pt x="2422" y="1"/>
                    <a:pt x="1900" y="360"/>
                    <a:pt x="1564" y="1715"/>
                  </a:cubicBezTo>
                  <a:cubicBezTo>
                    <a:pt x="1205" y="3139"/>
                    <a:pt x="1" y="7019"/>
                    <a:pt x="70" y="7934"/>
                  </a:cubicBezTo>
                  <a:cubicBezTo>
                    <a:pt x="151" y="8838"/>
                    <a:pt x="4958" y="10494"/>
                    <a:pt x="4958" y="10494"/>
                  </a:cubicBezTo>
                  <a:lnTo>
                    <a:pt x="5155" y="7958"/>
                  </a:lnTo>
                  <a:lnTo>
                    <a:pt x="2908" y="6788"/>
                  </a:lnTo>
                  <a:lnTo>
                    <a:pt x="3522" y="4402"/>
                  </a:lnTo>
                  <a:lnTo>
                    <a:pt x="2422" y="1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3" name="Google Shape;2767;p45">
              <a:extLst>
                <a:ext uri="{FF2B5EF4-FFF2-40B4-BE49-F238E27FC236}">
                  <a16:creationId xmlns="" xmlns:a16="http://schemas.microsoft.com/office/drawing/2014/main" id="{F8C9FED9-A62F-45B6-5150-1867759CE48D}"/>
                </a:ext>
              </a:extLst>
            </p:cNvPr>
            <p:cNvSpPr/>
            <p:nvPr/>
          </p:nvSpPr>
          <p:spPr>
            <a:xfrm>
              <a:off x="2398516" y="2115935"/>
              <a:ext cx="222271" cy="1075314"/>
            </a:xfrm>
            <a:custGeom>
              <a:avLst/>
              <a:gdLst/>
              <a:ahLst/>
              <a:cxnLst/>
              <a:rect l="l" t="t" r="r" b="b"/>
              <a:pathLst>
                <a:path w="3244" h="15694" extrusionOk="0">
                  <a:moveTo>
                    <a:pt x="0" y="0"/>
                  </a:moveTo>
                  <a:lnTo>
                    <a:pt x="0" y="579"/>
                  </a:lnTo>
                  <a:cubicBezTo>
                    <a:pt x="0" y="579"/>
                    <a:pt x="892" y="4123"/>
                    <a:pt x="1135" y="5548"/>
                  </a:cubicBezTo>
                  <a:cubicBezTo>
                    <a:pt x="1378" y="6961"/>
                    <a:pt x="1425" y="9880"/>
                    <a:pt x="1425" y="11049"/>
                  </a:cubicBezTo>
                  <a:cubicBezTo>
                    <a:pt x="1425" y="12231"/>
                    <a:pt x="1876" y="15694"/>
                    <a:pt x="1876" y="15694"/>
                  </a:cubicBezTo>
                  <a:cubicBezTo>
                    <a:pt x="1876" y="15694"/>
                    <a:pt x="3046" y="15520"/>
                    <a:pt x="3150" y="15277"/>
                  </a:cubicBezTo>
                  <a:cubicBezTo>
                    <a:pt x="3243" y="15033"/>
                    <a:pt x="2120" y="11015"/>
                    <a:pt x="2120" y="10725"/>
                  </a:cubicBezTo>
                  <a:cubicBezTo>
                    <a:pt x="2120" y="10435"/>
                    <a:pt x="2351" y="4170"/>
                    <a:pt x="2351" y="3602"/>
                  </a:cubicBezTo>
                  <a:cubicBezTo>
                    <a:pt x="2351" y="3023"/>
                    <a:pt x="1946" y="973"/>
                    <a:pt x="1946" y="973"/>
                  </a:cubicBezTo>
                  <a:lnTo>
                    <a:pt x="382" y="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4" name="Google Shape;2768;p45">
              <a:extLst>
                <a:ext uri="{FF2B5EF4-FFF2-40B4-BE49-F238E27FC236}">
                  <a16:creationId xmlns="" xmlns:a16="http://schemas.microsoft.com/office/drawing/2014/main" id="{19167CDF-AD16-0461-CB67-98D68AA4BC25}"/>
                </a:ext>
              </a:extLst>
            </p:cNvPr>
            <p:cNvSpPr/>
            <p:nvPr/>
          </p:nvSpPr>
          <p:spPr>
            <a:xfrm>
              <a:off x="2426265" y="2163554"/>
              <a:ext cx="83386" cy="748348"/>
            </a:xfrm>
            <a:custGeom>
              <a:avLst/>
              <a:gdLst/>
              <a:ahLst/>
              <a:cxnLst/>
              <a:rect l="l" t="t" r="r" b="b"/>
              <a:pathLst>
                <a:path w="1217" h="10922" extrusionOk="0">
                  <a:moveTo>
                    <a:pt x="1" y="0"/>
                  </a:moveTo>
                  <a:lnTo>
                    <a:pt x="1" y="0"/>
                  </a:lnTo>
                  <a:cubicBezTo>
                    <a:pt x="47" y="70"/>
                    <a:pt x="93" y="174"/>
                    <a:pt x="163" y="290"/>
                  </a:cubicBezTo>
                  <a:cubicBezTo>
                    <a:pt x="313" y="556"/>
                    <a:pt x="499" y="915"/>
                    <a:pt x="684" y="1390"/>
                  </a:cubicBezTo>
                  <a:cubicBezTo>
                    <a:pt x="788" y="1622"/>
                    <a:pt x="869" y="1900"/>
                    <a:pt x="916" y="2189"/>
                  </a:cubicBezTo>
                  <a:cubicBezTo>
                    <a:pt x="973" y="2490"/>
                    <a:pt x="1020" y="2815"/>
                    <a:pt x="1043" y="3139"/>
                  </a:cubicBezTo>
                  <a:cubicBezTo>
                    <a:pt x="1078" y="3475"/>
                    <a:pt x="1101" y="3834"/>
                    <a:pt x="1136" y="4204"/>
                  </a:cubicBezTo>
                  <a:cubicBezTo>
                    <a:pt x="1147" y="4390"/>
                    <a:pt x="1159" y="4575"/>
                    <a:pt x="1159" y="4760"/>
                  </a:cubicBezTo>
                  <a:lnTo>
                    <a:pt x="1159" y="5339"/>
                  </a:lnTo>
                  <a:cubicBezTo>
                    <a:pt x="1147" y="6903"/>
                    <a:pt x="1101" y="8327"/>
                    <a:pt x="1078" y="9358"/>
                  </a:cubicBezTo>
                  <a:cubicBezTo>
                    <a:pt x="1066" y="9856"/>
                    <a:pt x="1043" y="10285"/>
                    <a:pt x="1043" y="10574"/>
                  </a:cubicBezTo>
                  <a:lnTo>
                    <a:pt x="1043" y="10899"/>
                  </a:lnTo>
                  <a:lnTo>
                    <a:pt x="1043" y="10922"/>
                  </a:lnTo>
                  <a:cubicBezTo>
                    <a:pt x="1043" y="10829"/>
                    <a:pt x="1055" y="10725"/>
                    <a:pt x="1055" y="10586"/>
                  </a:cubicBezTo>
                  <a:cubicBezTo>
                    <a:pt x="1078" y="10296"/>
                    <a:pt x="1089" y="9879"/>
                    <a:pt x="1101" y="9370"/>
                  </a:cubicBezTo>
                  <a:cubicBezTo>
                    <a:pt x="1147" y="8339"/>
                    <a:pt x="1194" y="6926"/>
                    <a:pt x="1217" y="5363"/>
                  </a:cubicBezTo>
                  <a:lnTo>
                    <a:pt x="1217" y="4783"/>
                  </a:lnTo>
                  <a:cubicBezTo>
                    <a:pt x="1217" y="4587"/>
                    <a:pt x="1205" y="4401"/>
                    <a:pt x="1194" y="4216"/>
                  </a:cubicBezTo>
                  <a:cubicBezTo>
                    <a:pt x="1159" y="3857"/>
                    <a:pt x="1112" y="3486"/>
                    <a:pt x="1089" y="3162"/>
                  </a:cubicBezTo>
                  <a:cubicBezTo>
                    <a:pt x="1043" y="2826"/>
                    <a:pt x="1020" y="2502"/>
                    <a:pt x="962" y="2201"/>
                  </a:cubicBezTo>
                  <a:cubicBezTo>
                    <a:pt x="904" y="1900"/>
                    <a:pt x="811" y="1622"/>
                    <a:pt x="719" y="1390"/>
                  </a:cubicBezTo>
                  <a:cubicBezTo>
                    <a:pt x="522" y="915"/>
                    <a:pt x="325" y="533"/>
                    <a:pt x="174" y="290"/>
                  </a:cubicBezTo>
                  <a:cubicBezTo>
                    <a:pt x="105" y="162"/>
                    <a:pt x="47" y="5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5" name="Google Shape;2769;p45">
              <a:extLst>
                <a:ext uri="{FF2B5EF4-FFF2-40B4-BE49-F238E27FC236}">
                  <a16:creationId xmlns="" xmlns:a16="http://schemas.microsoft.com/office/drawing/2014/main" id="{511FF954-1835-1932-83D0-FF1B6AEFA079}"/>
                </a:ext>
              </a:extLst>
            </p:cNvPr>
            <p:cNvSpPr/>
            <p:nvPr/>
          </p:nvSpPr>
          <p:spPr>
            <a:xfrm>
              <a:off x="2160422" y="2178628"/>
              <a:ext cx="142105" cy="578562"/>
            </a:xfrm>
            <a:custGeom>
              <a:avLst/>
              <a:gdLst/>
              <a:ahLst/>
              <a:cxnLst/>
              <a:rect l="l" t="t" r="r" b="b"/>
              <a:pathLst>
                <a:path w="2074" h="8444" extrusionOk="0">
                  <a:moveTo>
                    <a:pt x="1" y="0"/>
                  </a:moveTo>
                  <a:lnTo>
                    <a:pt x="1" y="81"/>
                  </a:lnTo>
                  <a:cubicBezTo>
                    <a:pt x="1" y="139"/>
                    <a:pt x="24" y="232"/>
                    <a:pt x="35" y="348"/>
                  </a:cubicBezTo>
                  <a:cubicBezTo>
                    <a:pt x="59" y="568"/>
                    <a:pt x="105" y="880"/>
                    <a:pt x="174" y="1274"/>
                  </a:cubicBezTo>
                  <a:cubicBezTo>
                    <a:pt x="221" y="1471"/>
                    <a:pt x="267" y="1691"/>
                    <a:pt x="337" y="1911"/>
                  </a:cubicBezTo>
                  <a:cubicBezTo>
                    <a:pt x="406" y="2143"/>
                    <a:pt x="522" y="2363"/>
                    <a:pt x="638" y="2606"/>
                  </a:cubicBezTo>
                  <a:cubicBezTo>
                    <a:pt x="869" y="3081"/>
                    <a:pt x="1124" y="3602"/>
                    <a:pt x="1356" y="4170"/>
                  </a:cubicBezTo>
                  <a:cubicBezTo>
                    <a:pt x="1587" y="4714"/>
                    <a:pt x="1784" y="5270"/>
                    <a:pt x="1912" y="5780"/>
                  </a:cubicBezTo>
                  <a:cubicBezTo>
                    <a:pt x="1970" y="6023"/>
                    <a:pt x="2016" y="6266"/>
                    <a:pt x="2004" y="6498"/>
                  </a:cubicBezTo>
                  <a:cubicBezTo>
                    <a:pt x="1993" y="6729"/>
                    <a:pt x="1970" y="6949"/>
                    <a:pt x="1970" y="7146"/>
                  </a:cubicBezTo>
                  <a:cubicBezTo>
                    <a:pt x="1958" y="7552"/>
                    <a:pt x="1970" y="7876"/>
                    <a:pt x="1993" y="8096"/>
                  </a:cubicBezTo>
                  <a:cubicBezTo>
                    <a:pt x="1993" y="8212"/>
                    <a:pt x="2004" y="8293"/>
                    <a:pt x="2004" y="8351"/>
                  </a:cubicBezTo>
                  <a:cubicBezTo>
                    <a:pt x="2016" y="8409"/>
                    <a:pt x="2016" y="8443"/>
                    <a:pt x="2016" y="8443"/>
                  </a:cubicBezTo>
                  <a:cubicBezTo>
                    <a:pt x="2016" y="8443"/>
                    <a:pt x="2016" y="8409"/>
                    <a:pt x="2051" y="8339"/>
                  </a:cubicBezTo>
                  <a:cubicBezTo>
                    <a:pt x="2051" y="8270"/>
                    <a:pt x="2027" y="8177"/>
                    <a:pt x="2027" y="8073"/>
                  </a:cubicBezTo>
                  <a:cubicBezTo>
                    <a:pt x="2027" y="7841"/>
                    <a:pt x="2016" y="7528"/>
                    <a:pt x="2027" y="7135"/>
                  </a:cubicBezTo>
                  <a:cubicBezTo>
                    <a:pt x="2027" y="6938"/>
                    <a:pt x="2051" y="6718"/>
                    <a:pt x="2062" y="6486"/>
                  </a:cubicBezTo>
                  <a:cubicBezTo>
                    <a:pt x="2074" y="6254"/>
                    <a:pt x="2027" y="6011"/>
                    <a:pt x="1970" y="5745"/>
                  </a:cubicBezTo>
                  <a:cubicBezTo>
                    <a:pt x="1842" y="5235"/>
                    <a:pt x="1645" y="4691"/>
                    <a:pt x="1414" y="4123"/>
                  </a:cubicBezTo>
                  <a:cubicBezTo>
                    <a:pt x="1182" y="3556"/>
                    <a:pt x="927" y="3035"/>
                    <a:pt x="696" y="2560"/>
                  </a:cubicBezTo>
                  <a:cubicBezTo>
                    <a:pt x="580" y="2317"/>
                    <a:pt x="464" y="2097"/>
                    <a:pt x="394" y="1876"/>
                  </a:cubicBezTo>
                  <a:cubicBezTo>
                    <a:pt x="325" y="1668"/>
                    <a:pt x="279" y="1448"/>
                    <a:pt x="232" y="1263"/>
                  </a:cubicBezTo>
                  <a:cubicBezTo>
                    <a:pt x="151" y="869"/>
                    <a:pt x="93" y="545"/>
                    <a:pt x="59" y="336"/>
                  </a:cubicBezTo>
                  <a:cubicBezTo>
                    <a:pt x="47" y="232"/>
                    <a:pt x="35" y="139"/>
                    <a:pt x="24" y="81"/>
                  </a:cubicBezTo>
                  <a:cubicBezTo>
                    <a:pt x="24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6" name="Google Shape;2770;p45">
              <a:extLst>
                <a:ext uri="{FF2B5EF4-FFF2-40B4-BE49-F238E27FC236}">
                  <a16:creationId xmlns="" xmlns:a16="http://schemas.microsoft.com/office/drawing/2014/main" id="{4FE3CD5D-069E-0BFC-D0C6-44D1A3B26632}"/>
                </a:ext>
              </a:extLst>
            </p:cNvPr>
            <p:cNvSpPr/>
            <p:nvPr/>
          </p:nvSpPr>
          <p:spPr>
            <a:xfrm>
              <a:off x="2258811" y="2634332"/>
              <a:ext cx="530188" cy="240702"/>
            </a:xfrm>
            <a:custGeom>
              <a:avLst/>
              <a:gdLst/>
              <a:ahLst/>
              <a:cxnLst/>
              <a:rect l="l" t="t" r="r" b="b"/>
              <a:pathLst>
                <a:path w="7738" h="3513" extrusionOk="0">
                  <a:moveTo>
                    <a:pt x="884" y="1"/>
                  </a:moveTo>
                  <a:cubicBezTo>
                    <a:pt x="788" y="1"/>
                    <a:pt x="702" y="73"/>
                    <a:pt x="673" y="171"/>
                  </a:cubicBezTo>
                  <a:lnTo>
                    <a:pt x="47" y="2093"/>
                  </a:lnTo>
                  <a:cubicBezTo>
                    <a:pt x="1" y="2232"/>
                    <a:pt x="93" y="2383"/>
                    <a:pt x="232" y="2406"/>
                  </a:cubicBezTo>
                  <a:lnTo>
                    <a:pt x="6035" y="3506"/>
                  </a:lnTo>
                  <a:cubicBezTo>
                    <a:pt x="6053" y="3511"/>
                    <a:pt x="6071" y="3513"/>
                    <a:pt x="6089" y="3513"/>
                  </a:cubicBezTo>
                  <a:cubicBezTo>
                    <a:pt x="6171" y="3513"/>
                    <a:pt x="6242" y="3471"/>
                    <a:pt x="6290" y="3414"/>
                  </a:cubicBezTo>
                  <a:lnTo>
                    <a:pt x="7633" y="1595"/>
                  </a:lnTo>
                  <a:cubicBezTo>
                    <a:pt x="7737" y="1456"/>
                    <a:pt x="7656" y="1248"/>
                    <a:pt x="7459" y="1225"/>
                  </a:cubicBezTo>
                  <a:lnTo>
                    <a:pt x="939" y="9"/>
                  </a:lnTo>
                  <a:cubicBezTo>
                    <a:pt x="921" y="3"/>
                    <a:pt x="902" y="1"/>
                    <a:pt x="8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7" name="Google Shape;2771;p45">
              <a:extLst>
                <a:ext uri="{FF2B5EF4-FFF2-40B4-BE49-F238E27FC236}">
                  <a16:creationId xmlns="" xmlns:a16="http://schemas.microsoft.com/office/drawing/2014/main" id="{01BCFEAE-97D2-3C5B-2894-CDA6F0B09116}"/>
                </a:ext>
              </a:extLst>
            </p:cNvPr>
            <p:cNvSpPr/>
            <p:nvPr/>
          </p:nvSpPr>
          <p:spPr>
            <a:xfrm>
              <a:off x="1924726" y="2667425"/>
              <a:ext cx="107230" cy="22268"/>
            </a:xfrm>
            <a:custGeom>
              <a:avLst/>
              <a:gdLst/>
              <a:ahLst/>
              <a:cxnLst/>
              <a:rect l="l" t="t" r="r" b="b"/>
              <a:pathLst>
                <a:path w="1565" h="325" extrusionOk="0">
                  <a:moveTo>
                    <a:pt x="765" y="1"/>
                  </a:moveTo>
                  <a:cubicBezTo>
                    <a:pt x="534" y="1"/>
                    <a:pt x="314" y="93"/>
                    <a:pt x="186" y="163"/>
                  </a:cubicBezTo>
                  <a:cubicBezTo>
                    <a:pt x="59" y="244"/>
                    <a:pt x="1" y="325"/>
                    <a:pt x="1" y="325"/>
                  </a:cubicBezTo>
                  <a:cubicBezTo>
                    <a:pt x="12" y="325"/>
                    <a:pt x="82" y="267"/>
                    <a:pt x="221" y="221"/>
                  </a:cubicBezTo>
                  <a:cubicBezTo>
                    <a:pt x="348" y="151"/>
                    <a:pt x="545" y="70"/>
                    <a:pt x="777" y="70"/>
                  </a:cubicBezTo>
                  <a:cubicBezTo>
                    <a:pt x="794" y="69"/>
                    <a:pt x="811" y="69"/>
                    <a:pt x="828" y="69"/>
                  </a:cubicBezTo>
                  <a:cubicBezTo>
                    <a:pt x="1039" y="69"/>
                    <a:pt x="1226" y="132"/>
                    <a:pt x="1344" y="186"/>
                  </a:cubicBezTo>
                  <a:cubicBezTo>
                    <a:pt x="1453" y="255"/>
                    <a:pt x="1536" y="307"/>
                    <a:pt x="1558" y="307"/>
                  </a:cubicBezTo>
                  <a:cubicBezTo>
                    <a:pt x="1562" y="307"/>
                    <a:pt x="1564" y="305"/>
                    <a:pt x="1564" y="302"/>
                  </a:cubicBezTo>
                  <a:cubicBezTo>
                    <a:pt x="1564" y="290"/>
                    <a:pt x="1495" y="221"/>
                    <a:pt x="1356" y="151"/>
                  </a:cubicBezTo>
                  <a:cubicBezTo>
                    <a:pt x="1217" y="70"/>
                    <a:pt x="1008" y="1"/>
                    <a:pt x="7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8" name="Google Shape;2772;p45">
              <a:extLst>
                <a:ext uri="{FF2B5EF4-FFF2-40B4-BE49-F238E27FC236}">
                  <a16:creationId xmlns="" xmlns:a16="http://schemas.microsoft.com/office/drawing/2014/main" id="{5C4ED72C-7B7A-6203-3ABA-0FFDCE2DC634}"/>
                </a:ext>
              </a:extLst>
            </p:cNvPr>
            <p:cNvSpPr/>
            <p:nvPr/>
          </p:nvSpPr>
          <p:spPr>
            <a:xfrm>
              <a:off x="2019210" y="2878525"/>
              <a:ext cx="257968" cy="104832"/>
            </a:xfrm>
            <a:custGeom>
              <a:avLst/>
              <a:gdLst/>
              <a:ahLst/>
              <a:cxnLst/>
              <a:rect l="l" t="t" r="r" b="b"/>
              <a:pathLst>
                <a:path w="3765" h="1530" extrusionOk="0">
                  <a:moveTo>
                    <a:pt x="2050" y="0"/>
                  </a:moveTo>
                  <a:lnTo>
                    <a:pt x="2039" y="788"/>
                  </a:lnTo>
                  <a:lnTo>
                    <a:pt x="255" y="116"/>
                  </a:lnTo>
                  <a:lnTo>
                    <a:pt x="0" y="672"/>
                  </a:lnTo>
                  <a:lnTo>
                    <a:pt x="2282" y="1529"/>
                  </a:lnTo>
                  <a:lnTo>
                    <a:pt x="2525" y="568"/>
                  </a:lnTo>
                  <a:lnTo>
                    <a:pt x="3614" y="788"/>
                  </a:lnTo>
                  <a:lnTo>
                    <a:pt x="3764" y="232"/>
                  </a:lnTo>
                  <a:lnTo>
                    <a:pt x="2050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9" name="Google Shape;2773;p45">
              <a:extLst>
                <a:ext uri="{FF2B5EF4-FFF2-40B4-BE49-F238E27FC236}">
                  <a16:creationId xmlns="" xmlns:a16="http://schemas.microsoft.com/office/drawing/2014/main" id="{E796B50E-3D3D-235B-B237-B267812166BF}"/>
                </a:ext>
              </a:extLst>
            </p:cNvPr>
            <p:cNvSpPr/>
            <p:nvPr/>
          </p:nvSpPr>
          <p:spPr>
            <a:xfrm>
              <a:off x="2158846" y="2714085"/>
              <a:ext cx="307164" cy="186299"/>
            </a:xfrm>
            <a:custGeom>
              <a:avLst/>
              <a:gdLst/>
              <a:ahLst/>
              <a:cxnLst/>
              <a:rect l="l" t="t" r="r" b="b"/>
              <a:pathLst>
                <a:path w="4483" h="2719" extrusionOk="0">
                  <a:moveTo>
                    <a:pt x="1554" y="0"/>
                  </a:moveTo>
                  <a:cubicBezTo>
                    <a:pt x="1330" y="0"/>
                    <a:pt x="885" y="297"/>
                    <a:pt x="753" y="374"/>
                  </a:cubicBezTo>
                  <a:cubicBezTo>
                    <a:pt x="626" y="466"/>
                    <a:pt x="163" y="860"/>
                    <a:pt x="163" y="860"/>
                  </a:cubicBezTo>
                  <a:lnTo>
                    <a:pt x="1" y="2389"/>
                  </a:lnTo>
                  <a:cubicBezTo>
                    <a:pt x="1" y="2389"/>
                    <a:pt x="1344" y="2655"/>
                    <a:pt x="1529" y="2713"/>
                  </a:cubicBezTo>
                  <a:cubicBezTo>
                    <a:pt x="1542" y="2717"/>
                    <a:pt x="1556" y="2718"/>
                    <a:pt x="1571" y="2718"/>
                  </a:cubicBezTo>
                  <a:cubicBezTo>
                    <a:pt x="1799" y="2718"/>
                    <a:pt x="2317" y="2342"/>
                    <a:pt x="2317" y="2342"/>
                  </a:cubicBezTo>
                  <a:lnTo>
                    <a:pt x="2491" y="2134"/>
                  </a:lnTo>
                  <a:lnTo>
                    <a:pt x="2664" y="2053"/>
                  </a:lnTo>
                  <a:lnTo>
                    <a:pt x="4112" y="1474"/>
                  </a:lnTo>
                  <a:cubicBezTo>
                    <a:pt x="4112" y="1474"/>
                    <a:pt x="4483" y="1439"/>
                    <a:pt x="4332" y="1184"/>
                  </a:cubicBezTo>
                  <a:cubicBezTo>
                    <a:pt x="4282" y="1103"/>
                    <a:pt x="4004" y="1076"/>
                    <a:pt x="3656" y="1076"/>
                  </a:cubicBezTo>
                  <a:cubicBezTo>
                    <a:pt x="2959" y="1076"/>
                    <a:pt x="1981" y="1184"/>
                    <a:pt x="1981" y="1184"/>
                  </a:cubicBezTo>
                  <a:cubicBezTo>
                    <a:pt x="1981" y="1184"/>
                    <a:pt x="2826" y="1045"/>
                    <a:pt x="3081" y="1011"/>
                  </a:cubicBezTo>
                  <a:cubicBezTo>
                    <a:pt x="3348" y="976"/>
                    <a:pt x="3846" y="929"/>
                    <a:pt x="3602" y="640"/>
                  </a:cubicBezTo>
                  <a:cubicBezTo>
                    <a:pt x="3514" y="535"/>
                    <a:pt x="3229" y="502"/>
                    <a:pt x="2900" y="502"/>
                  </a:cubicBezTo>
                  <a:cubicBezTo>
                    <a:pt x="2322" y="502"/>
                    <a:pt x="1610" y="605"/>
                    <a:pt x="1610" y="605"/>
                  </a:cubicBezTo>
                  <a:lnTo>
                    <a:pt x="1807" y="26"/>
                  </a:lnTo>
                  <a:lnTo>
                    <a:pt x="1587" y="3"/>
                  </a:lnTo>
                  <a:cubicBezTo>
                    <a:pt x="1577" y="1"/>
                    <a:pt x="1565" y="0"/>
                    <a:pt x="1554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0" name="Google Shape;2774;p45">
              <a:extLst>
                <a:ext uri="{FF2B5EF4-FFF2-40B4-BE49-F238E27FC236}">
                  <a16:creationId xmlns="" xmlns:a16="http://schemas.microsoft.com/office/drawing/2014/main" id="{5C62E8B8-1ED1-9549-C466-62C90413EC38}"/>
                </a:ext>
              </a:extLst>
            </p:cNvPr>
            <p:cNvSpPr/>
            <p:nvPr/>
          </p:nvSpPr>
          <p:spPr>
            <a:xfrm>
              <a:off x="2273885" y="2817888"/>
              <a:ext cx="164373" cy="23433"/>
            </a:xfrm>
            <a:custGeom>
              <a:avLst/>
              <a:gdLst/>
              <a:ahLst/>
              <a:cxnLst/>
              <a:rect l="l" t="t" r="r" b="b"/>
              <a:pathLst>
                <a:path w="2399" h="342" extrusionOk="0">
                  <a:moveTo>
                    <a:pt x="2230" y="0"/>
                  </a:moveTo>
                  <a:cubicBezTo>
                    <a:pt x="2177" y="0"/>
                    <a:pt x="2113" y="1"/>
                    <a:pt x="2039" y="5"/>
                  </a:cubicBezTo>
                  <a:cubicBezTo>
                    <a:pt x="1819" y="5"/>
                    <a:pt x="1518" y="40"/>
                    <a:pt x="1182" y="75"/>
                  </a:cubicBezTo>
                  <a:cubicBezTo>
                    <a:pt x="858" y="121"/>
                    <a:pt x="568" y="179"/>
                    <a:pt x="348" y="237"/>
                  </a:cubicBezTo>
                  <a:cubicBezTo>
                    <a:pt x="128" y="295"/>
                    <a:pt x="1" y="329"/>
                    <a:pt x="1" y="341"/>
                  </a:cubicBezTo>
                  <a:cubicBezTo>
                    <a:pt x="12" y="341"/>
                    <a:pt x="140" y="329"/>
                    <a:pt x="360" y="295"/>
                  </a:cubicBezTo>
                  <a:cubicBezTo>
                    <a:pt x="580" y="248"/>
                    <a:pt x="870" y="190"/>
                    <a:pt x="1205" y="144"/>
                  </a:cubicBezTo>
                  <a:cubicBezTo>
                    <a:pt x="1530" y="86"/>
                    <a:pt x="1842" y="63"/>
                    <a:pt x="2051" y="51"/>
                  </a:cubicBezTo>
                  <a:cubicBezTo>
                    <a:pt x="2271" y="17"/>
                    <a:pt x="2398" y="17"/>
                    <a:pt x="2398" y="5"/>
                  </a:cubicBezTo>
                  <a:cubicBezTo>
                    <a:pt x="2398" y="5"/>
                    <a:pt x="2337" y="0"/>
                    <a:pt x="2230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1" name="Google Shape;2775;p45">
              <a:extLst>
                <a:ext uri="{FF2B5EF4-FFF2-40B4-BE49-F238E27FC236}">
                  <a16:creationId xmlns="" xmlns:a16="http://schemas.microsoft.com/office/drawing/2014/main" id="{03263F08-77C8-9D32-E023-0C1BAE4F9143}"/>
                </a:ext>
              </a:extLst>
            </p:cNvPr>
            <p:cNvSpPr/>
            <p:nvPr/>
          </p:nvSpPr>
          <p:spPr>
            <a:xfrm>
              <a:off x="2287383" y="2857696"/>
              <a:ext cx="44536" cy="12470"/>
            </a:xfrm>
            <a:custGeom>
              <a:avLst/>
              <a:gdLst/>
              <a:ahLst/>
              <a:cxnLst/>
              <a:rect l="l" t="t" r="r" b="b"/>
              <a:pathLst>
                <a:path w="650" h="182" extrusionOk="0">
                  <a:moveTo>
                    <a:pt x="637" y="0"/>
                  </a:moveTo>
                  <a:cubicBezTo>
                    <a:pt x="597" y="0"/>
                    <a:pt x="469" y="23"/>
                    <a:pt x="325" y="61"/>
                  </a:cubicBezTo>
                  <a:cubicBezTo>
                    <a:pt x="140" y="107"/>
                    <a:pt x="1" y="165"/>
                    <a:pt x="1" y="177"/>
                  </a:cubicBezTo>
                  <a:cubicBezTo>
                    <a:pt x="6" y="180"/>
                    <a:pt x="17" y="181"/>
                    <a:pt x="33" y="181"/>
                  </a:cubicBezTo>
                  <a:cubicBezTo>
                    <a:pt x="88" y="181"/>
                    <a:pt x="202" y="164"/>
                    <a:pt x="337" y="119"/>
                  </a:cubicBezTo>
                  <a:cubicBezTo>
                    <a:pt x="522" y="73"/>
                    <a:pt x="649" y="15"/>
                    <a:pt x="649" y="3"/>
                  </a:cubicBezTo>
                  <a:cubicBezTo>
                    <a:pt x="649" y="1"/>
                    <a:pt x="645" y="0"/>
                    <a:pt x="637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2" name="Google Shape;2776;p45">
              <a:extLst>
                <a:ext uri="{FF2B5EF4-FFF2-40B4-BE49-F238E27FC236}">
                  <a16:creationId xmlns="" xmlns:a16="http://schemas.microsoft.com/office/drawing/2014/main" id="{9A8F3AF7-3F21-F9D5-742C-FCEA55C44FD4}"/>
                </a:ext>
              </a:extLst>
            </p:cNvPr>
            <p:cNvSpPr/>
            <p:nvPr/>
          </p:nvSpPr>
          <p:spPr>
            <a:xfrm>
              <a:off x="2540550" y="2304013"/>
              <a:ext cx="20692" cy="546838"/>
            </a:xfrm>
            <a:custGeom>
              <a:avLst/>
              <a:gdLst/>
              <a:ahLst/>
              <a:cxnLst/>
              <a:rect l="l" t="t" r="r" b="b"/>
              <a:pathLst>
                <a:path w="302" h="7981" extrusionOk="0">
                  <a:moveTo>
                    <a:pt x="232" y="0"/>
                  </a:moveTo>
                  <a:lnTo>
                    <a:pt x="232" y="93"/>
                  </a:lnTo>
                  <a:lnTo>
                    <a:pt x="232" y="324"/>
                  </a:lnTo>
                  <a:cubicBezTo>
                    <a:pt x="244" y="533"/>
                    <a:pt x="244" y="822"/>
                    <a:pt x="244" y="1181"/>
                  </a:cubicBezTo>
                  <a:cubicBezTo>
                    <a:pt x="244" y="1888"/>
                    <a:pt x="209" y="2884"/>
                    <a:pt x="128" y="3984"/>
                  </a:cubicBezTo>
                  <a:cubicBezTo>
                    <a:pt x="58" y="5085"/>
                    <a:pt x="0" y="6092"/>
                    <a:pt x="0" y="6810"/>
                  </a:cubicBezTo>
                  <a:cubicBezTo>
                    <a:pt x="0" y="7169"/>
                    <a:pt x="0" y="7459"/>
                    <a:pt x="12" y="7667"/>
                  </a:cubicBezTo>
                  <a:cubicBezTo>
                    <a:pt x="35" y="7772"/>
                    <a:pt x="35" y="7841"/>
                    <a:pt x="35" y="7899"/>
                  </a:cubicBezTo>
                  <a:cubicBezTo>
                    <a:pt x="47" y="7957"/>
                    <a:pt x="47" y="7980"/>
                    <a:pt x="47" y="7980"/>
                  </a:cubicBezTo>
                  <a:lnTo>
                    <a:pt x="47" y="7899"/>
                  </a:lnTo>
                  <a:lnTo>
                    <a:pt x="47" y="7667"/>
                  </a:lnTo>
                  <a:cubicBezTo>
                    <a:pt x="47" y="7459"/>
                    <a:pt x="47" y="7169"/>
                    <a:pt x="58" y="6810"/>
                  </a:cubicBezTo>
                  <a:cubicBezTo>
                    <a:pt x="70" y="6104"/>
                    <a:pt x="128" y="5108"/>
                    <a:pt x="209" y="4007"/>
                  </a:cubicBezTo>
                  <a:cubicBezTo>
                    <a:pt x="278" y="2896"/>
                    <a:pt x="301" y="1900"/>
                    <a:pt x="290" y="1181"/>
                  </a:cubicBezTo>
                  <a:cubicBezTo>
                    <a:pt x="290" y="822"/>
                    <a:pt x="278" y="533"/>
                    <a:pt x="267" y="324"/>
                  </a:cubicBezTo>
                  <a:cubicBezTo>
                    <a:pt x="267" y="220"/>
                    <a:pt x="244" y="151"/>
                    <a:pt x="244" y="93"/>
                  </a:cubicBezTo>
                  <a:cubicBezTo>
                    <a:pt x="232" y="35"/>
                    <a:pt x="232" y="0"/>
                    <a:pt x="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3" name="Google Shape;2777;p45">
              <a:extLst>
                <a:ext uri="{FF2B5EF4-FFF2-40B4-BE49-F238E27FC236}">
                  <a16:creationId xmlns="" xmlns:a16="http://schemas.microsoft.com/office/drawing/2014/main" id="{D8E2E524-51DB-A987-58F9-721FEA013BAE}"/>
                </a:ext>
              </a:extLst>
            </p:cNvPr>
            <p:cNvSpPr/>
            <p:nvPr/>
          </p:nvSpPr>
          <p:spPr>
            <a:xfrm>
              <a:off x="2000162" y="2228577"/>
              <a:ext cx="72286" cy="269137"/>
            </a:xfrm>
            <a:custGeom>
              <a:avLst/>
              <a:gdLst/>
              <a:ahLst/>
              <a:cxnLst/>
              <a:rect l="l" t="t" r="r" b="b"/>
              <a:pathLst>
                <a:path w="1055" h="3928" extrusionOk="0">
                  <a:moveTo>
                    <a:pt x="0" y="1"/>
                  </a:moveTo>
                  <a:lnTo>
                    <a:pt x="70" y="151"/>
                  </a:lnTo>
                  <a:cubicBezTo>
                    <a:pt x="128" y="233"/>
                    <a:pt x="185" y="371"/>
                    <a:pt x="278" y="545"/>
                  </a:cubicBezTo>
                  <a:cubicBezTo>
                    <a:pt x="429" y="870"/>
                    <a:pt x="637" y="1356"/>
                    <a:pt x="776" y="1900"/>
                  </a:cubicBezTo>
                  <a:cubicBezTo>
                    <a:pt x="927" y="2456"/>
                    <a:pt x="985" y="2954"/>
                    <a:pt x="1008" y="3336"/>
                  </a:cubicBezTo>
                  <a:cubicBezTo>
                    <a:pt x="1008" y="3510"/>
                    <a:pt x="1031" y="3672"/>
                    <a:pt x="1031" y="3765"/>
                  </a:cubicBezTo>
                  <a:cubicBezTo>
                    <a:pt x="1031" y="3869"/>
                    <a:pt x="1043" y="3927"/>
                    <a:pt x="1043" y="3927"/>
                  </a:cubicBezTo>
                  <a:cubicBezTo>
                    <a:pt x="1043" y="3927"/>
                    <a:pt x="1054" y="3869"/>
                    <a:pt x="1043" y="3753"/>
                  </a:cubicBezTo>
                  <a:lnTo>
                    <a:pt x="1043" y="3302"/>
                  </a:lnTo>
                  <a:cubicBezTo>
                    <a:pt x="1031" y="2943"/>
                    <a:pt x="973" y="2421"/>
                    <a:pt x="822" y="1877"/>
                  </a:cubicBezTo>
                  <a:cubicBezTo>
                    <a:pt x="683" y="1321"/>
                    <a:pt x="475" y="846"/>
                    <a:pt x="301" y="510"/>
                  </a:cubicBezTo>
                  <a:cubicBezTo>
                    <a:pt x="220" y="348"/>
                    <a:pt x="139" y="221"/>
                    <a:pt x="81" y="140"/>
                  </a:cubicBezTo>
                  <a:cubicBezTo>
                    <a:pt x="46" y="4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sp>
        <p:nvSpPr>
          <p:cNvPr id="2544" name="Google Shape;2778;p45">
            <a:extLst>
              <a:ext uri="{FF2B5EF4-FFF2-40B4-BE49-F238E27FC236}">
                <a16:creationId xmlns="" xmlns:a16="http://schemas.microsoft.com/office/drawing/2014/main" id="{A057D843-CE6E-403A-7CEA-924EF8B089E9}"/>
              </a:ext>
            </a:extLst>
          </p:cNvPr>
          <p:cNvSpPr/>
          <p:nvPr/>
        </p:nvSpPr>
        <p:spPr>
          <a:xfrm>
            <a:off x="5659923" y="1772817"/>
            <a:ext cx="5332800" cy="1939686"/>
          </a:xfrm>
          <a:prstGeom prst="roundRect">
            <a:avLst>
              <a:gd name="adj" fmla="val 17958"/>
            </a:avLst>
          </a:prstGeom>
          <a:solidFill>
            <a:srgbClr val="86D3B1">
              <a:lumMod val="20000"/>
              <a:lumOff val="8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800" dirty="0">
                <a:latin typeface="+mj-lt"/>
              </a:rPr>
              <a:t>Câu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+mj-lt"/>
              </a:rPr>
              <a:t>-</a:t>
            </a:r>
            <a:r>
              <a:rPr lang="vi-VN" sz="2800" dirty="0" smtClean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: </a:t>
            </a:r>
            <a:r>
              <a:rPr lang="vi-VN" sz="2800" dirty="0">
                <a:latin typeface="+mj-lt"/>
              </a:rPr>
              <a:t>giới thiệu vấn đề chủ quyền và khẳng định tính tất yếu không thể thay đổi có chủ quyền đất nước</a:t>
            </a:r>
            <a:r>
              <a:rPr lang="en-US" sz="2800" dirty="0">
                <a:latin typeface="+mj-lt"/>
              </a:rPr>
              <a:t>.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45" name="Google Shape;2779;p45">
            <a:extLst>
              <a:ext uri="{FF2B5EF4-FFF2-40B4-BE49-F238E27FC236}">
                <a16:creationId xmlns="" xmlns:a16="http://schemas.microsoft.com/office/drawing/2014/main" id="{1C69FCF9-4552-C1BA-395A-9DB1B3D7ED09}"/>
              </a:ext>
            </a:extLst>
          </p:cNvPr>
          <p:cNvSpPr/>
          <p:nvPr/>
        </p:nvSpPr>
        <p:spPr>
          <a:xfrm>
            <a:off x="5807968" y="4205196"/>
            <a:ext cx="5332800" cy="1984755"/>
          </a:xfrm>
          <a:prstGeom prst="roundRect">
            <a:avLst>
              <a:gd name="adj" fmla="val 7650"/>
            </a:avLst>
          </a:prstGeom>
          <a:solidFill>
            <a:srgbClr val="5FC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800" dirty="0">
                <a:latin typeface="+mj-lt"/>
              </a:rPr>
              <a:t>Câu 3 </a:t>
            </a:r>
            <a:r>
              <a:rPr lang="en-US" sz="2800" dirty="0">
                <a:latin typeface="+mj-lt"/>
              </a:rPr>
              <a:t>- </a:t>
            </a:r>
            <a:r>
              <a:rPr lang="vi-VN" sz="2800" dirty="0" smtClean="0">
                <a:latin typeface="+mj-lt"/>
              </a:rPr>
              <a:t>4</a:t>
            </a:r>
            <a:r>
              <a:rPr lang="en-US" sz="2800" dirty="0" smtClean="0">
                <a:latin typeface="+mj-lt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cáo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quân giặc sang xâm lược và khẳng định kết cục không tốt đẹp của chúng khi xâm lược lãnh thổ nước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546" name="Google Shape;2780;p45">
            <a:extLst>
              <a:ext uri="{FF2B5EF4-FFF2-40B4-BE49-F238E27FC236}">
                <a16:creationId xmlns="" xmlns:a16="http://schemas.microsoft.com/office/drawing/2014/main" id="{05F16214-4AC1-E000-A9E1-499ED57B1277}"/>
              </a:ext>
            </a:extLst>
          </p:cNvPr>
          <p:cNvCxnSpPr>
            <a:cxnSpLocks/>
            <a:stCxn id="2544" idx="1"/>
            <a:endCxn id="2545" idx="1"/>
          </p:cNvCxnSpPr>
          <p:nvPr/>
        </p:nvCxnSpPr>
        <p:spPr>
          <a:xfrm rot="10800000" flipH="1" flipV="1">
            <a:off x="5659922" y="2742660"/>
            <a:ext cx="148045" cy="2454914"/>
          </a:xfrm>
          <a:prstGeom prst="bentConnector3">
            <a:avLst>
              <a:gd name="adj1" fmla="val -154413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3508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4" grpId="0" animBg="1"/>
      <p:bldP spid="25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水彩风格清新素雅日式和风PPT模板"/>
</p:tagLst>
</file>

<file path=ppt/theme/theme1.xml><?xml version="1.0" encoding="utf-8"?>
<a:theme xmlns:a="http://schemas.openxmlformats.org/drawingml/2006/main" name="Office 主题">
  <a:themeElements>
    <a:clrScheme name="自定义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8BB7"/>
      </a:accent1>
      <a:accent2>
        <a:srgbClr val="B4CBA5"/>
      </a:accent2>
      <a:accent3>
        <a:srgbClr val="E59782"/>
      </a:accent3>
      <a:accent4>
        <a:srgbClr val="D1DCD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sroom Behaviour Management for Elementary by Slidesgo">
  <a:themeElements>
    <a:clrScheme name="Simple Light">
      <a:dk1>
        <a:srgbClr val="FFFFFF"/>
      </a:dk1>
      <a:lt1>
        <a:srgbClr val="F5A60B"/>
      </a:lt1>
      <a:dk2>
        <a:srgbClr val="D64D6B"/>
      </a:dk2>
      <a:lt2>
        <a:srgbClr val="453F7D"/>
      </a:lt2>
      <a:accent1>
        <a:srgbClr val="CFCDE8"/>
      </a:accent1>
      <a:accent2>
        <a:srgbClr val="97C98B"/>
      </a:accent2>
      <a:accent3>
        <a:srgbClr val="5E8381"/>
      </a:accent3>
      <a:accent4>
        <a:srgbClr val="ED8FBF"/>
      </a:accent4>
      <a:accent5>
        <a:srgbClr val="A1544A"/>
      </a:accent5>
      <a:accent6>
        <a:srgbClr val="802751"/>
      </a:accent6>
      <a:hlink>
        <a:srgbClr val="453F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387</Words>
  <Application>Microsoft Office PowerPoint</Application>
  <PresentationFormat>Custom</PresentationFormat>
  <Paragraphs>27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主题</vt:lpstr>
      <vt:lpstr>Classroom Behaviour Management for Elementary by Slidesgo</vt:lpstr>
      <vt:lpstr>PowerPoint Presentation</vt:lpstr>
      <vt:lpstr>PowerPoint Presentation</vt:lpstr>
      <vt:lpstr>CHỊ VÕ THỊ SÁU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水彩风格清新素雅日式和风PPT模板</dc:title>
  <dc:creator>autumn</dc:creator>
  <cp:lastModifiedBy>Ái Diễm</cp:lastModifiedBy>
  <cp:revision>220</cp:revision>
  <dcterms:created xsi:type="dcterms:W3CDTF">2017-01-06T02:36:34Z</dcterms:created>
  <dcterms:modified xsi:type="dcterms:W3CDTF">2025-02-21T02:51:05Z</dcterms:modified>
</cp:coreProperties>
</file>