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6" r:id="rId3"/>
  </p:sldMasterIdLst>
  <p:notesMasterIdLst>
    <p:notesMasterId r:id="rId20"/>
  </p:notesMasterIdLst>
  <p:sldIdLst>
    <p:sldId id="303" r:id="rId4"/>
    <p:sldId id="271" r:id="rId5"/>
    <p:sldId id="309" r:id="rId6"/>
    <p:sldId id="310" r:id="rId7"/>
    <p:sldId id="311" r:id="rId8"/>
    <p:sldId id="334" r:id="rId9"/>
    <p:sldId id="321" r:id="rId10"/>
    <p:sldId id="316" r:id="rId11"/>
    <p:sldId id="344" r:id="rId12"/>
    <p:sldId id="345" r:id="rId13"/>
    <p:sldId id="367" r:id="rId14"/>
    <p:sldId id="286" r:id="rId15"/>
    <p:sldId id="355" r:id="rId16"/>
    <p:sldId id="346" r:id="rId17"/>
    <p:sldId id="357" r:id="rId18"/>
    <p:sldId id="301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8BB7"/>
    <a:srgbClr val="000000"/>
    <a:srgbClr val="B4CBA5"/>
    <a:srgbClr val="E59782"/>
    <a:srgbClr val="FEFCFD"/>
    <a:srgbClr val="D1DCDE"/>
    <a:srgbClr val="F9F9F9"/>
    <a:srgbClr val="F5F5F5"/>
    <a:srgbClr val="8D85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873A8-C79A-4045-9637-33E683802127}" v="301" dt="2023-07-09T15:52:42.5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5274" autoAdjust="0"/>
  </p:normalViewPr>
  <p:slideViewPr>
    <p:cSldViewPr>
      <p:cViewPr>
        <p:scale>
          <a:sx n="70" d="100"/>
          <a:sy n="70" d="100"/>
        </p:scale>
        <p:origin x="-156" y="-2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42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oatuan1989@gmail.com" userId="8f87ba699b520547" providerId="LiveId" clId="{CA3873A8-C79A-4045-9637-33E683802127}"/>
    <pc:docChg chg="undo custSel addSld delSld modSld sldOrd">
      <pc:chgData name="khoatuan1989@gmail.com" userId="8f87ba699b520547" providerId="LiveId" clId="{CA3873A8-C79A-4045-9637-33E683802127}" dt="2023-07-09T15:52:42.533" v="710"/>
      <pc:docMkLst>
        <pc:docMk/>
      </pc:docMkLst>
      <pc:sldChg chg="modSp del mod ord">
        <pc:chgData name="khoatuan1989@gmail.com" userId="8f87ba699b520547" providerId="LiveId" clId="{CA3873A8-C79A-4045-9637-33E683802127}" dt="2023-07-09T15:16:56.778" v="217" actId="47"/>
        <pc:sldMkLst>
          <pc:docMk/>
          <pc:sldMk cId="3649088343" sldId="257"/>
        </pc:sldMkLst>
        <pc:spChg chg="mod">
          <ac:chgData name="khoatuan1989@gmail.com" userId="8f87ba699b520547" providerId="LiveId" clId="{CA3873A8-C79A-4045-9637-33E683802127}" dt="2023-07-09T15:16:36.064" v="215" actId="1076"/>
          <ac:spMkLst>
            <pc:docMk/>
            <pc:sldMk cId="3649088343" sldId="257"/>
            <ac:spMk id="9" creationId="{00000000-0000-0000-0000-000000000000}"/>
          </ac:spMkLst>
        </pc:spChg>
        <pc:picChg chg="mod">
          <ac:chgData name="khoatuan1989@gmail.com" userId="8f87ba699b520547" providerId="LiveId" clId="{CA3873A8-C79A-4045-9637-33E683802127}" dt="2023-07-09T15:16:40.507" v="216" actId="1076"/>
          <ac:picMkLst>
            <pc:docMk/>
            <pc:sldMk cId="3649088343" sldId="257"/>
            <ac:picMk id="2" creationId="{00000000-0000-0000-0000-000000000000}"/>
          </ac:picMkLst>
        </pc:picChg>
      </pc:sldChg>
      <pc:sldChg chg="modAnim">
        <pc:chgData name="khoatuan1989@gmail.com" userId="8f87ba699b520547" providerId="LiveId" clId="{CA3873A8-C79A-4045-9637-33E683802127}" dt="2023-07-09T15:52:42.533" v="710"/>
        <pc:sldMkLst>
          <pc:docMk/>
          <pc:sldMk cId="393702939" sldId="258"/>
        </pc:sldMkLst>
      </pc:sldChg>
      <pc:sldChg chg="addSp delSp modSp add del mod ord modTransition setBg delDesignElem">
        <pc:chgData name="khoatuan1989@gmail.com" userId="8f87ba699b520547" providerId="LiveId" clId="{CA3873A8-C79A-4045-9637-33E683802127}" dt="2023-07-09T15:01:54.418" v="78"/>
        <pc:sldMkLst>
          <pc:docMk/>
          <pc:sldMk cId="233595570" sldId="260"/>
        </pc:sldMkLst>
        <pc:spChg chg="mod">
          <ac:chgData name="khoatuan1989@gmail.com" userId="8f87ba699b520547" providerId="LiveId" clId="{CA3873A8-C79A-4045-9637-33E683802127}" dt="2023-07-09T15:01:47.284" v="71" actId="1076"/>
          <ac:spMkLst>
            <pc:docMk/>
            <pc:sldMk cId="233595570" sldId="260"/>
            <ac:spMk id="4" creationId="{09EC2E0D-CABB-924A-BDF1-F17C9DFAEBB7}"/>
          </ac:spMkLst>
        </pc:spChg>
        <pc:spChg chg="add del">
          <ac:chgData name="khoatuan1989@gmail.com" userId="8f87ba699b520547" providerId="LiveId" clId="{CA3873A8-C79A-4045-9637-33E683802127}" dt="2023-07-09T15:01:54.418" v="78"/>
          <ac:spMkLst>
            <pc:docMk/>
            <pc:sldMk cId="233595570" sldId="260"/>
            <ac:spMk id="4106" creationId="{B4D3D850-2041-4B7C-AED9-54DA385B14F7}"/>
          </ac:spMkLst>
        </pc:spChg>
        <pc:spChg chg="add del">
          <ac:chgData name="khoatuan1989@gmail.com" userId="8f87ba699b520547" providerId="LiveId" clId="{CA3873A8-C79A-4045-9637-33E683802127}" dt="2023-07-09T15:01:54.418" v="78"/>
          <ac:spMkLst>
            <pc:docMk/>
            <pc:sldMk cId="233595570" sldId="260"/>
            <ac:spMk id="4107" creationId="{B497CCB5-5FC2-473C-AFCC-2430CEF1DF71}"/>
          </ac:spMkLst>
        </pc:spChg>
        <pc:spChg chg="add del">
          <ac:chgData name="khoatuan1989@gmail.com" userId="8f87ba699b520547" providerId="LiveId" clId="{CA3873A8-C79A-4045-9637-33E683802127}" dt="2023-07-09T15:01:54.418" v="78"/>
          <ac:spMkLst>
            <pc:docMk/>
            <pc:sldMk cId="233595570" sldId="260"/>
            <ac:spMk id="4108" creationId="{599C8C75-BFDF-44E7-A028-EEB5EDD58817}"/>
          </ac:spMkLst>
        </pc:spChg>
        <pc:picChg chg="add del">
          <ac:chgData name="khoatuan1989@gmail.com" userId="8f87ba699b520547" providerId="LiveId" clId="{CA3873A8-C79A-4045-9637-33E683802127}" dt="2023-07-09T15:01:51.790" v="75" actId="478"/>
          <ac:picMkLst>
            <pc:docMk/>
            <pc:sldMk cId="233595570" sldId="260"/>
            <ac:picMk id="4098" creationId="{543CC673-FA79-854E-86EA-0BC3E13552C9}"/>
          </ac:picMkLst>
        </pc:picChg>
        <pc:picChg chg="add del mod">
          <ac:chgData name="khoatuan1989@gmail.com" userId="8f87ba699b520547" providerId="LiveId" clId="{CA3873A8-C79A-4045-9637-33E683802127}" dt="2023-07-09T15:01:53.689" v="77" actId="1076"/>
          <ac:picMkLst>
            <pc:docMk/>
            <pc:sldMk cId="233595570" sldId="260"/>
            <ac:picMk id="4104" creationId="{39152878-3DDA-5649-A619-A54EDB21AE1B}"/>
          </ac:picMkLst>
        </pc:picChg>
      </pc:sldChg>
      <pc:sldChg chg="del">
        <pc:chgData name="khoatuan1989@gmail.com" userId="8f87ba699b520547" providerId="LiveId" clId="{CA3873A8-C79A-4045-9637-33E683802127}" dt="2023-07-09T15:17:10.598" v="218" actId="47"/>
        <pc:sldMkLst>
          <pc:docMk/>
          <pc:sldMk cId="3123400372" sldId="262"/>
        </pc:sldMkLst>
      </pc:sldChg>
      <pc:sldChg chg="del">
        <pc:chgData name="khoatuan1989@gmail.com" userId="8f87ba699b520547" providerId="LiveId" clId="{CA3873A8-C79A-4045-9637-33E683802127}" dt="2023-07-09T15:17:35.553" v="222" actId="47"/>
        <pc:sldMkLst>
          <pc:docMk/>
          <pc:sldMk cId="3399930915" sldId="279"/>
        </pc:sldMkLst>
      </pc:sldChg>
      <pc:sldChg chg="del">
        <pc:chgData name="khoatuan1989@gmail.com" userId="8f87ba699b520547" providerId="LiveId" clId="{CA3873A8-C79A-4045-9637-33E683802127}" dt="2023-07-09T15:17:36.796" v="223" actId="47"/>
        <pc:sldMkLst>
          <pc:docMk/>
          <pc:sldMk cId="3622384923" sldId="280"/>
        </pc:sldMkLst>
      </pc:sldChg>
      <pc:sldChg chg="del">
        <pc:chgData name="khoatuan1989@gmail.com" userId="8f87ba699b520547" providerId="LiveId" clId="{CA3873A8-C79A-4045-9637-33E683802127}" dt="2023-07-09T15:17:22.246" v="219" actId="47"/>
        <pc:sldMkLst>
          <pc:docMk/>
          <pc:sldMk cId="703393568" sldId="284"/>
        </pc:sldMkLst>
      </pc:sldChg>
      <pc:sldChg chg="del">
        <pc:chgData name="khoatuan1989@gmail.com" userId="8f87ba699b520547" providerId="LiveId" clId="{CA3873A8-C79A-4045-9637-33E683802127}" dt="2023-07-09T15:17:29.559" v="221" actId="47"/>
        <pc:sldMkLst>
          <pc:docMk/>
          <pc:sldMk cId="2872604154" sldId="285"/>
        </pc:sldMkLst>
      </pc:sldChg>
      <pc:sldChg chg="addSp delSp modSp mod delAnim modAnim">
        <pc:chgData name="khoatuan1989@gmail.com" userId="8f87ba699b520547" providerId="LiveId" clId="{CA3873A8-C79A-4045-9637-33E683802127}" dt="2023-07-09T15:28:27.364" v="321" actId="1076"/>
        <pc:sldMkLst>
          <pc:docMk/>
          <pc:sldMk cId="3189299124" sldId="286"/>
        </pc:sldMkLst>
        <pc:spChg chg="del">
          <ac:chgData name="khoatuan1989@gmail.com" userId="8f87ba699b520547" providerId="LiveId" clId="{CA3873A8-C79A-4045-9637-33E683802127}" dt="2023-07-09T15:19:49.753" v="247" actId="478"/>
          <ac:spMkLst>
            <pc:docMk/>
            <pc:sldMk cId="3189299124" sldId="286"/>
            <ac:spMk id="2" creationId="{43259FC2-8480-410A-9A12-5BB0BECFB675}"/>
          </ac:spMkLst>
        </pc:spChg>
        <pc:spChg chg="mod">
          <ac:chgData name="khoatuan1989@gmail.com" userId="8f87ba699b520547" providerId="LiveId" clId="{CA3873A8-C79A-4045-9637-33E683802127}" dt="2023-07-09T15:25:05.760" v="295" actId="14100"/>
          <ac:spMkLst>
            <pc:docMk/>
            <pc:sldMk cId="3189299124" sldId="286"/>
            <ac:spMk id="8" creationId="{49C21186-C5DC-48DD-8A2A-243873FB7C2F}"/>
          </ac:spMkLst>
        </pc:spChg>
        <pc:spChg chg="mod">
          <ac:chgData name="khoatuan1989@gmail.com" userId="8f87ba699b520547" providerId="LiveId" clId="{CA3873A8-C79A-4045-9637-33E683802127}" dt="2023-07-09T15:25:24.844" v="298" actId="1076"/>
          <ac:spMkLst>
            <pc:docMk/>
            <pc:sldMk cId="3189299124" sldId="286"/>
            <ac:spMk id="9" creationId="{80E41969-0E91-46EF-86BD-9D01A348CFE0}"/>
          </ac:spMkLst>
        </pc:spChg>
        <pc:spChg chg="mod">
          <ac:chgData name="khoatuan1989@gmail.com" userId="8f87ba699b520547" providerId="LiveId" clId="{CA3873A8-C79A-4045-9637-33E683802127}" dt="2023-07-09T15:25:32.212" v="300" actId="1076"/>
          <ac:spMkLst>
            <pc:docMk/>
            <pc:sldMk cId="3189299124" sldId="286"/>
            <ac:spMk id="10" creationId="{E8047B4E-8D55-42E3-A46A-B24B50024CFF}"/>
          </ac:spMkLst>
        </pc:spChg>
        <pc:spChg chg="add mod">
          <ac:chgData name="khoatuan1989@gmail.com" userId="8f87ba699b520547" providerId="LiveId" clId="{CA3873A8-C79A-4045-9637-33E683802127}" dt="2023-07-09T15:23:37.413" v="280" actId="2711"/>
          <ac:spMkLst>
            <pc:docMk/>
            <pc:sldMk cId="3189299124" sldId="286"/>
            <ac:spMk id="11" creationId="{608FDB00-7BCE-684D-2D9F-BAA849953364}"/>
          </ac:spMkLst>
        </pc:spChg>
        <pc:spChg chg="add mod">
          <ac:chgData name="khoatuan1989@gmail.com" userId="8f87ba699b520547" providerId="LiveId" clId="{CA3873A8-C79A-4045-9637-33E683802127}" dt="2023-07-09T15:25:28.476" v="299" actId="1076"/>
          <ac:spMkLst>
            <pc:docMk/>
            <pc:sldMk cId="3189299124" sldId="286"/>
            <ac:spMk id="14" creationId="{88AEE6F0-7BAC-2077-0E84-D9C7909B1C67}"/>
          </ac:spMkLst>
        </pc:spChg>
        <pc:spChg chg="add mod">
          <ac:chgData name="khoatuan1989@gmail.com" userId="8f87ba699b520547" providerId="LiveId" clId="{CA3873A8-C79A-4045-9637-33E683802127}" dt="2023-07-09T15:24:11.625" v="285" actId="571"/>
          <ac:spMkLst>
            <pc:docMk/>
            <pc:sldMk cId="3189299124" sldId="286"/>
            <ac:spMk id="15" creationId="{8E1035F2-1DD2-BB88-DFE6-635322B1C19C}"/>
          </ac:spMkLst>
        </pc:spChg>
        <pc:spChg chg="del">
          <ac:chgData name="khoatuan1989@gmail.com" userId="8f87ba699b520547" providerId="LiveId" clId="{CA3873A8-C79A-4045-9637-33E683802127}" dt="2023-07-09T15:19:56.883" v="249" actId="478"/>
          <ac:spMkLst>
            <pc:docMk/>
            <pc:sldMk cId="3189299124" sldId="286"/>
            <ac:spMk id="16" creationId="{2F1231D0-2C47-43FD-94AD-7E76BA744831}"/>
          </ac:spMkLst>
        </pc:spChg>
        <pc:spChg chg="add mod">
          <ac:chgData name="khoatuan1989@gmail.com" userId="8f87ba699b520547" providerId="LiveId" clId="{CA3873A8-C79A-4045-9637-33E683802127}" dt="2023-07-09T15:24:11.625" v="285" actId="571"/>
          <ac:spMkLst>
            <pc:docMk/>
            <pc:sldMk cId="3189299124" sldId="286"/>
            <ac:spMk id="17" creationId="{CF4C5E8D-D882-B5B3-4AAF-6EBE23937FC4}"/>
          </ac:spMkLst>
        </pc:spChg>
        <pc:spChg chg="add mod">
          <ac:chgData name="khoatuan1989@gmail.com" userId="8f87ba699b520547" providerId="LiveId" clId="{CA3873A8-C79A-4045-9637-33E683802127}" dt="2023-07-09T15:24:19.472" v="288" actId="571"/>
          <ac:spMkLst>
            <pc:docMk/>
            <pc:sldMk cId="3189299124" sldId="286"/>
            <ac:spMk id="18" creationId="{782FB6E8-9B98-51E7-8C1E-4F6ABADDA534}"/>
          </ac:spMkLst>
        </pc:spChg>
        <pc:spChg chg="add mod">
          <ac:chgData name="khoatuan1989@gmail.com" userId="8f87ba699b520547" providerId="LiveId" clId="{CA3873A8-C79A-4045-9637-33E683802127}" dt="2023-07-09T15:24:19.472" v="288" actId="571"/>
          <ac:spMkLst>
            <pc:docMk/>
            <pc:sldMk cId="3189299124" sldId="286"/>
            <ac:spMk id="19" creationId="{B109BCF0-A5A6-73CD-5DC8-C0F242630B1C}"/>
          </ac:spMkLst>
        </pc:spChg>
        <pc:picChg chg="add mod">
          <ac:chgData name="khoatuan1989@gmail.com" userId="8f87ba699b520547" providerId="LiveId" clId="{CA3873A8-C79A-4045-9637-33E683802127}" dt="2023-07-09T15:25:40.809" v="301" actId="1076"/>
          <ac:picMkLst>
            <pc:docMk/>
            <pc:sldMk cId="3189299124" sldId="286"/>
            <ac:picMk id="3" creationId="{EDEC99EA-56B9-CA30-F464-48F3DF412C36}"/>
          </ac:picMkLst>
        </pc:picChg>
        <pc:picChg chg="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4" creationId="{69C9F767-51E0-423A-B1D9-04BBCBECCACF}"/>
          </ac:picMkLst>
        </pc:picChg>
        <pc:picChg chg="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5" creationId="{6FDA6C78-823F-4BC0-96E5-2EC35A637D1E}"/>
          </ac:picMkLst>
        </pc:picChg>
        <pc:picChg chg="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6" creationId="{04739CE5-A2F4-4EF7-9640-904E75A2257C}"/>
          </ac:picMkLst>
        </pc:picChg>
        <pc:picChg chg="del mod">
          <ac:chgData name="khoatuan1989@gmail.com" userId="8f87ba699b520547" providerId="LiveId" clId="{CA3873A8-C79A-4045-9637-33E683802127}" dt="2023-07-09T15:18:22.560" v="232" actId="478"/>
          <ac:picMkLst>
            <pc:docMk/>
            <pc:sldMk cId="3189299124" sldId="286"/>
            <ac:picMk id="7" creationId="{7A1E9A99-30A7-3B02-9AC2-D94EF13BAADF}"/>
          </ac:picMkLst>
        </pc:picChg>
        <pc:picChg chg="add mod">
          <ac:chgData name="khoatuan1989@gmail.com" userId="8f87ba699b520547" providerId="LiveId" clId="{CA3873A8-C79A-4045-9637-33E683802127}" dt="2023-07-09T15:23:00.612" v="276" actId="2711"/>
          <ac:picMkLst>
            <pc:docMk/>
            <pc:sldMk cId="3189299124" sldId="286"/>
            <ac:picMk id="12" creationId="{6A1580FE-4223-1232-881C-9C34F1F85B79}"/>
          </ac:picMkLst>
        </pc:picChg>
        <pc:picChg chg="add del mod">
          <ac:chgData name="khoatuan1989@gmail.com" userId="8f87ba699b520547" providerId="LiveId" clId="{CA3873A8-C79A-4045-9637-33E683802127}" dt="2023-07-09T15:26:36.254" v="311"/>
          <ac:picMkLst>
            <pc:docMk/>
            <pc:sldMk cId="3189299124" sldId="286"/>
            <ac:picMk id="20" creationId="{4456F2CF-7B4E-E8A2-458D-9A487DF470CC}"/>
          </ac:picMkLst>
        </pc:picChg>
        <pc:picChg chg="add del mod">
          <ac:chgData name="khoatuan1989@gmail.com" userId="8f87ba699b520547" providerId="LiveId" clId="{CA3873A8-C79A-4045-9637-33E683802127}" dt="2023-07-09T15:26:36.254" v="311"/>
          <ac:picMkLst>
            <pc:docMk/>
            <pc:sldMk cId="3189299124" sldId="286"/>
            <ac:picMk id="21" creationId="{ED041C90-664C-6BCF-56F4-41F8CD69A62D}"/>
          </ac:picMkLst>
        </pc:picChg>
        <pc:picChg chg="add mod">
          <ac:chgData name="khoatuan1989@gmail.com" userId="8f87ba699b520547" providerId="LiveId" clId="{CA3873A8-C79A-4045-9637-33E683802127}" dt="2023-07-09T15:28:27.364" v="321" actId="1076"/>
          <ac:picMkLst>
            <pc:docMk/>
            <pc:sldMk cId="3189299124" sldId="286"/>
            <ac:picMk id="22" creationId="{F7740F75-E60B-4AB2-2C6D-3D1F32ACA321}"/>
          </ac:picMkLst>
        </pc:picChg>
        <pc:picChg chg="add mod">
          <ac:chgData name="khoatuan1989@gmail.com" userId="8f87ba699b520547" providerId="LiveId" clId="{CA3873A8-C79A-4045-9637-33E683802127}" dt="2023-07-09T15:27:16.987" v="316" actId="1076"/>
          <ac:picMkLst>
            <pc:docMk/>
            <pc:sldMk cId="3189299124" sldId="286"/>
            <ac:picMk id="23" creationId="{32D91137-E1C6-86AA-0433-4922DC15A3CC}"/>
          </ac:picMkLst>
        </pc:picChg>
        <pc:picChg chg="add mod">
          <ac:chgData name="khoatuan1989@gmail.com" userId="8f87ba699b520547" providerId="LiveId" clId="{CA3873A8-C79A-4045-9637-33E683802127}" dt="2023-07-09T15:27:06.314" v="314" actId="1076"/>
          <ac:picMkLst>
            <pc:docMk/>
            <pc:sldMk cId="3189299124" sldId="286"/>
            <ac:picMk id="24" creationId="{74BDC144-18CE-2543-AF76-3604ABF247DF}"/>
          </ac:picMkLst>
        </pc:picChg>
      </pc:sldChg>
      <pc:sldChg chg="del">
        <pc:chgData name="khoatuan1989@gmail.com" userId="8f87ba699b520547" providerId="LiveId" clId="{CA3873A8-C79A-4045-9637-33E683802127}" dt="2023-07-09T15:17:41.606" v="227" actId="47"/>
        <pc:sldMkLst>
          <pc:docMk/>
          <pc:sldMk cId="3418702710" sldId="288"/>
        </pc:sldMkLst>
      </pc:sldChg>
      <pc:sldChg chg="del">
        <pc:chgData name="khoatuan1989@gmail.com" userId="8f87ba699b520547" providerId="LiveId" clId="{CA3873A8-C79A-4045-9637-33E683802127}" dt="2023-07-09T15:17:40.150" v="226" actId="47"/>
        <pc:sldMkLst>
          <pc:docMk/>
          <pc:sldMk cId="1210270705" sldId="289"/>
        </pc:sldMkLst>
      </pc:sldChg>
      <pc:sldChg chg="del">
        <pc:chgData name="khoatuan1989@gmail.com" userId="8f87ba699b520547" providerId="LiveId" clId="{CA3873A8-C79A-4045-9637-33E683802127}" dt="2023-07-09T15:17:39.065" v="225" actId="47"/>
        <pc:sldMkLst>
          <pc:docMk/>
          <pc:sldMk cId="1222443234" sldId="293"/>
        </pc:sldMkLst>
      </pc:sldChg>
      <pc:sldChg chg="del">
        <pc:chgData name="khoatuan1989@gmail.com" userId="8f87ba699b520547" providerId="LiveId" clId="{CA3873A8-C79A-4045-9637-33E683802127}" dt="2023-07-09T15:17:28.097" v="220" actId="47"/>
        <pc:sldMkLst>
          <pc:docMk/>
          <pc:sldMk cId="3291001271" sldId="297"/>
        </pc:sldMkLst>
      </pc:sldChg>
      <pc:sldChg chg="add del">
        <pc:chgData name="khoatuan1989@gmail.com" userId="8f87ba699b520547" providerId="LiveId" clId="{CA3873A8-C79A-4045-9637-33E683802127}" dt="2023-07-09T15:50:21.963" v="613" actId="47"/>
        <pc:sldMkLst>
          <pc:docMk/>
          <pc:sldMk cId="784383312" sldId="298"/>
        </pc:sldMkLst>
      </pc:sldChg>
      <pc:sldChg chg="del">
        <pc:chgData name="khoatuan1989@gmail.com" userId="8f87ba699b520547" providerId="LiveId" clId="{CA3873A8-C79A-4045-9637-33E683802127}" dt="2023-07-09T15:17:38.054" v="224" actId="47"/>
        <pc:sldMkLst>
          <pc:docMk/>
          <pc:sldMk cId="255955840" sldId="300"/>
        </pc:sldMkLst>
      </pc:sldChg>
      <pc:sldChg chg="addSp modSp mod ord modAnim">
        <pc:chgData name="khoatuan1989@gmail.com" userId="8f87ba699b520547" providerId="LiveId" clId="{CA3873A8-C79A-4045-9637-33E683802127}" dt="2023-07-09T15:12:13.643" v="166"/>
        <pc:sldMkLst>
          <pc:docMk/>
          <pc:sldMk cId="950295184" sldId="307"/>
        </pc:sldMkLst>
        <pc:spChg chg="add mod">
          <ac:chgData name="khoatuan1989@gmail.com" userId="8f87ba699b520547" providerId="LiveId" clId="{CA3873A8-C79A-4045-9637-33E683802127}" dt="2023-07-09T14:53:50.573" v="15" actId="1076"/>
          <ac:spMkLst>
            <pc:docMk/>
            <pc:sldMk cId="950295184" sldId="307"/>
            <ac:spMk id="9" creationId="{9A6C6355-ED19-6087-80D2-52FF536E6662}"/>
          </ac:spMkLst>
        </pc:spChg>
        <pc:picChg chg="mod">
          <ac:chgData name="khoatuan1989@gmail.com" userId="8f87ba699b520547" providerId="LiveId" clId="{CA3873A8-C79A-4045-9637-33E683802127}" dt="2023-07-09T14:54:15.661" v="17" actId="1076"/>
          <ac:picMkLst>
            <pc:docMk/>
            <pc:sldMk cId="950295184" sldId="307"/>
            <ac:picMk id="2" creationId="{2D63E0FA-1807-94AD-45B9-38228C8EDA65}"/>
          </ac:picMkLst>
        </pc:picChg>
        <pc:picChg chg="mod">
          <ac:chgData name="khoatuan1989@gmail.com" userId="8f87ba699b520547" providerId="LiveId" clId="{CA3873A8-C79A-4045-9637-33E683802127}" dt="2023-07-09T14:52:40.051" v="1" actId="1076"/>
          <ac:picMkLst>
            <pc:docMk/>
            <pc:sldMk cId="950295184" sldId="307"/>
            <ac:picMk id="5" creationId="{F116DD46-6140-83DB-C60B-BD4056B8A28D}"/>
          </ac:picMkLst>
        </pc:picChg>
        <pc:picChg chg="add mod">
          <ac:chgData name="khoatuan1989@gmail.com" userId="8f87ba699b520547" providerId="LiveId" clId="{CA3873A8-C79A-4045-9637-33E683802127}" dt="2023-07-09T14:52:37.639" v="0"/>
          <ac:picMkLst>
            <pc:docMk/>
            <pc:sldMk cId="950295184" sldId="307"/>
            <ac:picMk id="6" creationId="{43C9B854-0439-5DD9-FA50-0A130678DF9A}"/>
          </ac:picMkLst>
        </pc:picChg>
        <pc:picChg chg="add mod">
          <ac:chgData name="khoatuan1989@gmail.com" userId="8f87ba699b520547" providerId="LiveId" clId="{CA3873A8-C79A-4045-9637-33E683802127}" dt="2023-07-09T14:52:37.639" v="0"/>
          <ac:picMkLst>
            <pc:docMk/>
            <pc:sldMk cId="950295184" sldId="307"/>
            <ac:picMk id="7" creationId="{721682A3-E509-082A-C442-EDA9FE1A5FE1}"/>
          </ac:picMkLst>
        </pc:picChg>
      </pc:sldChg>
      <pc:sldChg chg="modSp add del mod modTransition">
        <pc:chgData name="khoatuan1989@gmail.com" userId="8f87ba699b520547" providerId="LiveId" clId="{CA3873A8-C79A-4045-9637-33E683802127}" dt="2023-07-09T15:12:41.516" v="174" actId="20577"/>
        <pc:sldMkLst>
          <pc:docMk/>
          <pc:sldMk cId="78301896" sldId="316"/>
        </pc:sldMkLst>
        <pc:spChg chg="mod">
          <ac:chgData name="khoatuan1989@gmail.com" userId="8f87ba699b520547" providerId="LiveId" clId="{CA3873A8-C79A-4045-9637-33E683802127}" dt="2023-07-09T15:12:41.516" v="174" actId="20577"/>
          <ac:spMkLst>
            <pc:docMk/>
            <pc:sldMk cId="78301896" sldId="316"/>
            <ac:spMk id="5" creationId="{5F090221-859D-4949-9148-3196A863D897}"/>
          </ac:spMkLst>
        </pc:spChg>
      </pc:sldChg>
      <pc:sldChg chg="addSp delSp modSp add mod modTransition delAnim modAnim">
        <pc:chgData name="khoatuan1989@gmail.com" userId="8f87ba699b520547" providerId="LiveId" clId="{CA3873A8-C79A-4045-9637-33E683802127}" dt="2023-07-09T15:12:35.069" v="172" actId="478"/>
        <pc:sldMkLst>
          <pc:docMk/>
          <pc:sldMk cId="1908129812" sldId="321"/>
        </pc:sldMkLst>
        <pc:spChg chg="mod">
          <ac:chgData name="khoatuan1989@gmail.com" userId="8f87ba699b520547" providerId="LiveId" clId="{CA3873A8-C79A-4045-9637-33E683802127}" dt="2023-07-09T15:12:30.198" v="171" actId="403"/>
          <ac:spMkLst>
            <pc:docMk/>
            <pc:sldMk cId="1908129812" sldId="321"/>
            <ac:spMk id="3" creationId="{3CADB7C8-D9DA-BE8E-06B6-2D15764A09B7}"/>
          </ac:spMkLst>
        </pc:spChg>
        <pc:spChg chg="mod">
          <ac:chgData name="khoatuan1989@gmail.com" userId="8f87ba699b520547" providerId="LiveId" clId="{CA3873A8-C79A-4045-9637-33E683802127}" dt="2023-07-09T14:57:25.772" v="55" actId="1076"/>
          <ac:spMkLst>
            <pc:docMk/>
            <pc:sldMk cId="1908129812" sldId="321"/>
            <ac:spMk id="8" creationId="{9C573064-A1A5-1342-A868-629CD757346C}"/>
          </ac:spMkLst>
        </pc:spChg>
        <pc:spChg chg="mod">
          <ac:chgData name="khoatuan1989@gmail.com" userId="8f87ba699b520547" providerId="LiveId" clId="{CA3873A8-C79A-4045-9637-33E683802127}" dt="2023-07-09T15:12:30.198" v="171" actId="403"/>
          <ac:spMkLst>
            <pc:docMk/>
            <pc:sldMk cId="1908129812" sldId="321"/>
            <ac:spMk id="9" creationId="{DC3F46E8-3839-2F7E-23B9-4C2A39AF7D5A}"/>
          </ac:spMkLst>
        </pc:spChg>
        <pc:spChg chg="add del mod">
          <ac:chgData name="khoatuan1989@gmail.com" userId="8f87ba699b520547" providerId="LiveId" clId="{CA3873A8-C79A-4045-9637-33E683802127}" dt="2023-07-09T15:12:35.069" v="172" actId="478"/>
          <ac:spMkLst>
            <pc:docMk/>
            <pc:sldMk cId="1908129812" sldId="321"/>
            <ac:spMk id="10" creationId="{02EA9494-247E-AB9D-F229-D28DF2F4EEF9}"/>
          </ac:spMkLst>
        </pc:spChg>
        <pc:grpChg chg="add mod">
          <ac:chgData name="khoatuan1989@gmail.com" userId="8f87ba699b520547" providerId="LiveId" clId="{CA3873A8-C79A-4045-9637-33E683802127}" dt="2023-07-09T15:12:30.198" v="171" actId="403"/>
          <ac:grpSpMkLst>
            <pc:docMk/>
            <pc:sldMk cId="1908129812" sldId="321"/>
            <ac:grpSpMk id="2" creationId="{A49FA72E-6004-3DB5-9112-54532831A96F}"/>
          </ac:grpSpMkLst>
        </pc:grpChg>
        <pc:grpChg chg="mod">
          <ac:chgData name="khoatuan1989@gmail.com" userId="8f87ba699b520547" providerId="LiveId" clId="{CA3873A8-C79A-4045-9637-33E683802127}" dt="2023-07-09T14:56:57.414" v="31" actId="1076"/>
          <ac:grpSpMkLst>
            <pc:docMk/>
            <pc:sldMk cId="1908129812" sldId="321"/>
            <ac:grpSpMk id="4" creationId="{B71235E4-B129-CB4D-8B08-87565BC07882}"/>
          </ac:grpSpMkLst>
        </pc:grpChg>
      </pc:sldChg>
      <pc:sldChg chg="new del">
        <pc:chgData name="khoatuan1989@gmail.com" userId="8f87ba699b520547" providerId="LiveId" clId="{CA3873A8-C79A-4045-9637-33E683802127}" dt="2023-07-09T14:56:00.478" v="19" actId="47"/>
        <pc:sldMkLst>
          <pc:docMk/>
          <pc:sldMk cId="1014891428" sldId="334"/>
        </pc:sldMkLst>
      </pc:sldChg>
      <pc:sldChg chg="addSp delSp modSp new mod ord modAnim">
        <pc:chgData name="khoatuan1989@gmail.com" userId="8f87ba699b520547" providerId="LiveId" clId="{CA3873A8-C79A-4045-9637-33E683802127}" dt="2023-07-09T15:12:46.295" v="176"/>
        <pc:sldMkLst>
          <pc:docMk/>
          <pc:sldMk cId="4233433761" sldId="334"/>
        </pc:sldMkLst>
        <pc:spChg chg="del">
          <ac:chgData name="khoatuan1989@gmail.com" userId="8f87ba699b520547" providerId="LiveId" clId="{CA3873A8-C79A-4045-9637-33E683802127}" dt="2023-07-09T15:00:22.205" v="61" actId="26606"/>
          <ac:spMkLst>
            <pc:docMk/>
            <pc:sldMk cId="4233433761" sldId="334"/>
            <ac:spMk id="2" creationId="{F4B05322-0D4A-8C1D-AA3B-DEBECB27757D}"/>
          </ac:spMkLst>
        </pc:spChg>
        <pc:spChg chg="del">
          <ac:chgData name="khoatuan1989@gmail.com" userId="8f87ba699b520547" providerId="LiveId" clId="{CA3873A8-C79A-4045-9637-33E683802127}" dt="2023-07-09T15:00:22.205" v="61" actId="26606"/>
          <ac:spMkLst>
            <pc:docMk/>
            <pc:sldMk cId="4233433761" sldId="334"/>
            <ac:spMk id="3" creationId="{178B54B1-441D-37D1-156A-F403D5BA3F9C}"/>
          </ac:spMkLst>
        </pc:spChg>
        <pc:spChg chg="add mod">
          <ac:chgData name="khoatuan1989@gmail.com" userId="8f87ba699b520547" providerId="LiveId" clId="{CA3873A8-C79A-4045-9637-33E683802127}" dt="2023-07-09T15:09:02.276" v="164" actId="1076"/>
          <ac:spMkLst>
            <pc:docMk/>
            <pc:sldMk cId="4233433761" sldId="334"/>
            <ac:spMk id="4" creationId="{13A5236D-1DDB-F284-762A-5A4EB3F1D6DE}"/>
          </ac:spMkLst>
        </pc:spChg>
        <pc:picChg chg="add mod">
          <ac:chgData name="khoatuan1989@gmail.com" userId="8f87ba699b520547" providerId="LiveId" clId="{CA3873A8-C79A-4045-9637-33E683802127}" dt="2023-07-09T15:08:59.220" v="163" actId="1076"/>
          <ac:picMkLst>
            <pc:docMk/>
            <pc:sldMk cId="4233433761" sldId="334"/>
            <ac:picMk id="1026" creationId="{A9BDA482-168F-694E-0A5A-0D9596DCD5F4}"/>
          </ac:picMkLst>
        </pc:picChg>
      </pc:sldChg>
      <pc:sldChg chg="addSp delSp add del modTransition setBg delDesignElem">
        <pc:chgData name="khoatuan1989@gmail.com" userId="8f87ba699b520547" providerId="LiveId" clId="{CA3873A8-C79A-4045-9637-33E683802127}" dt="2023-07-09T15:01:51.430" v="74"/>
        <pc:sldMkLst>
          <pc:docMk/>
          <pc:sldMk cId="2412568298" sldId="335"/>
        </pc:sldMkLst>
        <pc:spChg chg="add del">
          <ac:chgData name="khoatuan1989@gmail.com" userId="8f87ba699b520547" providerId="LiveId" clId="{CA3873A8-C79A-4045-9637-33E683802127}" dt="2023-07-09T15:01:51.430" v="74"/>
          <ac:spMkLst>
            <pc:docMk/>
            <pc:sldMk cId="2412568298" sldId="335"/>
            <ac:spMk id="4106" creationId="{B4D3D850-2041-4B7C-AED9-54DA385B14F7}"/>
          </ac:spMkLst>
        </pc:spChg>
        <pc:spChg chg="add del">
          <ac:chgData name="khoatuan1989@gmail.com" userId="8f87ba699b520547" providerId="LiveId" clId="{CA3873A8-C79A-4045-9637-33E683802127}" dt="2023-07-09T15:01:51.430" v="74"/>
          <ac:spMkLst>
            <pc:docMk/>
            <pc:sldMk cId="2412568298" sldId="335"/>
            <ac:spMk id="4107" creationId="{B497CCB5-5FC2-473C-AFCC-2430CEF1DF71}"/>
          </ac:spMkLst>
        </pc:spChg>
        <pc:spChg chg="add del">
          <ac:chgData name="khoatuan1989@gmail.com" userId="8f87ba699b520547" providerId="LiveId" clId="{CA3873A8-C79A-4045-9637-33E683802127}" dt="2023-07-09T15:01:51.430" v="74"/>
          <ac:spMkLst>
            <pc:docMk/>
            <pc:sldMk cId="2412568298" sldId="335"/>
            <ac:spMk id="4108" creationId="{599C8C75-BFDF-44E7-A028-EEB5EDD58817}"/>
          </ac:spMkLst>
        </pc:spChg>
      </pc:sldChg>
      <pc:sldChg chg="add del">
        <pc:chgData name="khoatuan1989@gmail.com" userId="8f87ba699b520547" providerId="LiveId" clId="{CA3873A8-C79A-4045-9637-33E683802127}" dt="2023-07-09T15:13:24.178" v="179"/>
        <pc:sldMkLst>
          <pc:docMk/>
          <pc:sldMk cId="3999754577" sldId="344"/>
        </pc:sldMkLst>
      </pc:sldChg>
      <pc:sldChg chg="modSp add mod">
        <pc:chgData name="khoatuan1989@gmail.com" userId="8f87ba699b520547" providerId="LiveId" clId="{CA3873A8-C79A-4045-9637-33E683802127}" dt="2023-07-09T15:15:37.874" v="211" actId="1036"/>
        <pc:sldMkLst>
          <pc:docMk/>
          <pc:sldMk cId="2098952820" sldId="345"/>
        </pc:sldMkLst>
        <pc:spChg chg="mod">
          <ac:chgData name="khoatuan1989@gmail.com" userId="8f87ba699b520547" providerId="LiveId" clId="{CA3873A8-C79A-4045-9637-33E683802127}" dt="2023-07-09T15:15:37.874" v="211" actId="1036"/>
          <ac:spMkLst>
            <pc:docMk/>
            <pc:sldMk cId="2098952820" sldId="345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15:37.874" v="211" actId="1036"/>
          <ac:spMkLst>
            <pc:docMk/>
            <pc:sldMk cId="2098952820" sldId="345"/>
            <ac:spMk id="6" creationId="{650CC70A-07B3-BB35-717A-A250DCA144C3}"/>
          </ac:spMkLst>
        </pc:spChg>
        <pc:grpChg chg="mod">
          <ac:chgData name="khoatuan1989@gmail.com" userId="8f87ba699b520547" providerId="LiveId" clId="{CA3873A8-C79A-4045-9637-33E683802127}" dt="2023-07-09T15:15:37.874" v="211" actId="1036"/>
          <ac:grpSpMkLst>
            <pc:docMk/>
            <pc:sldMk cId="2098952820" sldId="345"/>
            <ac:grpSpMk id="4" creationId="{C78440CC-C4ED-061E-BE2B-8D4242291050}"/>
          </ac:grpSpMkLst>
        </pc:grpChg>
      </pc:sldChg>
      <pc:sldChg chg="addSp delSp modSp add mod delAnim modAnim">
        <pc:chgData name="khoatuan1989@gmail.com" userId="8f87ba699b520547" providerId="LiveId" clId="{CA3873A8-C79A-4045-9637-33E683802127}" dt="2023-07-09T15:34:49.176" v="410" actId="1076"/>
        <pc:sldMkLst>
          <pc:docMk/>
          <pc:sldMk cId="2473331655" sldId="346"/>
        </pc:sldMkLst>
        <pc:spChg chg="mod">
          <ac:chgData name="khoatuan1989@gmail.com" userId="8f87ba699b520547" providerId="LiveId" clId="{CA3873A8-C79A-4045-9637-33E683802127}" dt="2023-07-09T15:26:17.033" v="309" actId="1076"/>
          <ac:spMkLst>
            <pc:docMk/>
            <pc:sldMk cId="2473331655" sldId="346"/>
            <ac:spMk id="4" creationId="{13A5236D-1DDB-F284-762A-5A4EB3F1D6DE}"/>
          </ac:spMkLst>
        </pc:spChg>
        <pc:spChg chg="add mod">
          <ac:chgData name="khoatuan1989@gmail.com" userId="8f87ba699b520547" providerId="LiveId" clId="{CA3873A8-C79A-4045-9637-33E683802127}" dt="2023-07-09T15:33:46.641" v="394" actId="14100"/>
          <ac:spMkLst>
            <pc:docMk/>
            <pc:sldMk cId="2473331655" sldId="346"/>
            <ac:spMk id="5" creationId="{53382FB2-4C28-933E-643B-44D0B4D0F138}"/>
          </ac:spMkLst>
        </pc:spChg>
        <pc:spChg chg="add mod">
          <ac:chgData name="khoatuan1989@gmail.com" userId="8f87ba699b520547" providerId="LiveId" clId="{CA3873A8-C79A-4045-9637-33E683802127}" dt="2023-07-09T15:34:43.382" v="409" actId="1076"/>
          <ac:spMkLst>
            <pc:docMk/>
            <pc:sldMk cId="2473331655" sldId="346"/>
            <ac:spMk id="12" creationId="{B104720B-8E8F-EA11-CE17-282B31996FDF}"/>
          </ac:spMkLst>
        </pc:spChg>
        <pc:picChg chg="add del mod">
          <ac:chgData name="khoatuan1989@gmail.com" userId="8f87ba699b520547" providerId="LiveId" clId="{CA3873A8-C79A-4045-9637-33E683802127}" dt="2023-07-09T15:33:28.727" v="388" actId="478"/>
          <ac:picMkLst>
            <pc:docMk/>
            <pc:sldMk cId="2473331655" sldId="346"/>
            <ac:picMk id="2" creationId="{EE9BF68E-134A-5E98-B10A-15DE49C46696}"/>
          </ac:picMkLst>
        </pc:picChg>
        <pc:picChg chg="add del mod">
          <ac:chgData name="khoatuan1989@gmail.com" userId="8f87ba699b520547" providerId="LiveId" clId="{CA3873A8-C79A-4045-9637-33E683802127}" dt="2023-07-09T15:33:27.135" v="387" actId="478"/>
          <ac:picMkLst>
            <pc:docMk/>
            <pc:sldMk cId="2473331655" sldId="346"/>
            <ac:picMk id="6" creationId="{2A4BBD26-9751-F3D8-BF67-EF8DDD446CEB}"/>
          </ac:picMkLst>
        </pc:picChg>
        <pc:picChg chg="add mod">
          <ac:chgData name="khoatuan1989@gmail.com" userId="8f87ba699b520547" providerId="LiveId" clId="{CA3873A8-C79A-4045-9637-33E683802127}" dt="2023-07-09T15:32:48.795" v="384" actId="1076"/>
          <ac:picMkLst>
            <pc:docMk/>
            <pc:sldMk cId="2473331655" sldId="346"/>
            <ac:picMk id="7" creationId="{9E7C4961-7529-A3B1-5655-3B96D43FC2EA}"/>
          </ac:picMkLst>
        </pc:picChg>
        <pc:picChg chg="add mod">
          <ac:chgData name="khoatuan1989@gmail.com" userId="8f87ba699b520547" providerId="LiveId" clId="{CA3873A8-C79A-4045-9637-33E683802127}" dt="2023-07-09T15:32:41.033" v="383"/>
          <ac:picMkLst>
            <pc:docMk/>
            <pc:sldMk cId="2473331655" sldId="346"/>
            <ac:picMk id="8" creationId="{6739AE9A-BC8A-6F49-98D1-62AEC12AD377}"/>
          </ac:picMkLst>
        </pc:picChg>
        <pc:picChg chg="add mod">
          <ac:chgData name="khoatuan1989@gmail.com" userId="8f87ba699b520547" providerId="LiveId" clId="{CA3873A8-C79A-4045-9637-33E683802127}" dt="2023-07-09T15:32:41.033" v="383"/>
          <ac:picMkLst>
            <pc:docMk/>
            <pc:sldMk cId="2473331655" sldId="346"/>
            <ac:picMk id="9" creationId="{65D80827-610D-7CEE-F417-81CA74BE3C4B}"/>
          </ac:picMkLst>
        </pc:picChg>
        <pc:picChg chg="add mod">
          <ac:chgData name="khoatuan1989@gmail.com" userId="8f87ba699b520547" providerId="LiveId" clId="{CA3873A8-C79A-4045-9637-33E683802127}" dt="2023-07-09T15:34:49.176" v="410" actId="1076"/>
          <ac:picMkLst>
            <pc:docMk/>
            <pc:sldMk cId="2473331655" sldId="346"/>
            <ac:picMk id="10" creationId="{21D9D5B3-9E6F-225B-DBC2-CF65FEE96AAB}"/>
          </ac:picMkLst>
        </pc:picChg>
        <pc:picChg chg="add mod">
          <ac:chgData name="khoatuan1989@gmail.com" userId="8f87ba699b520547" providerId="LiveId" clId="{CA3873A8-C79A-4045-9637-33E683802127}" dt="2023-07-09T15:33:33.161" v="390" actId="1076"/>
          <ac:picMkLst>
            <pc:docMk/>
            <pc:sldMk cId="2473331655" sldId="346"/>
            <ac:picMk id="11" creationId="{C8814217-7894-BA6F-796F-42D9531A8D54}"/>
          </ac:picMkLst>
        </pc:picChg>
        <pc:picChg chg="add del mod">
          <ac:chgData name="khoatuan1989@gmail.com" userId="8f87ba699b520547" providerId="LiveId" clId="{CA3873A8-C79A-4045-9637-33E683802127}" dt="2023-07-09T15:26:08.881" v="307" actId="478"/>
          <ac:picMkLst>
            <pc:docMk/>
            <pc:sldMk cId="2473331655" sldId="346"/>
            <ac:picMk id="1026" creationId="{A9BDA482-168F-694E-0A5A-0D9596DCD5F4}"/>
          </ac:picMkLst>
        </pc:picChg>
      </pc:sldChg>
      <pc:sldChg chg="addSp delSp new del mod">
        <pc:chgData name="khoatuan1989@gmail.com" userId="8f87ba699b520547" providerId="LiveId" clId="{CA3873A8-C79A-4045-9637-33E683802127}" dt="2023-07-09T15:29:47.575" v="328" actId="47"/>
        <pc:sldMkLst>
          <pc:docMk/>
          <pc:sldMk cId="2053294476" sldId="347"/>
        </pc:sldMkLst>
        <pc:spChg chg="add del">
          <ac:chgData name="khoatuan1989@gmail.com" userId="8f87ba699b520547" providerId="LiveId" clId="{CA3873A8-C79A-4045-9637-33E683802127}" dt="2023-07-09T15:29:22.779" v="324" actId="22"/>
          <ac:spMkLst>
            <pc:docMk/>
            <pc:sldMk cId="2053294476" sldId="347"/>
            <ac:spMk id="3" creationId="{B809E980-5181-3733-2B76-AAEA6ECA0D96}"/>
          </ac:spMkLst>
        </pc:spChg>
      </pc:sldChg>
      <pc:sldChg chg="add del">
        <pc:chgData name="khoatuan1989@gmail.com" userId="8f87ba699b520547" providerId="LiveId" clId="{CA3873A8-C79A-4045-9637-33E683802127}" dt="2023-07-09T15:26:05.710" v="305"/>
        <pc:sldMkLst>
          <pc:docMk/>
          <pc:sldMk cId="2486651593" sldId="347"/>
        </pc:sldMkLst>
      </pc:sldChg>
      <pc:sldChg chg="delSp modSp add del mod modAnim">
        <pc:chgData name="khoatuan1989@gmail.com" userId="8f87ba699b520547" providerId="LiveId" clId="{CA3873A8-C79A-4045-9637-33E683802127}" dt="2023-07-09T15:39:57.282" v="443" actId="47"/>
        <pc:sldMkLst>
          <pc:docMk/>
          <pc:sldMk cId="1590848490" sldId="353"/>
        </pc:sldMkLst>
        <pc:spChg chg="mod">
          <ac:chgData name="khoatuan1989@gmail.com" userId="8f87ba699b520547" providerId="LiveId" clId="{CA3873A8-C79A-4045-9637-33E683802127}" dt="2023-07-09T15:38:49.678" v="436" actId="1076"/>
          <ac:spMkLst>
            <pc:docMk/>
            <pc:sldMk cId="1590848490" sldId="353"/>
            <ac:spMk id="2917" creationId="{827EA164-2935-4C0E-4281-AFBFF2B69897}"/>
          </ac:spMkLst>
        </pc:spChg>
        <pc:spChg chg="mod">
          <ac:chgData name="khoatuan1989@gmail.com" userId="8f87ba699b520547" providerId="LiveId" clId="{CA3873A8-C79A-4045-9637-33E683802127}" dt="2023-07-09T15:39:16.943" v="439" actId="1076"/>
          <ac:spMkLst>
            <pc:docMk/>
            <pc:sldMk cId="1590848490" sldId="353"/>
            <ac:spMk id="2919" creationId="{BE328268-D1DE-57DD-B7F1-5740B88D4A5F}"/>
          </ac:spMkLst>
        </pc:spChg>
        <pc:grpChg chg="del">
          <ac:chgData name="khoatuan1989@gmail.com" userId="8f87ba699b520547" providerId="LiveId" clId="{CA3873A8-C79A-4045-9637-33E683802127}" dt="2023-07-09T15:38:19.239" v="433" actId="478"/>
          <ac:grpSpMkLst>
            <pc:docMk/>
            <pc:sldMk cId="1590848490" sldId="353"/>
            <ac:grpSpMk id="4" creationId="{C78440CC-C4ED-061E-BE2B-8D4242291050}"/>
          </ac:grpSpMkLst>
        </pc:grpChg>
        <pc:graphicFrameChg chg="mod modGraphic">
          <ac:chgData name="khoatuan1989@gmail.com" userId="8f87ba699b520547" providerId="LiveId" clId="{CA3873A8-C79A-4045-9637-33E683802127}" dt="2023-07-09T15:38:43.083" v="435" actId="14100"/>
          <ac:graphicFrameMkLst>
            <pc:docMk/>
            <pc:sldMk cId="1590848490" sldId="353"/>
            <ac:graphicFrameMk id="2915" creationId="{D2BDD7EF-A8C8-58ED-3E20-549AB383BA95}"/>
          </ac:graphicFrameMkLst>
        </pc:graphicFrameChg>
      </pc:sldChg>
      <pc:sldChg chg="addSp delSp modSp add del mod delAnim">
        <pc:chgData name="khoatuan1989@gmail.com" userId="8f87ba699b520547" providerId="LiveId" clId="{CA3873A8-C79A-4045-9637-33E683802127}" dt="2023-07-09T15:30:47.499" v="363" actId="122"/>
        <pc:sldMkLst>
          <pc:docMk/>
          <pc:sldMk cId="1076377889" sldId="355"/>
        </pc:sldMkLst>
        <pc:spChg chg="mod">
          <ac:chgData name="khoatuan1989@gmail.com" userId="8f87ba699b520547" providerId="LiveId" clId="{CA3873A8-C79A-4045-9637-33E683802127}" dt="2023-07-09T15:30:02.003" v="348" actId="20577"/>
          <ac:spMkLst>
            <pc:docMk/>
            <pc:sldMk cId="1076377889" sldId="355"/>
            <ac:spMk id="5" creationId="{409572D5-2A3E-4CA9-907E-53556DB3E93B}"/>
          </ac:spMkLst>
        </pc:spChg>
        <pc:spChg chg="del mod">
          <ac:chgData name="khoatuan1989@gmail.com" userId="8f87ba699b520547" providerId="LiveId" clId="{CA3873A8-C79A-4045-9637-33E683802127}" dt="2023-07-09T15:30:05.897" v="350" actId="478"/>
          <ac:spMkLst>
            <pc:docMk/>
            <pc:sldMk cId="1076377889" sldId="355"/>
            <ac:spMk id="2445" creationId="{20218712-5F7D-9C5C-10A7-1ADA87B74998}"/>
          </ac:spMkLst>
        </pc:spChg>
        <pc:spChg chg="add mod">
          <ac:chgData name="khoatuan1989@gmail.com" userId="8f87ba699b520547" providerId="LiveId" clId="{CA3873A8-C79A-4045-9637-33E683802127}" dt="2023-07-09T15:30:47.499" v="363" actId="122"/>
          <ac:spMkLst>
            <pc:docMk/>
            <pc:sldMk cId="1076377889" sldId="355"/>
            <ac:spMk id="2547" creationId="{A7CFD6A8-3C84-8F27-A7F7-E9C76B8EF871}"/>
          </ac:spMkLst>
        </pc:spChg>
      </pc:sldChg>
      <pc:sldChg chg="add del">
        <pc:chgData name="khoatuan1989@gmail.com" userId="8f87ba699b520547" providerId="LiveId" clId="{CA3873A8-C79A-4045-9637-33E683802127}" dt="2023-07-09T15:32:14.838" v="382"/>
        <pc:sldMkLst>
          <pc:docMk/>
          <pc:sldMk cId="579820964" sldId="356"/>
        </pc:sldMkLst>
      </pc:sldChg>
      <pc:sldChg chg="addSp delSp modSp new del mod">
        <pc:chgData name="khoatuan1989@gmail.com" userId="8f87ba699b520547" providerId="LiveId" clId="{CA3873A8-C79A-4045-9637-33E683802127}" dt="2023-07-09T15:38:14.090" v="432" actId="47"/>
        <pc:sldMkLst>
          <pc:docMk/>
          <pc:sldMk cId="1631987280" sldId="356"/>
        </pc:sldMkLst>
        <pc:spChg chg="del">
          <ac:chgData name="khoatuan1989@gmail.com" userId="8f87ba699b520547" providerId="LiveId" clId="{CA3873A8-C79A-4045-9637-33E683802127}" dt="2023-07-09T15:37:18.872" v="429" actId="478"/>
          <ac:spMkLst>
            <pc:docMk/>
            <pc:sldMk cId="1631987280" sldId="356"/>
            <ac:spMk id="2" creationId="{6B91089C-331E-CDE9-64EB-843140DF3F22}"/>
          </ac:spMkLst>
        </pc:spChg>
        <pc:spChg chg="del">
          <ac:chgData name="khoatuan1989@gmail.com" userId="8f87ba699b520547" providerId="LiveId" clId="{CA3873A8-C79A-4045-9637-33E683802127}" dt="2023-07-09T15:37:22.289" v="430" actId="478"/>
          <ac:spMkLst>
            <pc:docMk/>
            <pc:sldMk cId="1631987280" sldId="356"/>
            <ac:spMk id="3" creationId="{E2C52519-3FA4-BB8F-1368-0B867CCB1022}"/>
          </ac:spMkLst>
        </pc:spChg>
        <pc:spChg chg="add mod">
          <ac:chgData name="khoatuan1989@gmail.com" userId="8f87ba699b520547" providerId="LiveId" clId="{CA3873A8-C79A-4045-9637-33E683802127}" dt="2023-07-09T15:37:17.272" v="428" actId="1076"/>
          <ac:spMkLst>
            <pc:docMk/>
            <pc:sldMk cId="1631987280" sldId="356"/>
            <ac:spMk id="5" creationId="{3C82B159-B467-97BA-58FD-4FBB2D82C2E7}"/>
          </ac:spMkLst>
        </pc:spChg>
        <pc:picChg chg="add del mod">
          <ac:chgData name="khoatuan1989@gmail.com" userId="8f87ba699b520547" providerId="LiveId" clId="{CA3873A8-C79A-4045-9637-33E683802127}" dt="2023-07-09T15:37:07.740" v="426" actId="478"/>
          <ac:picMkLst>
            <pc:docMk/>
            <pc:sldMk cId="1631987280" sldId="356"/>
            <ac:picMk id="4" creationId="{73832088-393D-CCF0-8AE9-7621BD39AF14}"/>
          </ac:picMkLst>
        </pc:picChg>
      </pc:sldChg>
      <pc:sldChg chg="addSp delSp modSp add mod ord delAnim">
        <pc:chgData name="khoatuan1989@gmail.com" userId="8f87ba699b520547" providerId="LiveId" clId="{CA3873A8-C79A-4045-9637-33E683802127}" dt="2023-07-09T15:41:01.851" v="460" actId="1076"/>
        <pc:sldMkLst>
          <pc:docMk/>
          <pc:sldMk cId="1557132905" sldId="357"/>
        </pc:sldMkLst>
        <pc:spChg chg="del">
          <ac:chgData name="khoatuan1989@gmail.com" userId="8f87ba699b520547" providerId="LiveId" clId="{CA3873A8-C79A-4045-9637-33E683802127}" dt="2023-07-09T15:40:58.272" v="459" actId="478"/>
          <ac:spMkLst>
            <pc:docMk/>
            <pc:sldMk cId="1557132905" sldId="357"/>
            <ac:spMk id="4" creationId="{13A5236D-1DDB-F284-762A-5A4EB3F1D6DE}"/>
          </ac:spMkLst>
        </pc:spChg>
        <pc:spChg chg="del">
          <ac:chgData name="khoatuan1989@gmail.com" userId="8f87ba699b520547" providerId="LiveId" clId="{CA3873A8-C79A-4045-9637-33E683802127}" dt="2023-07-09T15:40:46.785" v="455" actId="478"/>
          <ac:spMkLst>
            <pc:docMk/>
            <pc:sldMk cId="1557132905" sldId="357"/>
            <ac:spMk id="5" creationId="{53382FB2-4C28-933E-643B-44D0B4D0F138}"/>
          </ac:spMkLst>
        </pc:spChg>
        <pc:spChg chg="del mod">
          <ac:chgData name="khoatuan1989@gmail.com" userId="8f87ba699b520547" providerId="LiveId" clId="{CA3873A8-C79A-4045-9637-33E683802127}" dt="2023-07-09T15:40:41.169" v="453" actId="478"/>
          <ac:spMkLst>
            <pc:docMk/>
            <pc:sldMk cId="1557132905" sldId="357"/>
            <ac:spMk id="12" creationId="{B104720B-8E8F-EA11-CE17-282B31996FDF}"/>
          </ac:spMkLst>
        </pc:spChg>
        <pc:picChg chg="add mod">
          <ac:chgData name="khoatuan1989@gmail.com" userId="8f87ba699b520547" providerId="LiveId" clId="{CA3873A8-C79A-4045-9637-33E683802127}" dt="2023-07-09T15:41:01.851" v="460" actId="1076"/>
          <ac:picMkLst>
            <pc:docMk/>
            <pc:sldMk cId="1557132905" sldId="357"/>
            <ac:picMk id="2" creationId="{8EB54C59-EB02-39E2-6284-6DF2B04999C3}"/>
          </ac:picMkLst>
        </pc:picChg>
        <pc:picChg chg="del mod">
          <ac:chgData name="khoatuan1989@gmail.com" userId="8f87ba699b520547" providerId="LiveId" clId="{CA3873A8-C79A-4045-9637-33E683802127}" dt="2023-07-09T15:40:35.464" v="452" actId="478"/>
          <ac:picMkLst>
            <pc:docMk/>
            <pc:sldMk cId="1557132905" sldId="357"/>
            <ac:picMk id="10" creationId="{21D9D5B3-9E6F-225B-DBC2-CF65FEE96AAB}"/>
          </ac:picMkLst>
        </pc:picChg>
        <pc:picChg chg="del">
          <ac:chgData name="khoatuan1989@gmail.com" userId="8f87ba699b520547" providerId="LiveId" clId="{CA3873A8-C79A-4045-9637-33E683802127}" dt="2023-07-09T15:36:06.593" v="414" actId="478"/>
          <ac:picMkLst>
            <pc:docMk/>
            <pc:sldMk cId="1557132905" sldId="357"/>
            <ac:picMk id="11" creationId="{C8814217-7894-BA6F-796F-42D9531A8D54}"/>
          </ac:picMkLst>
        </pc:picChg>
      </pc:sldChg>
      <pc:sldChg chg="new del">
        <pc:chgData name="khoatuan1989@gmail.com" userId="8f87ba699b520547" providerId="LiveId" clId="{CA3873A8-C79A-4045-9637-33E683802127}" dt="2023-07-09T15:40:07.566" v="447" actId="47"/>
        <pc:sldMkLst>
          <pc:docMk/>
          <pc:sldMk cId="1764235260" sldId="358"/>
        </pc:sldMkLst>
      </pc:sldChg>
      <pc:sldChg chg="modSp add mod">
        <pc:chgData name="khoatuan1989@gmail.com" userId="8f87ba699b520547" providerId="LiveId" clId="{CA3873A8-C79A-4045-9637-33E683802127}" dt="2023-07-09T15:47:20.699" v="586" actId="2711"/>
        <pc:sldMkLst>
          <pc:docMk/>
          <pc:sldMk cId="3335083249" sldId="360"/>
        </pc:sldMkLst>
        <pc:spChg chg="mod">
          <ac:chgData name="khoatuan1989@gmail.com" userId="8f87ba699b520547" providerId="LiveId" clId="{CA3873A8-C79A-4045-9637-33E683802127}" dt="2023-07-09T15:46:04.682" v="574" actId="20577"/>
          <ac:spMkLst>
            <pc:docMk/>
            <pc:sldMk cId="3335083249" sldId="360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45:55.410" v="548" actId="1076"/>
          <ac:spMkLst>
            <pc:docMk/>
            <pc:sldMk cId="3335083249" sldId="360"/>
            <ac:spMk id="6" creationId="{650CC70A-07B3-BB35-717A-A250DCA144C3}"/>
          </ac:spMkLst>
        </pc:spChg>
        <pc:spChg chg="mod">
          <ac:chgData name="khoatuan1989@gmail.com" userId="8f87ba699b520547" providerId="LiveId" clId="{CA3873A8-C79A-4045-9637-33E683802127}" dt="2023-07-09T15:46:40.190" v="580" actId="2711"/>
          <ac:spMkLst>
            <pc:docMk/>
            <pc:sldMk cId="3335083249" sldId="360"/>
            <ac:spMk id="2544" creationId="{A057D843-CE6E-403A-7CEA-924EF8B089E9}"/>
          </ac:spMkLst>
        </pc:spChg>
        <pc:spChg chg="mod">
          <ac:chgData name="khoatuan1989@gmail.com" userId="8f87ba699b520547" providerId="LiveId" clId="{CA3873A8-C79A-4045-9637-33E683802127}" dt="2023-07-09T15:47:20.699" v="586" actId="2711"/>
          <ac:spMkLst>
            <pc:docMk/>
            <pc:sldMk cId="3335083249" sldId="360"/>
            <ac:spMk id="2545" creationId="{1C69FCF9-4552-C1BA-395A-9DB1B3D7ED09}"/>
          </ac:spMkLst>
        </pc:spChg>
        <pc:grpChg chg="mod">
          <ac:chgData name="khoatuan1989@gmail.com" userId="8f87ba699b520547" providerId="LiveId" clId="{CA3873A8-C79A-4045-9637-33E683802127}" dt="2023-07-09T15:45:55.410" v="548" actId="1076"/>
          <ac:grpSpMkLst>
            <pc:docMk/>
            <pc:sldMk cId="3335083249" sldId="360"/>
            <ac:grpSpMk id="4" creationId="{C78440CC-C4ED-061E-BE2B-8D4242291050}"/>
          </ac:grpSpMkLst>
        </pc:grpChg>
        <pc:cxnChg chg="mod">
          <ac:chgData name="khoatuan1989@gmail.com" userId="8f87ba699b520547" providerId="LiveId" clId="{CA3873A8-C79A-4045-9637-33E683802127}" dt="2023-07-09T15:46:58.568" v="583" actId="1076"/>
          <ac:cxnSpMkLst>
            <pc:docMk/>
            <pc:sldMk cId="3335083249" sldId="360"/>
            <ac:cxnSpMk id="2546" creationId="{05F16214-4AC1-E000-A9E1-499ED57B1277}"/>
          </ac:cxnSpMkLst>
        </pc:cxnChg>
      </pc:sldChg>
      <pc:sldChg chg="addSp delSp modSp add del mod delAnim modAnim">
        <pc:chgData name="khoatuan1989@gmail.com" userId="8f87ba699b520547" providerId="LiveId" clId="{CA3873A8-C79A-4045-9637-33E683802127}" dt="2023-07-09T15:45:32.199" v="546" actId="1076"/>
        <pc:sldMkLst>
          <pc:docMk/>
          <pc:sldMk cId="346510553" sldId="362"/>
        </pc:sldMkLst>
        <pc:spChg chg="add mod">
          <ac:chgData name="khoatuan1989@gmail.com" userId="8f87ba699b520547" providerId="LiveId" clId="{CA3873A8-C79A-4045-9637-33E683802127}" dt="2023-07-09T15:42:16.360" v="470" actId="1076"/>
          <ac:spMkLst>
            <pc:docMk/>
            <pc:sldMk cId="346510553" sldId="362"/>
            <ac:spMk id="2" creationId="{F433419E-133D-98E8-EDEC-DDD0F9908609}"/>
          </ac:spMkLst>
        </pc:spChg>
        <pc:spChg chg="add mod">
          <ac:chgData name="khoatuan1989@gmail.com" userId="8f87ba699b520547" providerId="LiveId" clId="{CA3873A8-C79A-4045-9637-33E683802127}" dt="2023-07-09T15:45:24.619" v="544" actId="404"/>
          <ac:spMkLst>
            <pc:docMk/>
            <pc:sldMk cId="346510553" sldId="362"/>
            <ac:spMk id="4" creationId="{944CA416-6188-9400-6767-7674076BB579}"/>
          </ac:spMkLst>
        </pc:spChg>
        <pc:spChg chg="del">
          <ac:chgData name="khoatuan1989@gmail.com" userId="8f87ba699b520547" providerId="LiveId" clId="{CA3873A8-C79A-4045-9637-33E683802127}" dt="2023-07-09T15:40:23.343" v="448" actId="478"/>
          <ac:spMkLst>
            <pc:docMk/>
            <pc:sldMk cId="346510553" sldId="362"/>
            <ac:spMk id="11" creationId="{6B117EB5-7BD7-855C-77A0-E0ADC121470A}"/>
          </ac:spMkLst>
        </pc:spChg>
        <pc:spChg chg="del mod">
          <ac:chgData name="khoatuan1989@gmail.com" userId="8f87ba699b520547" providerId="LiveId" clId="{CA3873A8-C79A-4045-9637-33E683802127}" dt="2023-07-09T15:42:35.104" v="477" actId="478"/>
          <ac:spMkLst>
            <pc:docMk/>
            <pc:sldMk cId="346510553" sldId="362"/>
            <ac:spMk id="12" creationId="{C77AB225-3D18-76D8-9260-FF49C7389B4B}"/>
          </ac:spMkLst>
        </pc:spChg>
        <pc:spChg chg="mod">
          <ac:chgData name="khoatuan1989@gmail.com" userId="8f87ba699b520547" providerId="LiveId" clId="{CA3873A8-C79A-4045-9637-33E683802127}" dt="2023-07-09T15:45:32.199" v="546" actId="1076"/>
          <ac:spMkLst>
            <pc:docMk/>
            <pc:sldMk cId="346510553" sldId="362"/>
            <ac:spMk id="3869" creationId="{468C1831-248E-C23E-D02F-C494BDAA8DF6}"/>
          </ac:spMkLst>
        </pc:spChg>
        <pc:spChg chg="mod">
          <ac:chgData name="khoatuan1989@gmail.com" userId="8f87ba699b520547" providerId="LiveId" clId="{CA3873A8-C79A-4045-9637-33E683802127}" dt="2023-07-09T15:44:56.769" v="537" actId="1076"/>
          <ac:spMkLst>
            <pc:docMk/>
            <pc:sldMk cId="346510553" sldId="362"/>
            <ac:spMk id="3870" creationId="{90489275-F178-2166-421E-A854FED099AF}"/>
          </ac:spMkLst>
        </pc:spChg>
        <pc:spChg chg="del">
          <ac:chgData name="khoatuan1989@gmail.com" userId="8f87ba699b520547" providerId="LiveId" clId="{CA3873A8-C79A-4045-9637-33E683802127}" dt="2023-07-09T15:42:42.154" v="479" actId="478"/>
          <ac:spMkLst>
            <pc:docMk/>
            <pc:sldMk cId="346510553" sldId="362"/>
            <ac:spMk id="3871" creationId="{A87C418C-0B3B-5D03-EAD5-490E258C7FF4}"/>
          </ac:spMkLst>
        </pc:spChg>
        <pc:grpChg chg="del mod">
          <ac:chgData name="khoatuan1989@gmail.com" userId="8f87ba699b520547" providerId="LiveId" clId="{CA3873A8-C79A-4045-9637-33E683802127}" dt="2023-07-09T15:40:23.343" v="448" actId="478"/>
          <ac:grpSpMkLst>
            <pc:docMk/>
            <pc:sldMk cId="346510553" sldId="362"/>
            <ac:grpSpMk id="10" creationId="{ED99EE96-2EA7-732A-2D93-FF7A507B3C92}"/>
          </ac:grpSpMkLst>
        </pc:grpChg>
        <pc:grpChg chg="del">
          <ac:chgData name="khoatuan1989@gmail.com" userId="8f87ba699b520547" providerId="LiveId" clId="{CA3873A8-C79A-4045-9637-33E683802127}" dt="2023-07-09T15:42:33.644" v="476" actId="478"/>
          <ac:grpSpMkLst>
            <pc:docMk/>
            <pc:sldMk cId="346510553" sldId="362"/>
            <ac:grpSpMk id="13" creationId="{DEC84A09-7E81-4B5C-3C86-2DAF65275547}"/>
          </ac:grpSpMkLst>
        </pc:grpChg>
      </pc:sldChg>
      <pc:sldChg chg="modSp add mod">
        <pc:chgData name="khoatuan1989@gmail.com" userId="8f87ba699b520547" providerId="LiveId" clId="{CA3873A8-C79A-4045-9637-33E683802127}" dt="2023-07-09T15:49:50.248" v="608" actId="2711"/>
        <pc:sldMkLst>
          <pc:docMk/>
          <pc:sldMk cId="2022365240" sldId="363"/>
        </pc:sldMkLst>
        <pc:spChg chg="mod">
          <ac:chgData name="khoatuan1989@gmail.com" userId="8f87ba699b520547" providerId="LiveId" clId="{CA3873A8-C79A-4045-9637-33E683802127}" dt="2023-07-09T15:48:34.563" v="600" actId="255"/>
          <ac:spMkLst>
            <pc:docMk/>
            <pc:sldMk cId="2022365240" sldId="363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49:50.248" v="608" actId="2711"/>
          <ac:spMkLst>
            <pc:docMk/>
            <pc:sldMk cId="2022365240" sldId="363"/>
            <ac:spMk id="2544" creationId="{A057D843-CE6E-403A-7CEA-924EF8B089E9}"/>
          </ac:spMkLst>
        </pc:spChg>
        <pc:spChg chg="mod">
          <ac:chgData name="khoatuan1989@gmail.com" userId="8f87ba699b520547" providerId="LiveId" clId="{CA3873A8-C79A-4045-9637-33E683802127}" dt="2023-07-09T15:49:43.692" v="607" actId="2711"/>
          <ac:spMkLst>
            <pc:docMk/>
            <pc:sldMk cId="2022365240" sldId="363"/>
            <ac:spMk id="2545" creationId="{1C69FCF9-4552-C1BA-395A-9DB1B3D7ED09}"/>
          </ac:spMkLst>
        </pc:spChg>
        <pc:cxnChg chg="mod">
          <ac:chgData name="khoatuan1989@gmail.com" userId="8f87ba699b520547" providerId="LiveId" clId="{CA3873A8-C79A-4045-9637-33E683802127}" dt="2023-07-09T15:49:38.096" v="606" actId="1076"/>
          <ac:cxnSpMkLst>
            <pc:docMk/>
            <pc:sldMk cId="2022365240" sldId="363"/>
            <ac:cxnSpMk id="2546" creationId="{05F16214-4AC1-E000-A9E1-499ED57B1277}"/>
          </ac:cxnSpMkLst>
        </pc:cxnChg>
      </pc:sldChg>
      <pc:sldChg chg="add del">
        <pc:chgData name="khoatuan1989@gmail.com" userId="8f87ba699b520547" providerId="LiveId" clId="{CA3873A8-C79A-4045-9637-33E683802127}" dt="2023-07-09T15:50:25.004" v="614" actId="47"/>
        <pc:sldMkLst>
          <pc:docMk/>
          <pc:sldMk cId="2745287967" sldId="364"/>
        </pc:sldMkLst>
      </pc:sldChg>
      <pc:sldChg chg="modSp add">
        <pc:chgData name="khoatuan1989@gmail.com" userId="8f87ba699b520547" providerId="LiveId" clId="{CA3873A8-C79A-4045-9637-33E683802127}" dt="2023-07-09T15:50:42.628" v="616" actId="20577"/>
        <pc:sldMkLst>
          <pc:docMk/>
          <pc:sldMk cId="1411196409" sldId="365"/>
        </pc:sldMkLst>
        <pc:spChg chg="mod">
          <ac:chgData name="khoatuan1989@gmail.com" userId="8f87ba699b520547" providerId="LiveId" clId="{CA3873A8-C79A-4045-9637-33E683802127}" dt="2023-07-09T15:50:42.628" v="616" actId="20577"/>
          <ac:spMkLst>
            <pc:docMk/>
            <pc:sldMk cId="1411196409" sldId="365"/>
            <ac:spMk id="4736" creationId="{1BAB6502-3451-5E2D-2EE7-DA0DC6AA17EA}"/>
          </ac:spMkLst>
        </pc:spChg>
      </pc:sldChg>
      <pc:sldChg chg="modSp add mod">
        <pc:chgData name="khoatuan1989@gmail.com" userId="8f87ba699b520547" providerId="LiveId" clId="{CA3873A8-C79A-4045-9637-33E683802127}" dt="2023-07-09T15:52:31.627" v="709" actId="1076"/>
        <pc:sldMkLst>
          <pc:docMk/>
          <pc:sldMk cId="2297999880" sldId="366"/>
        </pc:sldMkLst>
        <pc:spChg chg="mod">
          <ac:chgData name="khoatuan1989@gmail.com" userId="8f87ba699b520547" providerId="LiveId" clId="{CA3873A8-C79A-4045-9637-33E683802127}" dt="2023-07-09T15:51:59.700" v="700" actId="1076"/>
          <ac:spMkLst>
            <pc:docMk/>
            <pc:sldMk cId="2297999880" sldId="366"/>
            <ac:spMk id="5" creationId="{409572D5-2A3E-4CA9-907E-53556DB3E93B}"/>
          </ac:spMkLst>
        </pc:spChg>
        <pc:spChg chg="mod">
          <ac:chgData name="khoatuan1989@gmail.com" userId="8f87ba699b520547" providerId="LiveId" clId="{CA3873A8-C79A-4045-9637-33E683802127}" dt="2023-07-09T15:51:59.700" v="700" actId="1076"/>
          <ac:spMkLst>
            <pc:docMk/>
            <pc:sldMk cId="2297999880" sldId="366"/>
            <ac:spMk id="6" creationId="{650CC70A-07B3-BB35-717A-A250DCA144C3}"/>
          </ac:spMkLst>
        </pc:spChg>
        <pc:spChg chg="mod">
          <ac:chgData name="khoatuan1989@gmail.com" userId="8f87ba699b520547" providerId="LiveId" clId="{CA3873A8-C79A-4045-9637-33E683802127}" dt="2023-07-09T15:52:30.343" v="708" actId="403"/>
          <ac:spMkLst>
            <pc:docMk/>
            <pc:sldMk cId="2297999880" sldId="366"/>
            <ac:spMk id="2437" creationId="{C3EEBA65-FCFC-D523-D387-D6107F9833EF}"/>
          </ac:spMkLst>
        </pc:spChg>
        <pc:grpChg chg="mod">
          <ac:chgData name="khoatuan1989@gmail.com" userId="8f87ba699b520547" providerId="LiveId" clId="{CA3873A8-C79A-4045-9637-33E683802127}" dt="2023-07-09T15:51:59.700" v="700" actId="1076"/>
          <ac:grpSpMkLst>
            <pc:docMk/>
            <pc:sldMk cId="2297999880" sldId="366"/>
            <ac:grpSpMk id="4" creationId="{C78440CC-C4ED-061E-BE2B-8D4242291050}"/>
          </ac:grpSpMkLst>
        </pc:grpChg>
        <pc:picChg chg="mod">
          <ac:chgData name="khoatuan1989@gmail.com" userId="8f87ba699b520547" providerId="LiveId" clId="{CA3873A8-C79A-4045-9637-33E683802127}" dt="2023-07-09T15:52:31.627" v="709" actId="1076"/>
          <ac:picMkLst>
            <pc:docMk/>
            <pc:sldMk cId="2297999880" sldId="366"/>
            <ac:picMk id="2" creationId="{C50FDE24-A07D-2C8B-7911-652805D42F07}"/>
          </ac:picMkLst>
        </pc:picChg>
        <pc:picChg chg="mod">
          <ac:chgData name="khoatuan1989@gmail.com" userId="8f87ba699b520547" providerId="LiveId" clId="{CA3873A8-C79A-4045-9637-33E683802127}" dt="2023-07-09T15:52:03.103" v="701" actId="1076"/>
          <ac:picMkLst>
            <pc:docMk/>
            <pc:sldMk cId="2297999880" sldId="366"/>
            <ac:picMk id="3" creationId="{1B927CD8-91D1-5E44-641A-68FDE23A971A}"/>
          </ac:picMkLst>
        </pc:picChg>
      </pc:sldChg>
      <pc:sldMasterChg chg="delSldLayout">
        <pc:chgData name="khoatuan1989@gmail.com" userId="8f87ba699b520547" providerId="LiveId" clId="{CA3873A8-C79A-4045-9637-33E683802127}" dt="2023-07-09T15:50:25.004" v="614" actId="47"/>
        <pc:sldMasterMkLst>
          <pc:docMk/>
          <pc:sldMasterMk cId="0" sldId="2147483648"/>
        </pc:sldMasterMkLst>
        <pc:sldLayoutChg chg="del">
          <pc:chgData name="khoatuan1989@gmail.com" userId="8f87ba699b520547" providerId="LiveId" clId="{CA3873A8-C79A-4045-9637-33E683802127}" dt="2023-07-09T15:39:59.198" v="444" actId="47"/>
          <pc:sldLayoutMkLst>
            <pc:docMk/>
            <pc:sldMasterMk cId="0" sldId="2147483648"/>
            <pc:sldLayoutMk cId="686497211" sldId="2147483693"/>
          </pc:sldLayoutMkLst>
        </pc:sldLayoutChg>
        <pc:sldLayoutChg chg="del">
          <pc:chgData name="khoatuan1989@gmail.com" userId="8f87ba699b520547" providerId="LiveId" clId="{CA3873A8-C79A-4045-9637-33E683802127}" dt="2023-07-09T15:50:25.004" v="614" actId="47"/>
          <pc:sldLayoutMkLst>
            <pc:docMk/>
            <pc:sldMasterMk cId="0" sldId="2147483648"/>
            <pc:sldLayoutMk cId="859753416" sldId="214748369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06B79-93F6-4B4B-96E2-204533529FB5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7574E-7EDA-47C7-A177-609015E859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84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" name="Google Shape;4302;g1557c5ba4f9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3" name="Google Shape;4303;g1557c5ba4f9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22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0" name="Google Shape;4790;g1557c5ba4f9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1" name="Google Shape;4791;g1557c5ba4f9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3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32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g11d5f37ab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6" name="Google Shape;2476;g11d5f37ab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960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7574E-7EDA-47C7-A177-609015E859E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561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4" name="Google Shape;484;p15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85" name="Google Shape;485;p15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7" name="Google Shape;487;p1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5"/>
          <p:cNvSpPr txBox="1">
            <a:spLocks noGrp="1"/>
          </p:cNvSpPr>
          <p:nvPr>
            <p:ph type="title"/>
          </p:nvPr>
        </p:nvSpPr>
        <p:spPr>
          <a:xfrm>
            <a:off x="2526400" y="3649701"/>
            <a:ext cx="7139200" cy="8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1"/>
          </p:nvPr>
        </p:nvSpPr>
        <p:spPr>
          <a:xfrm>
            <a:off x="2526400" y="1910800"/>
            <a:ext cx="7139200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92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13" name="Google Shape;13;p2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6833" y="1299000"/>
            <a:ext cx="7838000" cy="29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9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177000" y="4214447"/>
            <a:ext cx="7838000" cy="6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5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8773896" y="-1975068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1829100" y="-3231563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 rot="1203577" flipH="1">
            <a:off x="-2138668" y="4770348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 flipH="1">
            <a:off x="9010085" y="4289208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" name="Google Shape;23;p3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24" name="Google Shape;24;p3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3662587" y="3313251"/>
            <a:ext cx="48668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3761920" y="2247833"/>
            <a:ext cx="13336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3662587" y="4341184"/>
            <a:ext cx="4866800" cy="4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8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7"/>
          <p:cNvGrpSpPr/>
          <p:nvPr/>
        </p:nvGrpSpPr>
        <p:grpSpPr>
          <a:xfrm rot="-3626901" flipH="1">
            <a:off x="390630" y="4916111"/>
            <a:ext cx="894431" cy="1419255"/>
            <a:chOff x="4491600" y="1128725"/>
            <a:chExt cx="911950" cy="1447225"/>
          </a:xfrm>
        </p:grpSpPr>
        <p:sp>
          <p:nvSpPr>
            <p:cNvPr id="281" name="Google Shape;281;p7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7"/>
          <p:cNvGrpSpPr/>
          <p:nvPr/>
        </p:nvGrpSpPr>
        <p:grpSpPr>
          <a:xfrm rot="2883859" flipH="1">
            <a:off x="23136" y="-290362"/>
            <a:ext cx="1855344" cy="2313447"/>
            <a:chOff x="2386975" y="3180875"/>
            <a:chExt cx="1391500" cy="1735075"/>
          </a:xfrm>
        </p:grpSpPr>
        <p:sp>
          <p:nvSpPr>
            <p:cNvPr id="284" name="Google Shape;284;p7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6" name="Google Shape;306;p7"/>
          <p:cNvGrpSpPr/>
          <p:nvPr/>
        </p:nvGrpSpPr>
        <p:grpSpPr>
          <a:xfrm>
            <a:off x="9747714" y="-51851"/>
            <a:ext cx="2298293" cy="2878681"/>
            <a:chOff x="610625" y="938625"/>
            <a:chExt cx="1230350" cy="1541050"/>
          </a:xfrm>
        </p:grpSpPr>
        <p:sp>
          <p:nvSpPr>
            <p:cNvPr id="307" name="Google Shape;307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7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7"/>
          <p:cNvSpPr txBox="1">
            <a:spLocks noGrp="1"/>
          </p:cNvSpPr>
          <p:nvPr>
            <p:ph type="body" idx="1"/>
          </p:nvPr>
        </p:nvSpPr>
        <p:spPr>
          <a:xfrm>
            <a:off x="1281017" y="2688033"/>
            <a:ext cx="4762800" cy="3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7" name="Google Shape;327;p7"/>
          <p:cNvSpPr txBox="1">
            <a:spLocks noGrp="1"/>
          </p:cNvSpPr>
          <p:nvPr>
            <p:ph type="title"/>
          </p:nvPr>
        </p:nvSpPr>
        <p:spPr>
          <a:xfrm>
            <a:off x="1281017" y="949567"/>
            <a:ext cx="4172000" cy="17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"/>
          <p:cNvSpPr>
            <a:spLocks noGrp="1"/>
          </p:cNvSpPr>
          <p:nvPr>
            <p:ph type="pic" idx="2"/>
          </p:nvPr>
        </p:nvSpPr>
        <p:spPr>
          <a:xfrm>
            <a:off x="6458984" y="1320633"/>
            <a:ext cx="4452000" cy="424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329" name="Google Shape;329;p7"/>
          <p:cNvGrpSpPr/>
          <p:nvPr/>
        </p:nvGrpSpPr>
        <p:grpSpPr>
          <a:xfrm rot="-7687149" flipH="1">
            <a:off x="10275296" y="4049721"/>
            <a:ext cx="1243101" cy="2618483"/>
            <a:chOff x="4458800" y="2953350"/>
            <a:chExt cx="842025" cy="1773650"/>
          </a:xfrm>
        </p:grpSpPr>
        <p:sp>
          <p:nvSpPr>
            <p:cNvPr id="330" name="Google Shape;330;p7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712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"/>
          <p:cNvSpPr/>
          <p:nvPr/>
        </p:nvSpPr>
        <p:spPr>
          <a:xfrm rot="10800000" flipH="1">
            <a:off x="-999466" y="-2481132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9"/>
          <p:cNvSpPr/>
          <p:nvPr/>
        </p:nvSpPr>
        <p:spPr>
          <a:xfrm rot="10800000" flipH="1">
            <a:off x="8218864" y="-2385379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9"/>
          <p:cNvSpPr/>
          <p:nvPr/>
        </p:nvSpPr>
        <p:spPr>
          <a:xfrm rot="10800000" flipH="1">
            <a:off x="7703543" y="311205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9"/>
          <p:cNvSpPr/>
          <p:nvPr/>
        </p:nvSpPr>
        <p:spPr>
          <a:xfrm rot="10800000" flipH="1">
            <a:off x="-1231402" y="3754057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5" name="Google Shape;365;p9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366" name="Google Shape;366;p9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8" name="Google Shape;368;p9"/>
          <p:cNvSpPr txBox="1">
            <a:spLocks noGrp="1"/>
          </p:cNvSpPr>
          <p:nvPr>
            <p:ph type="title"/>
          </p:nvPr>
        </p:nvSpPr>
        <p:spPr>
          <a:xfrm>
            <a:off x="2887184" y="1538567"/>
            <a:ext cx="6426800" cy="10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69" name="Google Shape;369;p9"/>
          <p:cNvSpPr txBox="1">
            <a:spLocks noGrp="1"/>
          </p:cNvSpPr>
          <p:nvPr>
            <p:ph type="subTitle" idx="1"/>
          </p:nvPr>
        </p:nvSpPr>
        <p:spPr>
          <a:xfrm>
            <a:off x="2887184" y="2635467"/>
            <a:ext cx="64268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1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1"/>
          <p:cNvSpPr/>
          <p:nvPr/>
        </p:nvSpPr>
        <p:spPr>
          <a:xfrm flipH="1">
            <a:off x="9953333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11"/>
          <p:cNvSpPr/>
          <p:nvPr/>
        </p:nvSpPr>
        <p:spPr>
          <a:xfrm flipH="1">
            <a:off x="-912176" y="-2385396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11"/>
          <p:cNvSpPr/>
          <p:nvPr/>
        </p:nvSpPr>
        <p:spPr>
          <a:xfrm flipH="1">
            <a:off x="8360475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11"/>
          <p:cNvSpPr/>
          <p:nvPr/>
        </p:nvSpPr>
        <p:spPr>
          <a:xfrm flipH="1">
            <a:off x="-1231402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2" name="Google Shape;442;p11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43" name="Google Shape;443;p11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" name="Google Shape;445;p11"/>
          <p:cNvSpPr txBox="1">
            <a:spLocks noGrp="1"/>
          </p:cNvSpPr>
          <p:nvPr>
            <p:ph type="title" hasCustomPrompt="1"/>
          </p:nvPr>
        </p:nvSpPr>
        <p:spPr>
          <a:xfrm>
            <a:off x="2933033" y="1427900"/>
            <a:ext cx="6325600" cy="23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46" name="Google Shape;446;p11"/>
          <p:cNvSpPr txBox="1">
            <a:spLocks noGrp="1"/>
          </p:cNvSpPr>
          <p:nvPr>
            <p:ph type="subTitle" idx="1"/>
          </p:nvPr>
        </p:nvSpPr>
        <p:spPr>
          <a:xfrm>
            <a:off x="2933033" y="3747833"/>
            <a:ext cx="63256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5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"/>
          <p:cNvSpPr/>
          <p:nvPr/>
        </p:nvSpPr>
        <p:spPr>
          <a:xfrm>
            <a:off x="7135999" y="-3231563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14"/>
          <p:cNvSpPr/>
          <p:nvPr/>
        </p:nvSpPr>
        <p:spPr>
          <a:xfrm>
            <a:off x="-1706365" y="-1975068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14"/>
          <p:cNvSpPr/>
          <p:nvPr/>
        </p:nvSpPr>
        <p:spPr>
          <a:xfrm rot="-1203577">
            <a:off x="8566392" y="4770348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14"/>
          <p:cNvSpPr/>
          <p:nvPr/>
        </p:nvSpPr>
        <p:spPr>
          <a:xfrm>
            <a:off x="-2208766" y="4289208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5" name="Google Shape;475;p14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76" name="Google Shape;476;p14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4"/>
          <p:cNvSpPr txBox="1">
            <a:spLocks noGrp="1"/>
          </p:cNvSpPr>
          <p:nvPr>
            <p:ph type="title"/>
          </p:nvPr>
        </p:nvSpPr>
        <p:spPr>
          <a:xfrm>
            <a:off x="3192800" y="1775896"/>
            <a:ext cx="5806400" cy="18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4"/>
          <p:cNvSpPr txBox="1">
            <a:spLocks noGrp="1"/>
          </p:cNvSpPr>
          <p:nvPr>
            <p:ph type="subTitle" idx="1"/>
          </p:nvPr>
        </p:nvSpPr>
        <p:spPr>
          <a:xfrm>
            <a:off x="3192800" y="3622217"/>
            <a:ext cx="5806400" cy="10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2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/>
          <p:nvPr/>
        </p:nvSpPr>
        <p:spPr>
          <a:xfrm>
            <a:off x="-1231402" y="-1743393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5"/>
          <p:cNvSpPr/>
          <p:nvPr/>
        </p:nvSpPr>
        <p:spPr>
          <a:xfrm>
            <a:off x="7703543" y="-2385379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5"/>
          <p:cNvSpPr/>
          <p:nvPr/>
        </p:nvSpPr>
        <p:spPr>
          <a:xfrm>
            <a:off x="-999466" y="3067124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4" name="Google Shape;484;p15"/>
          <p:cNvGrpSpPr/>
          <p:nvPr/>
        </p:nvGrpSpPr>
        <p:grpSpPr>
          <a:xfrm>
            <a:off x="0" y="5994833"/>
            <a:ext cx="12192000" cy="863200"/>
            <a:chOff x="0" y="4496125"/>
            <a:chExt cx="9144000" cy="647400"/>
          </a:xfrm>
        </p:grpSpPr>
        <p:sp>
          <p:nvSpPr>
            <p:cNvPr id="485" name="Google Shape;485;p15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5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7" name="Google Shape;487;p15"/>
          <p:cNvSpPr/>
          <p:nvPr/>
        </p:nvSpPr>
        <p:spPr>
          <a:xfrm>
            <a:off x="8218864" y="4072720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5"/>
          <p:cNvSpPr txBox="1">
            <a:spLocks noGrp="1"/>
          </p:cNvSpPr>
          <p:nvPr>
            <p:ph type="title"/>
          </p:nvPr>
        </p:nvSpPr>
        <p:spPr>
          <a:xfrm>
            <a:off x="2526400" y="3649701"/>
            <a:ext cx="7139200" cy="8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89" name="Google Shape;489;p15"/>
          <p:cNvSpPr txBox="1">
            <a:spLocks noGrp="1"/>
          </p:cNvSpPr>
          <p:nvPr>
            <p:ph type="subTitle" idx="1"/>
          </p:nvPr>
        </p:nvSpPr>
        <p:spPr>
          <a:xfrm>
            <a:off x="2526400" y="1910800"/>
            <a:ext cx="7139200" cy="17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84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33"/>
          <p:cNvSpPr/>
          <p:nvPr/>
        </p:nvSpPr>
        <p:spPr>
          <a:xfrm rot="10800000">
            <a:off x="8986075" y="-2310465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33"/>
          <p:cNvSpPr/>
          <p:nvPr/>
        </p:nvSpPr>
        <p:spPr>
          <a:xfrm rot="10800000">
            <a:off x="-2104803" y="-1829312"/>
            <a:ext cx="5775101" cy="4132179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33"/>
          <p:cNvSpPr/>
          <p:nvPr/>
        </p:nvSpPr>
        <p:spPr>
          <a:xfrm rot="10800000">
            <a:off x="-1918076" y="3830325"/>
            <a:ext cx="5401632" cy="509284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33"/>
          <p:cNvSpPr/>
          <p:nvPr/>
        </p:nvSpPr>
        <p:spPr>
          <a:xfrm rot="10800000">
            <a:off x="9791200" y="4680824"/>
            <a:ext cx="4040633" cy="3808856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2" name="Google Shape;1842;p33"/>
          <p:cNvGrpSpPr/>
          <p:nvPr/>
        </p:nvGrpSpPr>
        <p:grpSpPr>
          <a:xfrm rot="1063801">
            <a:off x="10715511" y="447441"/>
            <a:ext cx="2093957" cy="2401316"/>
            <a:chOff x="3056825" y="-2290075"/>
            <a:chExt cx="1465250" cy="1680325"/>
          </a:xfrm>
        </p:grpSpPr>
        <p:sp>
          <p:nvSpPr>
            <p:cNvPr id="1843" name="Google Shape;1843;p3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8" name="Google Shape;1858;p33"/>
          <p:cNvGrpSpPr/>
          <p:nvPr/>
        </p:nvGrpSpPr>
        <p:grpSpPr>
          <a:xfrm rot="-5400000">
            <a:off x="9991503" y="-251067"/>
            <a:ext cx="1717933" cy="2187133"/>
            <a:chOff x="659300" y="3268175"/>
            <a:chExt cx="1288450" cy="1640350"/>
          </a:xfrm>
        </p:grpSpPr>
        <p:sp>
          <p:nvSpPr>
            <p:cNvPr id="1859" name="Google Shape;1859;p3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2" name="Google Shape;1882;p33"/>
          <p:cNvGrpSpPr/>
          <p:nvPr/>
        </p:nvGrpSpPr>
        <p:grpSpPr>
          <a:xfrm rot="3087821" flipH="1">
            <a:off x="-44519" y="4006645"/>
            <a:ext cx="1122681" cy="2364827"/>
            <a:chOff x="4458800" y="2953350"/>
            <a:chExt cx="842025" cy="1773650"/>
          </a:xfrm>
        </p:grpSpPr>
        <p:sp>
          <p:nvSpPr>
            <p:cNvPr id="1883" name="Google Shape;1883;p3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3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4" name="Google Shape;1904;p33"/>
          <p:cNvGrpSpPr/>
          <p:nvPr/>
        </p:nvGrpSpPr>
        <p:grpSpPr>
          <a:xfrm rot="-2166787" flipH="1">
            <a:off x="-438003" y="5075348"/>
            <a:ext cx="2087395" cy="2602793"/>
            <a:chOff x="2386975" y="3180875"/>
            <a:chExt cx="1391500" cy="1735075"/>
          </a:xfrm>
        </p:grpSpPr>
        <p:sp>
          <p:nvSpPr>
            <p:cNvPr id="1905" name="Google Shape;1905;p3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27" name="Google Shape;1927;p33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162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34"/>
          <p:cNvSpPr/>
          <p:nvPr/>
        </p:nvSpPr>
        <p:spPr>
          <a:xfrm rot="10800000" flipH="1">
            <a:off x="7135999" y="3265898"/>
            <a:ext cx="6895975" cy="6501757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0" name="Google Shape;1930;p34"/>
          <p:cNvSpPr/>
          <p:nvPr/>
        </p:nvSpPr>
        <p:spPr>
          <a:xfrm rot="10800000" flipH="1">
            <a:off x="-1706365" y="3670387"/>
            <a:ext cx="5135345" cy="4840773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1" name="Google Shape;1931;p34"/>
          <p:cNvSpPr/>
          <p:nvPr/>
        </p:nvSpPr>
        <p:spPr>
          <a:xfrm rot="-9596423" flipH="1">
            <a:off x="8566392" y="-2366469"/>
            <a:ext cx="5775149" cy="4132213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2" name="Google Shape;1932;p34"/>
          <p:cNvSpPr/>
          <p:nvPr/>
        </p:nvSpPr>
        <p:spPr>
          <a:xfrm rot="10800000" flipH="1">
            <a:off x="-2208766" y="-2847611"/>
            <a:ext cx="5401556" cy="5094493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33" name="Google Shape;1933;p34"/>
          <p:cNvGrpSpPr/>
          <p:nvPr/>
        </p:nvGrpSpPr>
        <p:grpSpPr>
          <a:xfrm flipH="1">
            <a:off x="235235" y="5194307"/>
            <a:ext cx="1121995" cy="1140255"/>
            <a:chOff x="5967275" y="1212450"/>
            <a:chExt cx="1139775" cy="1158325"/>
          </a:xfrm>
        </p:grpSpPr>
        <p:sp>
          <p:nvSpPr>
            <p:cNvPr id="1934" name="Google Shape;1934;p34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4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4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1" name="Google Shape;1941;p34"/>
          <p:cNvGrpSpPr/>
          <p:nvPr/>
        </p:nvGrpSpPr>
        <p:grpSpPr>
          <a:xfrm>
            <a:off x="10248470" y="4670867"/>
            <a:ext cx="1717933" cy="2187133"/>
            <a:chOff x="659300" y="3268175"/>
            <a:chExt cx="1288450" cy="1640350"/>
          </a:xfrm>
        </p:grpSpPr>
        <p:sp>
          <p:nvSpPr>
            <p:cNvPr id="1942" name="Google Shape;1942;p34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34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4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65" name="Google Shape;1965;p34"/>
          <p:cNvSpPr/>
          <p:nvPr/>
        </p:nvSpPr>
        <p:spPr>
          <a:xfrm>
            <a:off x="773000" y="493200"/>
            <a:ext cx="10646000" cy="58716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66" name="Google Shape;1966;p34"/>
          <p:cNvGrpSpPr/>
          <p:nvPr/>
        </p:nvGrpSpPr>
        <p:grpSpPr>
          <a:xfrm rot="9044330" flipH="1">
            <a:off x="10389080" y="-306133"/>
            <a:ext cx="1436705" cy="3026289"/>
            <a:chOff x="4458800" y="2953350"/>
            <a:chExt cx="842025" cy="1773650"/>
          </a:xfrm>
        </p:grpSpPr>
        <p:sp>
          <p:nvSpPr>
            <p:cNvPr id="1967" name="Google Shape;1967;p34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4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8" name="Google Shape;1988;p34"/>
          <p:cNvGrpSpPr/>
          <p:nvPr/>
        </p:nvGrpSpPr>
        <p:grpSpPr>
          <a:xfrm flipH="1">
            <a:off x="-77187" y="-464167"/>
            <a:ext cx="2298293" cy="2878681"/>
            <a:chOff x="610625" y="938625"/>
            <a:chExt cx="1230350" cy="1541050"/>
          </a:xfrm>
        </p:grpSpPr>
        <p:sp>
          <p:nvSpPr>
            <p:cNvPr id="1989" name="Google Shape;1989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4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4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4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4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4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4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34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34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4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4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4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4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4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4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4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0254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024133"/>
            <a:ext cx="6336000" cy="30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Thin"/>
              <a:buNone/>
              <a:defRPr sz="6133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6133" b="1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66400" y="4693233"/>
            <a:ext cx="5040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3733" b="1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11281564" y="6200721"/>
            <a:ext cx="1118155" cy="1017775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10880165" y="2169653"/>
            <a:ext cx="905015" cy="1224819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4515769" y="4413704"/>
            <a:ext cx="1463595" cy="770603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8711069" y="162263"/>
            <a:ext cx="1060313" cy="569612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7169172" y="903625"/>
            <a:ext cx="1110331" cy="1194299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65716" y="5953621"/>
            <a:ext cx="1284819" cy="676332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7828914" y="5650138"/>
            <a:ext cx="1290932" cy="989236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3878977" y="5803109"/>
            <a:ext cx="1354144" cy="1456500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5948873" y="214123"/>
            <a:ext cx="1041969" cy="802147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3542504" y="-288983"/>
            <a:ext cx="1107629" cy="1102149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47595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"/>
          <p:cNvSpPr txBox="1">
            <a:spLocks noGrp="1"/>
          </p:cNvSpPr>
          <p:nvPr>
            <p:ph type="title"/>
          </p:nvPr>
        </p:nvSpPr>
        <p:spPr>
          <a:xfrm>
            <a:off x="4267200" y="2634667"/>
            <a:ext cx="7583600" cy="20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 sz="77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4267200" y="1061600"/>
            <a:ext cx="3323200" cy="10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100"/>
              <a:buFont typeface="Bad Script"/>
              <a:buNone/>
              <a:defRPr sz="12133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subTitle" idx="1"/>
          </p:nvPr>
        </p:nvSpPr>
        <p:spPr>
          <a:xfrm>
            <a:off x="4267200" y="4342767"/>
            <a:ext cx="4622800" cy="8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424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961600" y="580733"/>
            <a:ext cx="4336000" cy="5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961600" y="2224000"/>
            <a:ext cx="5262400" cy="39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11154170" y="1258737"/>
            <a:ext cx="878249" cy="873900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9043797" y="-271100"/>
            <a:ext cx="973791" cy="1317952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21693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501559" y="354526"/>
            <a:ext cx="6057975" cy="5965301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950967" y="1843600"/>
            <a:ext cx="4906000" cy="13552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67"/>
            </a:lvl9pPr>
          </a:lstStyle>
          <a:p>
            <a:endParaRPr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961600" y="3230400"/>
            <a:ext cx="43228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720642" y="90777"/>
            <a:ext cx="689892" cy="737371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96873" y="723182"/>
            <a:ext cx="689845" cy="686485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10434174" y="5952420"/>
            <a:ext cx="777029" cy="830557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11469447" y="4887072"/>
            <a:ext cx="834559" cy="830541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8981231" y="6193769"/>
            <a:ext cx="597619" cy="808832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5318768" y="-294633"/>
            <a:ext cx="7273033" cy="6564300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81902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3280000"/>
            <a:ext cx="9552000" cy="35780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960000" y="4944000"/>
            <a:ext cx="4160000" cy="120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445600" y="3744000"/>
            <a:ext cx="8242400" cy="2944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21509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1"/>
          <p:cNvSpPr/>
          <p:nvPr/>
        </p:nvSpPr>
        <p:spPr>
          <a:xfrm>
            <a:off x="1061600" y="960000"/>
            <a:ext cx="10179600" cy="38228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2115133" y="960000"/>
            <a:ext cx="7330400" cy="3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6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1063200" y="5029200"/>
            <a:ext cx="8264400" cy="8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20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9433341" y="3462549"/>
            <a:ext cx="468983" cy="312657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1"/>
          <p:cNvSpPr/>
          <p:nvPr/>
        </p:nvSpPr>
        <p:spPr>
          <a:xfrm>
            <a:off x="9589668" y="2861457"/>
            <a:ext cx="577237" cy="168820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1"/>
          <p:cNvSpPr/>
          <p:nvPr/>
        </p:nvSpPr>
        <p:spPr>
          <a:xfrm>
            <a:off x="9445452" y="2044230"/>
            <a:ext cx="565125" cy="4088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1"/>
          <p:cNvSpPr/>
          <p:nvPr/>
        </p:nvSpPr>
        <p:spPr>
          <a:xfrm>
            <a:off x="1657871" y="3384795"/>
            <a:ext cx="457248" cy="313036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1"/>
          <p:cNvSpPr/>
          <p:nvPr/>
        </p:nvSpPr>
        <p:spPr>
          <a:xfrm>
            <a:off x="1405399" y="2759857"/>
            <a:ext cx="565504" cy="168820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1"/>
          <p:cNvSpPr/>
          <p:nvPr/>
        </p:nvSpPr>
        <p:spPr>
          <a:xfrm>
            <a:off x="1561727" y="1954744"/>
            <a:ext cx="565504" cy="4088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926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8840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784493" y="27538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1145567" y="2042667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7810435" y="27538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6174833" y="2042667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784487" y="42778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784492" y="49890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1145567" y="4277732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7810428" y="42778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7810436" y="49890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6174833" y="4277732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784487" y="20426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7810428" y="20426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986481" y="260276"/>
            <a:ext cx="858967" cy="918139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73030" y="1034960"/>
            <a:ext cx="858921" cy="854737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11163523" y="5109362"/>
            <a:ext cx="810520" cy="806551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10813934" y="5918828"/>
            <a:ext cx="748295" cy="101276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5686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1307833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2"/>
          <p:cNvSpPr/>
          <p:nvPr/>
        </p:nvSpPr>
        <p:spPr>
          <a:xfrm>
            <a:off x="2870539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2"/>
          <p:cNvSpPr/>
          <p:nvPr/>
        </p:nvSpPr>
        <p:spPr>
          <a:xfrm>
            <a:off x="4433288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2"/>
          <p:cNvSpPr/>
          <p:nvPr/>
        </p:nvSpPr>
        <p:spPr>
          <a:xfrm>
            <a:off x="5997367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2"/>
          <p:cNvSpPr/>
          <p:nvPr/>
        </p:nvSpPr>
        <p:spPr>
          <a:xfrm>
            <a:off x="7560072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22"/>
          <p:cNvSpPr/>
          <p:nvPr/>
        </p:nvSpPr>
        <p:spPr>
          <a:xfrm>
            <a:off x="9124151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22"/>
          <p:cNvSpPr/>
          <p:nvPr/>
        </p:nvSpPr>
        <p:spPr>
          <a:xfrm>
            <a:off x="10686857" y="-317499"/>
            <a:ext cx="43" cy="7620457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2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2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2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2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2"/>
          <p:cNvSpPr/>
          <p:nvPr/>
        </p:nvSpPr>
        <p:spPr>
          <a:xfrm rot="-320029">
            <a:off x="435048" y="-53682"/>
            <a:ext cx="11324720" cy="6981977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2"/>
          <p:cNvSpPr/>
          <p:nvPr/>
        </p:nvSpPr>
        <p:spPr>
          <a:xfrm rot="-320029">
            <a:off x="441474" y="-72846"/>
            <a:ext cx="11311733" cy="7020193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2"/>
          <p:cNvSpPr/>
          <p:nvPr/>
        </p:nvSpPr>
        <p:spPr>
          <a:xfrm rot="-320029">
            <a:off x="474342" y="-72786"/>
            <a:ext cx="11251132" cy="6702595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2"/>
          <p:cNvSpPr/>
          <p:nvPr/>
        </p:nvSpPr>
        <p:spPr>
          <a:xfrm rot="-320029">
            <a:off x="465695" y="-90866"/>
            <a:ext cx="11266345" cy="673907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2"/>
          <p:cNvSpPr/>
          <p:nvPr/>
        </p:nvSpPr>
        <p:spPr>
          <a:xfrm rot="-320029">
            <a:off x="2230705" y="160747"/>
            <a:ext cx="58499" cy="614172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2"/>
          <p:cNvSpPr/>
          <p:nvPr/>
        </p:nvSpPr>
        <p:spPr>
          <a:xfrm rot="-320029">
            <a:off x="2213298" y="141426"/>
            <a:ext cx="23869" cy="233623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2"/>
          <p:cNvSpPr/>
          <p:nvPr/>
        </p:nvSpPr>
        <p:spPr>
          <a:xfrm rot="-320029">
            <a:off x="2224514" y="375499"/>
            <a:ext cx="124" cy="667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2"/>
          <p:cNvSpPr/>
          <p:nvPr/>
        </p:nvSpPr>
        <p:spPr>
          <a:xfrm rot="-320029">
            <a:off x="2205950" y="419853"/>
            <a:ext cx="34753" cy="356804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2"/>
          <p:cNvSpPr/>
          <p:nvPr/>
        </p:nvSpPr>
        <p:spPr>
          <a:xfrm rot="-320029">
            <a:off x="2222207" y="382162"/>
            <a:ext cx="4452" cy="36855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2"/>
          <p:cNvSpPr/>
          <p:nvPr/>
        </p:nvSpPr>
        <p:spPr>
          <a:xfrm rot="-320029">
            <a:off x="797132" y="573415"/>
            <a:ext cx="5563048" cy="5474620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2"/>
          <p:cNvSpPr/>
          <p:nvPr/>
        </p:nvSpPr>
        <p:spPr>
          <a:xfrm rot="-320029">
            <a:off x="781949" y="554049"/>
            <a:ext cx="5597553" cy="5511104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2"/>
          <p:cNvSpPr/>
          <p:nvPr/>
        </p:nvSpPr>
        <p:spPr>
          <a:xfrm rot="-320029">
            <a:off x="5888381" y="588705"/>
            <a:ext cx="5567377" cy="5478825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2"/>
          <p:cNvSpPr/>
          <p:nvPr/>
        </p:nvSpPr>
        <p:spPr>
          <a:xfrm rot="-320029">
            <a:off x="5868869" y="569496"/>
            <a:ext cx="5601883" cy="5515433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1" name="Google Shape;551;p22"/>
          <p:cNvSpPr/>
          <p:nvPr/>
        </p:nvSpPr>
        <p:spPr>
          <a:xfrm rot="-320029">
            <a:off x="810182" y="572807"/>
            <a:ext cx="5537076" cy="5197835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2" name="Google Shape;552;p22"/>
          <p:cNvSpPr/>
          <p:nvPr/>
        </p:nvSpPr>
        <p:spPr>
          <a:xfrm rot="-320029">
            <a:off x="797095" y="553343"/>
            <a:ext cx="5569480" cy="523431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3" name="Google Shape;553;p22"/>
          <p:cNvSpPr/>
          <p:nvPr/>
        </p:nvSpPr>
        <p:spPr>
          <a:xfrm rot="-320029">
            <a:off x="5901436" y="588096"/>
            <a:ext cx="5541405" cy="5202163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2"/>
          <p:cNvSpPr/>
          <p:nvPr/>
        </p:nvSpPr>
        <p:spPr>
          <a:xfrm rot="-320029">
            <a:off x="5884195" y="570512"/>
            <a:ext cx="5573808" cy="5239019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2"/>
          <p:cNvSpPr/>
          <p:nvPr/>
        </p:nvSpPr>
        <p:spPr>
          <a:xfrm rot="-320029">
            <a:off x="5914371" y="677483"/>
            <a:ext cx="5396581" cy="5027781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2"/>
          <p:cNvSpPr/>
          <p:nvPr/>
        </p:nvSpPr>
        <p:spPr>
          <a:xfrm rot="-320029">
            <a:off x="5903611" y="658562"/>
            <a:ext cx="5418100" cy="5065625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2"/>
          <p:cNvSpPr/>
          <p:nvPr/>
        </p:nvSpPr>
        <p:spPr>
          <a:xfrm rot="-320029">
            <a:off x="9248843" y="451512"/>
            <a:ext cx="1035659" cy="410851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2"/>
          <p:cNvSpPr/>
          <p:nvPr/>
        </p:nvSpPr>
        <p:spPr>
          <a:xfrm rot="-320029">
            <a:off x="9263353" y="762818"/>
            <a:ext cx="1020571" cy="9955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2"/>
          <p:cNvSpPr/>
          <p:nvPr/>
        </p:nvSpPr>
        <p:spPr>
          <a:xfrm rot="-320029">
            <a:off x="9261843" y="799717"/>
            <a:ext cx="1025023" cy="134188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22"/>
          <p:cNvSpPr/>
          <p:nvPr/>
        </p:nvSpPr>
        <p:spPr>
          <a:xfrm rot="-320029">
            <a:off x="9262841" y="762841"/>
            <a:ext cx="1022796" cy="136291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1" name="Google Shape;561;p22"/>
          <p:cNvSpPr/>
          <p:nvPr/>
        </p:nvSpPr>
        <p:spPr>
          <a:xfrm rot="-320029">
            <a:off x="9252446" y="871819"/>
            <a:ext cx="1063857" cy="763325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" name="Google Shape;562;p22"/>
          <p:cNvSpPr/>
          <p:nvPr/>
        </p:nvSpPr>
        <p:spPr>
          <a:xfrm rot="-320029">
            <a:off x="9263073" y="834489"/>
            <a:ext cx="1022796" cy="136291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22"/>
          <p:cNvSpPr/>
          <p:nvPr/>
        </p:nvSpPr>
        <p:spPr>
          <a:xfrm rot="-320029">
            <a:off x="9212905" y="419068"/>
            <a:ext cx="1107143" cy="447581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22"/>
          <p:cNvSpPr/>
          <p:nvPr/>
        </p:nvSpPr>
        <p:spPr>
          <a:xfrm rot="-320029">
            <a:off x="9402815" y="415040"/>
            <a:ext cx="748237" cy="75813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2"/>
          <p:cNvSpPr/>
          <p:nvPr/>
        </p:nvSpPr>
        <p:spPr>
          <a:xfrm rot="-320029">
            <a:off x="9228721" y="758393"/>
            <a:ext cx="1091931" cy="108216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2"/>
          <p:cNvSpPr/>
          <p:nvPr/>
        </p:nvSpPr>
        <p:spPr>
          <a:xfrm rot="-320029">
            <a:off x="9227340" y="795390"/>
            <a:ext cx="1094033" cy="142845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2"/>
          <p:cNvSpPr/>
          <p:nvPr/>
        </p:nvSpPr>
        <p:spPr>
          <a:xfrm rot="-320029">
            <a:off x="9226013" y="758519"/>
            <a:ext cx="1096260" cy="142845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2"/>
          <p:cNvSpPr/>
          <p:nvPr/>
        </p:nvSpPr>
        <p:spPr>
          <a:xfrm rot="-320029">
            <a:off x="9219448" y="867417"/>
            <a:ext cx="1132992" cy="804385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2"/>
          <p:cNvSpPr/>
          <p:nvPr/>
        </p:nvSpPr>
        <p:spPr>
          <a:xfrm rot="-320029">
            <a:off x="9226343" y="830162"/>
            <a:ext cx="1096260" cy="144948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2"/>
          <p:cNvSpPr/>
          <p:nvPr/>
        </p:nvSpPr>
        <p:spPr>
          <a:xfrm rot="-320029">
            <a:off x="9143500" y="359537"/>
            <a:ext cx="1141649" cy="1217585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2"/>
          <p:cNvSpPr/>
          <p:nvPr/>
        </p:nvSpPr>
        <p:spPr>
          <a:xfrm rot="-320029">
            <a:off x="9134818" y="341086"/>
            <a:ext cx="1156861" cy="1254069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2"/>
          <p:cNvSpPr/>
          <p:nvPr/>
        </p:nvSpPr>
        <p:spPr>
          <a:xfrm rot="-320029">
            <a:off x="1045429" y="648645"/>
            <a:ext cx="5288489" cy="5028276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2"/>
          <p:cNvSpPr/>
          <p:nvPr/>
        </p:nvSpPr>
        <p:spPr>
          <a:xfrm rot="-320029">
            <a:off x="1030430" y="632043"/>
            <a:ext cx="5316563" cy="5063523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22"/>
          <p:cNvSpPr/>
          <p:nvPr/>
        </p:nvSpPr>
        <p:spPr>
          <a:xfrm rot="-320029">
            <a:off x="2617043" y="814000"/>
            <a:ext cx="6555" cy="2349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22"/>
          <p:cNvSpPr/>
          <p:nvPr/>
        </p:nvSpPr>
        <p:spPr>
          <a:xfrm rot="-320029">
            <a:off x="2633129" y="777133"/>
            <a:ext cx="21767" cy="2227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2"/>
          <p:cNvSpPr/>
          <p:nvPr/>
        </p:nvSpPr>
        <p:spPr>
          <a:xfrm rot="-320029">
            <a:off x="2654906" y="777818"/>
            <a:ext cx="8781" cy="2349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2"/>
          <p:cNvSpPr/>
          <p:nvPr/>
        </p:nvSpPr>
        <p:spPr>
          <a:xfrm rot="-320029">
            <a:off x="1015099" y="5115171"/>
            <a:ext cx="10189749" cy="1027372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2"/>
          <p:cNvSpPr/>
          <p:nvPr/>
        </p:nvSpPr>
        <p:spPr>
          <a:xfrm rot="-320029">
            <a:off x="1025151" y="5222791"/>
            <a:ext cx="10189749" cy="1027372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2"/>
          <p:cNvSpPr/>
          <p:nvPr/>
        </p:nvSpPr>
        <p:spPr>
          <a:xfrm rot="-320029">
            <a:off x="5729053" y="6195641"/>
            <a:ext cx="804385" cy="464772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2"/>
          <p:cNvSpPr/>
          <p:nvPr/>
        </p:nvSpPr>
        <p:spPr>
          <a:xfrm rot="-320029">
            <a:off x="5726971" y="6172117"/>
            <a:ext cx="830357" cy="511275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2031467" y="2859508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2118467" y="3339500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7124944" y="2859505"/>
            <a:ext cx="3094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7209821" y="3339484"/>
            <a:ext cx="29204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1300551" y="4329953"/>
            <a:ext cx="1065959" cy="1195695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22"/>
          <p:cNvSpPr/>
          <p:nvPr/>
        </p:nvSpPr>
        <p:spPr>
          <a:xfrm rot="-320029">
            <a:off x="1283700" y="4309611"/>
            <a:ext cx="1120005" cy="1245412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368956" y="4581814"/>
            <a:ext cx="596859" cy="101624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2"/>
          <p:cNvSpPr/>
          <p:nvPr/>
        </p:nvSpPr>
        <p:spPr>
          <a:xfrm rot="-320029">
            <a:off x="1193112" y="4300650"/>
            <a:ext cx="1087603" cy="127732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2"/>
          <p:cNvSpPr/>
          <p:nvPr/>
        </p:nvSpPr>
        <p:spPr>
          <a:xfrm rot="-320029">
            <a:off x="1175817" y="4283745"/>
            <a:ext cx="1102815" cy="1312444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367578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solidFill>
          <a:schemeClr val="dk2"/>
        </a:solid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4"/>
          <p:cNvSpPr txBox="1">
            <a:spLocks noGrp="1"/>
          </p:cNvSpPr>
          <p:nvPr>
            <p:ph type="title"/>
          </p:nvPr>
        </p:nvSpPr>
        <p:spPr>
          <a:xfrm>
            <a:off x="3111400" y="1882428"/>
            <a:ext cx="5969200" cy="135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614" name="Google Shape;614;p24"/>
          <p:cNvSpPr txBox="1">
            <a:spLocks noGrp="1"/>
          </p:cNvSpPr>
          <p:nvPr>
            <p:ph type="subTitle" idx="1"/>
          </p:nvPr>
        </p:nvSpPr>
        <p:spPr>
          <a:xfrm>
            <a:off x="3394400" y="3701500"/>
            <a:ext cx="5403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15" name="Google Shape;615;p24"/>
          <p:cNvGrpSpPr/>
          <p:nvPr/>
        </p:nvGrpSpPr>
        <p:grpSpPr>
          <a:xfrm flipH="1">
            <a:off x="-66493" y="5552714"/>
            <a:ext cx="1364431" cy="1458716"/>
            <a:chOff x="319900" y="315700"/>
            <a:chExt cx="342123" cy="365691"/>
          </a:xfrm>
        </p:grpSpPr>
        <p:sp>
          <p:nvSpPr>
            <p:cNvPr id="616" name="Google Shape;616;p2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1" name="Google Shape;621;p24"/>
          <p:cNvGrpSpPr/>
          <p:nvPr/>
        </p:nvGrpSpPr>
        <p:grpSpPr>
          <a:xfrm flipH="1">
            <a:off x="10718004" y="1537470"/>
            <a:ext cx="878249" cy="873900"/>
            <a:chOff x="4636900" y="2064950"/>
            <a:chExt cx="179650" cy="178775"/>
          </a:xfrm>
        </p:grpSpPr>
        <p:sp>
          <p:nvSpPr>
            <p:cNvPr id="622" name="Google Shape;622;p2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5" name="Google Shape;625;p24"/>
          <p:cNvGrpSpPr/>
          <p:nvPr/>
        </p:nvGrpSpPr>
        <p:grpSpPr>
          <a:xfrm rot="-1867156" flipH="1">
            <a:off x="9420157" y="663131"/>
            <a:ext cx="808848" cy="1094708"/>
            <a:chOff x="5408700" y="2855000"/>
            <a:chExt cx="121525" cy="164475"/>
          </a:xfrm>
        </p:grpSpPr>
        <p:sp>
          <p:nvSpPr>
            <p:cNvPr id="626" name="Google Shape;626;p2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" name="Google Shape;628;p24"/>
          <p:cNvGrpSpPr/>
          <p:nvPr/>
        </p:nvGrpSpPr>
        <p:grpSpPr>
          <a:xfrm rot="-1973065">
            <a:off x="10625421" y="5722124"/>
            <a:ext cx="1358649" cy="738861"/>
            <a:chOff x="1449934" y="4565833"/>
            <a:chExt cx="320467" cy="168684"/>
          </a:xfrm>
        </p:grpSpPr>
        <p:sp>
          <p:nvSpPr>
            <p:cNvPr id="629" name="Google Shape;629;p2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5" name="Google Shape;635;p24"/>
          <p:cNvGrpSpPr/>
          <p:nvPr/>
        </p:nvGrpSpPr>
        <p:grpSpPr>
          <a:xfrm rot="-811687">
            <a:off x="287011" y="3486738"/>
            <a:ext cx="1169381" cy="896092"/>
            <a:chOff x="6467995" y="4541033"/>
            <a:chExt cx="413793" cy="317088"/>
          </a:xfrm>
        </p:grpSpPr>
        <p:sp>
          <p:nvSpPr>
            <p:cNvPr id="636" name="Google Shape;636;p2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" name="Google Shape;640;p24"/>
          <p:cNvGrpSpPr/>
          <p:nvPr/>
        </p:nvGrpSpPr>
        <p:grpSpPr>
          <a:xfrm>
            <a:off x="581313" y="329598"/>
            <a:ext cx="2374995" cy="2327404"/>
            <a:chOff x="894775" y="1489932"/>
            <a:chExt cx="1107120" cy="1084936"/>
          </a:xfrm>
        </p:grpSpPr>
        <p:sp>
          <p:nvSpPr>
            <p:cNvPr id="641" name="Google Shape;641;p24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7" name="Google Shape;647;p24"/>
          <p:cNvSpPr/>
          <p:nvPr/>
        </p:nvSpPr>
        <p:spPr>
          <a:xfrm rot="1069648">
            <a:off x="2516408" y="5222315"/>
            <a:ext cx="296371" cy="339568"/>
          </a:xfrm>
          <a:custGeom>
            <a:avLst/>
            <a:gdLst/>
            <a:ahLst/>
            <a:cxnLst/>
            <a:rect l="l" t="t" r="r" b="b"/>
            <a:pathLst>
              <a:path w="2318" h="2656" extrusionOk="0">
                <a:moveTo>
                  <a:pt x="1968" y="1"/>
                </a:moveTo>
                <a:cubicBezTo>
                  <a:pt x="1912" y="1"/>
                  <a:pt x="1859" y="27"/>
                  <a:pt x="1818" y="77"/>
                </a:cubicBezTo>
                <a:lnTo>
                  <a:pt x="1105" y="1075"/>
                </a:lnTo>
                <a:lnTo>
                  <a:pt x="321" y="469"/>
                </a:lnTo>
                <a:cubicBezTo>
                  <a:pt x="281" y="440"/>
                  <a:pt x="236" y="426"/>
                  <a:pt x="194" y="426"/>
                </a:cubicBezTo>
                <a:cubicBezTo>
                  <a:pt x="147" y="426"/>
                  <a:pt x="103" y="443"/>
                  <a:pt x="72" y="481"/>
                </a:cubicBezTo>
                <a:cubicBezTo>
                  <a:pt x="0" y="552"/>
                  <a:pt x="12" y="659"/>
                  <a:pt x="84" y="706"/>
                </a:cubicBezTo>
                <a:lnTo>
                  <a:pt x="915" y="1360"/>
                </a:lnTo>
                <a:lnTo>
                  <a:pt x="179" y="2394"/>
                </a:lnTo>
                <a:cubicBezTo>
                  <a:pt x="119" y="2477"/>
                  <a:pt x="143" y="2584"/>
                  <a:pt x="226" y="2620"/>
                </a:cubicBezTo>
                <a:cubicBezTo>
                  <a:pt x="250" y="2643"/>
                  <a:pt x="286" y="2655"/>
                  <a:pt x="321" y="2655"/>
                </a:cubicBezTo>
                <a:cubicBezTo>
                  <a:pt x="381" y="2655"/>
                  <a:pt x="440" y="2620"/>
                  <a:pt x="476" y="2572"/>
                </a:cubicBezTo>
                <a:lnTo>
                  <a:pt x="1189" y="1562"/>
                </a:lnTo>
                <a:lnTo>
                  <a:pt x="1997" y="2192"/>
                </a:lnTo>
                <a:cubicBezTo>
                  <a:pt x="2032" y="2216"/>
                  <a:pt x="2068" y="2239"/>
                  <a:pt x="2116" y="2239"/>
                </a:cubicBezTo>
                <a:cubicBezTo>
                  <a:pt x="2163" y="2239"/>
                  <a:pt x="2211" y="2216"/>
                  <a:pt x="2246" y="2180"/>
                </a:cubicBezTo>
                <a:cubicBezTo>
                  <a:pt x="2318" y="2109"/>
                  <a:pt x="2306" y="2002"/>
                  <a:pt x="2234" y="1954"/>
                </a:cubicBezTo>
                <a:lnTo>
                  <a:pt x="1391" y="1289"/>
                </a:lnTo>
                <a:lnTo>
                  <a:pt x="1985" y="445"/>
                </a:lnTo>
                <a:cubicBezTo>
                  <a:pt x="2032" y="433"/>
                  <a:pt x="2080" y="398"/>
                  <a:pt x="2092" y="338"/>
                </a:cubicBezTo>
                <a:lnTo>
                  <a:pt x="2139" y="207"/>
                </a:lnTo>
                <a:cubicBezTo>
                  <a:pt x="2163" y="136"/>
                  <a:pt x="2127" y="53"/>
                  <a:pt x="2044" y="17"/>
                </a:cubicBezTo>
                <a:cubicBezTo>
                  <a:pt x="2018" y="6"/>
                  <a:pt x="1993" y="1"/>
                  <a:pt x="19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4"/>
          <p:cNvSpPr/>
          <p:nvPr/>
        </p:nvSpPr>
        <p:spPr>
          <a:xfrm rot="1069648">
            <a:off x="2369838" y="5577545"/>
            <a:ext cx="513597" cy="88600"/>
          </a:xfrm>
          <a:custGeom>
            <a:avLst/>
            <a:gdLst/>
            <a:ahLst/>
            <a:cxnLst/>
            <a:rect l="l" t="t" r="r" b="b"/>
            <a:pathLst>
              <a:path w="4017" h="693" extrusionOk="0">
                <a:moveTo>
                  <a:pt x="3215" y="0"/>
                </a:moveTo>
                <a:cubicBezTo>
                  <a:pt x="2179" y="0"/>
                  <a:pt x="1153" y="124"/>
                  <a:pt x="143" y="371"/>
                </a:cubicBezTo>
                <a:cubicBezTo>
                  <a:pt x="59" y="395"/>
                  <a:pt x="0" y="478"/>
                  <a:pt x="24" y="573"/>
                </a:cubicBezTo>
                <a:cubicBezTo>
                  <a:pt x="48" y="645"/>
                  <a:pt x="119" y="692"/>
                  <a:pt x="190" y="692"/>
                </a:cubicBezTo>
                <a:lnTo>
                  <a:pt x="238" y="692"/>
                </a:lnTo>
                <a:cubicBezTo>
                  <a:pt x="1217" y="455"/>
                  <a:pt x="2213" y="333"/>
                  <a:pt x="3211" y="333"/>
                </a:cubicBezTo>
                <a:cubicBezTo>
                  <a:pt x="3412" y="333"/>
                  <a:pt x="3613" y="338"/>
                  <a:pt x="3815" y="348"/>
                </a:cubicBezTo>
                <a:cubicBezTo>
                  <a:pt x="3910" y="348"/>
                  <a:pt x="3993" y="288"/>
                  <a:pt x="4005" y="193"/>
                </a:cubicBezTo>
                <a:cubicBezTo>
                  <a:pt x="4017" y="98"/>
                  <a:pt x="3933" y="15"/>
                  <a:pt x="3838" y="15"/>
                </a:cubicBezTo>
                <a:cubicBezTo>
                  <a:pt x="3630" y="5"/>
                  <a:pt x="3423" y="0"/>
                  <a:pt x="32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4"/>
          <p:cNvSpPr/>
          <p:nvPr/>
        </p:nvSpPr>
        <p:spPr>
          <a:xfrm rot="1069648">
            <a:off x="2472985" y="5686977"/>
            <a:ext cx="231036" cy="344939"/>
          </a:xfrm>
          <a:custGeom>
            <a:avLst/>
            <a:gdLst/>
            <a:ahLst/>
            <a:cxnLst/>
            <a:rect l="l" t="t" r="r" b="b"/>
            <a:pathLst>
              <a:path w="1807" h="2698" extrusionOk="0">
                <a:moveTo>
                  <a:pt x="301" y="0"/>
                </a:moveTo>
                <a:cubicBezTo>
                  <a:pt x="242" y="0"/>
                  <a:pt x="182" y="29"/>
                  <a:pt x="143" y="84"/>
                </a:cubicBezTo>
                <a:cubicBezTo>
                  <a:pt x="24" y="298"/>
                  <a:pt x="24" y="559"/>
                  <a:pt x="167" y="761"/>
                </a:cubicBezTo>
                <a:cubicBezTo>
                  <a:pt x="297" y="987"/>
                  <a:pt x="547" y="1118"/>
                  <a:pt x="797" y="1129"/>
                </a:cubicBezTo>
                <a:cubicBezTo>
                  <a:pt x="1022" y="1129"/>
                  <a:pt x="1224" y="1034"/>
                  <a:pt x="1367" y="868"/>
                </a:cubicBezTo>
                <a:cubicBezTo>
                  <a:pt x="1391" y="1011"/>
                  <a:pt x="1414" y="1165"/>
                  <a:pt x="1426" y="1308"/>
                </a:cubicBezTo>
                <a:cubicBezTo>
                  <a:pt x="1450" y="1545"/>
                  <a:pt x="1414" y="1795"/>
                  <a:pt x="1308" y="2009"/>
                </a:cubicBezTo>
                <a:cubicBezTo>
                  <a:pt x="1212" y="2211"/>
                  <a:pt x="1022" y="2353"/>
                  <a:pt x="797" y="2377"/>
                </a:cubicBezTo>
                <a:cubicBezTo>
                  <a:pt x="774" y="2381"/>
                  <a:pt x="751" y="2383"/>
                  <a:pt x="729" y="2383"/>
                </a:cubicBezTo>
                <a:cubicBezTo>
                  <a:pt x="563" y="2383"/>
                  <a:pt x="409" y="2271"/>
                  <a:pt x="357" y="2104"/>
                </a:cubicBezTo>
                <a:cubicBezTo>
                  <a:pt x="346" y="2016"/>
                  <a:pt x="263" y="1948"/>
                  <a:pt x="176" y="1948"/>
                </a:cubicBezTo>
                <a:cubicBezTo>
                  <a:pt x="169" y="1948"/>
                  <a:pt x="162" y="1948"/>
                  <a:pt x="155" y="1949"/>
                </a:cubicBezTo>
                <a:cubicBezTo>
                  <a:pt x="60" y="1961"/>
                  <a:pt x="0" y="2044"/>
                  <a:pt x="12" y="2139"/>
                </a:cubicBezTo>
                <a:cubicBezTo>
                  <a:pt x="48" y="2448"/>
                  <a:pt x="393" y="2698"/>
                  <a:pt x="761" y="2698"/>
                </a:cubicBezTo>
                <a:lnTo>
                  <a:pt x="832" y="2698"/>
                </a:lnTo>
                <a:cubicBezTo>
                  <a:pt x="1177" y="2662"/>
                  <a:pt x="1474" y="2448"/>
                  <a:pt x="1628" y="2139"/>
                </a:cubicBezTo>
                <a:cubicBezTo>
                  <a:pt x="1759" y="1878"/>
                  <a:pt x="1807" y="1581"/>
                  <a:pt x="1783" y="1296"/>
                </a:cubicBezTo>
                <a:cubicBezTo>
                  <a:pt x="1759" y="916"/>
                  <a:pt x="1676" y="559"/>
                  <a:pt x="1521" y="214"/>
                </a:cubicBezTo>
                <a:cubicBezTo>
                  <a:pt x="1510" y="167"/>
                  <a:pt x="1486" y="131"/>
                  <a:pt x="1462" y="84"/>
                </a:cubicBezTo>
                <a:cubicBezTo>
                  <a:pt x="1429" y="35"/>
                  <a:pt x="1368" y="8"/>
                  <a:pt x="1306" y="8"/>
                </a:cubicBezTo>
                <a:cubicBezTo>
                  <a:pt x="1278" y="8"/>
                  <a:pt x="1250" y="13"/>
                  <a:pt x="1224" y="24"/>
                </a:cubicBezTo>
                <a:cubicBezTo>
                  <a:pt x="1153" y="60"/>
                  <a:pt x="1105" y="155"/>
                  <a:pt x="1141" y="226"/>
                </a:cubicBezTo>
                <a:cubicBezTo>
                  <a:pt x="1165" y="262"/>
                  <a:pt x="1177" y="286"/>
                  <a:pt x="1189" y="321"/>
                </a:cubicBezTo>
                <a:cubicBezTo>
                  <a:pt x="1212" y="416"/>
                  <a:pt x="1189" y="523"/>
                  <a:pt x="1129" y="607"/>
                </a:cubicBezTo>
                <a:cubicBezTo>
                  <a:pt x="1058" y="725"/>
                  <a:pt x="939" y="797"/>
                  <a:pt x="797" y="809"/>
                </a:cubicBezTo>
                <a:cubicBezTo>
                  <a:pt x="666" y="797"/>
                  <a:pt x="547" y="725"/>
                  <a:pt x="476" y="607"/>
                </a:cubicBezTo>
                <a:cubicBezTo>
                  <a:pt x="404" y="500"/>
                  <a:pt x="393" y="357"/>
                  <a:pt x="452" y="250"/>
                </a:cubicBezTo>
                <a:cubicBezTo>
                  <a:pt x="511" y="167"/>
                  <a:pt x="476" y="60"/>
                  <a:pt x="393" y="24"/>
                </a:cubicBezTo>
                <a:cubicBezTo>
                  <a:pt x="364" y="8"/>
                  <a:pt x="333" y="0"/>
                  <a:pt x="3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4"/>
          <p:cNvSpPr/>
          <p:nvPr/>
        </p:nvSpPr>
        <p:spPr>
          <a:xfrm rot="1001131">
            <a:off x="5923838" y="838641"/>
            <a:ext cx="240001" cy="239616"/>
          </a:xfrm>
          <a:custGeom>
            <a:avLst/>
            <a:gdLst/>
            <a:ahLst/>
            <a:cxnLst/>
            <a:rect l="l" t="t" r="r" b="b"/>
            <a:pathLst>
              <a:path w="2401" h="2397" extrusionOk="0">
                <a:moveTo>
                  <a:pt x="1470" y="328"/>
                </a:moveTo>
                <a:cubicBezTo>
                  <a:pt x="1648" y="328"/>
                  <a:pt x="1811" y="422"/>
                  <a:pt x="1890" y="591"/>
                </a:cubicBezTo>
                <a:cubicBezTo>
                  <a:pt x="1902" y="638"/>
                  <a:pt x="1937" y="686"/>
                  <a:pt x="1985" y="698"/>
                </a:cubicBezTo>
                <a:cubicBezTo>
                  <a:pt x="1961" y="840"/>
                  <a:pt x="1926" y="971"/>
                  <a:pt x="1878" y="1102"/>
                </a:cubicBezTo>
                <a:cubicBezTo>
                  <a:pt x="1783" y="1375"/>
                  <a:pt x="1569" y="1589"/>
                  <a:pt x="1296" y="1696"/>
                </a:cubicBezTo>
                <a:cubicBezTo>
                  <a:pt x="1218" y="1729"/>
                  <a:pt x="1136" y="1745"/>
                  <a:pt x="1055" y="1745"/>
                </a:cubicBezTo>
                <a:cubicBezTo>
                  <a:pt x="878" y="1745"/>
                  <a:pt x="705" y="1668"/>
                  <a:pt x="583" y="1529"/>
                </a:cubicBezTo>
                <a:cubicBezTo>
                  <a:pt x="416" y="1280"/>
                  <a:pt x="559" y="923"/>
                  <a:pt x="773" y="686"/>
                </a:cubicBezTo>
                <a:cubicBezTo>
                  <a:pt x="927" y="496"/>
                  <a:pt x="1141" y="377"/>
                  <a:pt x="1391" y="329"/>
                </a:cubicBezTo>
                <a:lnTo>
                  <a:pt x="1438" y="329"/>
                </a:lnTo>
                <a:cubicBezTo>
                  <a:pt x="1449" y="329"/>
                  <a:pt x="1460" y="328"/>
                  <a:pt x="1470" y="328"/>
                </a:cubicBezTo>
                <a:close/>
                <a:moveTo>
                  <a:pt x="1471" y="0"/>
                </a:moveTo>
                <a:cubicBezTo>
                  <a:pt x="1432" y="0"/>
                  <a:pt x="1394" y="3"/>
                  <a:pt x="1355" y="8"/>
                </a:cubicBezTo>
                <a:cubicBezTo>
                  <a:pt x="1022" y="56"/>
                  <a:pt x="725" y="222"/>
                  <a:pt x="512" y="484"/>
                </a:cubicBezTo>
                <a:cubicBezTo>
                  <a:pt x="226" y="781"/>
                  <a:pt x="1" y="1280"/>
                  <a:pt x="286" y="1696"/>
                </a:cubicBezTo>
                <a:cubicBezTo>
                  <a:pt x="439" y="1925"/>
                  <a:pt x="744" y="2058"/>
                  <a:pt x="1058" y="2058"/>
                </a:cubicBezTo>
                <a:cubicBezTo>
                  <a:pt x="1182" y="2058"/>
                  <a:pt x="1308" y="2037"/>
                  <a:pt x="1427" y="1993"/>
                </a:cubicBezTo>
                <a:cubicBezTo>
                  <a:pt x="1664" y="1910"/>
                  <a:pt x="1866" y="1743"/>
                  <a:pt x="2021" y="1541"/>
                </a:cubicBezTo>
                <a:cubicBezTo>
                  <a:pt x="2021" y="1779"/>
                  <a:pt x="2033" y="2005"/>
                  <a:pt x="2044" y="2242"/>
                </a:cubicBezTo>
                <a:cubicBezTo>
                  <a:pt x="2056" y="2326"/>
                  <a:pt x="2139" y="2397"/>
                  <a:pt x="2223" y="2397"/>
                </a:cubicBezTo>
                <a:lnTo>
                  <a:pt x="2235" y="2397"/>
                </a:lnTo>
                <a:cubicBezTo>
                  <a:pt x="2330" y="2385"/>
                  <a:pt x="2401" y="2314"/>
                  <a:pt x="2401" y="2219"/>
                </a:cubicBezTo>
                <a:cubicBezTo>
                  <a:pt x="2365" y="1553"/>
                  <a:pt x="2365" y="876"/>
                  <a:pt x="2401" y="199"/>
                </a:cubicBezTo>
                <a:cubicBezTo>
                  <a:pt x="2401" y="115"/>
                  <a:pt x="2330" y="32"/>
                  <a:pt x="2235" y="32"/>
                </a:cubicBezTo>
                <a:cubicBezTo>
                  <a:pt x="2228" y="31"/>
                  <a:pt x="2221" y="31"/>
                  <a:pt x="2214" y="31"/>
                </a:cubicBezTo>
                <a:cubicBezTo>
                  <a:pt x="2128" y="31"/>
                  <a:pt x="2055" y="99"/>
                  <a:pt x="2044" y="187"/>
                </a:cubicBezTo>
                <a:lnTo>
                  <a:pt x="2044" y="210"/>
                </a:lnTo>
                <a:cubicBezTo>
                  <a:pt x="1884" y="80"/>
                  <a:pt x="1681" y="0"/>
                  <a:pt x="14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4"/>
          <p:cNvSpPr/>
          <p:nvPr/>
        </p:nvSpPr>
        <p:spPr>
          <a:xfrm rot="1001131">
            <a:off x="6244054" y="967780"/>
            <a:ext cx="131945" cy="153747"/>
          </a:xfrm>
          <a:custGeom>
            <a:avLst/>
            <a:gdLst/>
            <a:ahLst/>
            <a:cxnLst/>
            <a:rect l="l" t="t" r="r" b="b"/>
            <a:pathLst>
              <a:path w="1320" h="1538" extrusionOk="0">
                <a:moveTo>
                  <a:pt x="199" y="0"/>
                </a:moveTo>
                <a:cubicBezTo>
                  <a:pt x="172" y="0"/>
                  <a:pt x="144" y="6"/>
                  <a:pt x="119" y="17"/>
                </a:cubicBezTo>
                <a:cubicBezTo>
                  <a:pt x="36" y="52"/>
                  <a:pt x="1" y="159"/>
                  <a:pt x="36" y="242"/>
                </a:cubicBezTo>
                <a:cubicBezTo>
                  <a:pt x="155" y="444"/>
                  <a:pt x="298" y="646"/>
                  <a:pt x="452" y="836"/>
                </a:cubicBezTo>
                <a:lnTo>
                  <a:pt x="96" y="1276"/>
                </a:lnTo>
                <a:cubicBezTo>
                  <a:pt x="36" y="1347"/>
                  <a:pt x="60" y="1454"/>
                  <a:pt x="131" y="1502"/>
                </a:cubicBezTo>
                <a:cubicBezTo>
                  <a:pt x="167" y="1526"/>
                  <a:pt x="203" y="1538"/>
                  <a:pt x="238" y="1538"/>
                </a:cubicBezTo>
                <a:cubicBezTo>
                  <a:pt x="298" y="1538"/>
                  <a:pt x="357" y="1514"/>
                  <a:pt x="393" y="1466"/>
                </a:cubicBezTo>
                <a:lnTo>
                  <a:pt x="702" y="1086"/>
                </a:lnTo>
                <a:cubicBezTo>
                  <a:pt x="797" y="1181"/>
                  <a:pt x="904" y="1264"/>
                  <a:pt x="1011" y="1347"/>
                </a:cubicBezTo>
                <a:cubicBezTo>
                  <a:pt x="1046" y="1371"/>
                  <a:pt x="1082" y="1383"/>
                  <a:pt x="1118" y="1383"/>
                </a:cubicBezTo>
                <a:cubicBezTo>
                  <a:pt x="1177" y="1383"/>
                  <a:pt x="1225" y="1359"/>
                  <a:pt x="1260" y="1324"/>
                </a:cubicBezTo>
                <a:cubicBezTo>
                  <a:pt x="1320" y="1252"/>
                  <a:pt x="1308" y="1145"/>
                  <a:pt x="1236" y="1098"/>
                </a:cubicBezTo>
                <a:cubicBezTo>
                  <a:pt x="1118" y="1015"/>
                  <a:pt x="1023" y="920"/>
                  <a:pt x="916" y="825"/>
                </a:cubicBezTo>
                <a:lnTo>
                  <a:pt x="1248" y="409"/>
                </a:lnTo>
                <a:cubicBezTo>
                  <a:pt x="1320" y="337"/>
                  <a:pt x="1296" y="230"/>
                  <a:pt x="1213" y="183"/>
                </a:cubicBezTo>
                <a:cubicBezTo>
                  <a:pt x="1184" y="164"/>
                  <a:pt x="1150" y="154"/>
                  <a:pt x="1115" y="154"/>
                </a:cubicBezTo>
                <a:cubicBezTo>
                  <a:pt x="1062" y="154"/>
                  <a:pt x="1006" y="176"/>
                  <a:pt x="963" y="219"/>
                </a:cubicBezTo>
                <a:lnTo>
                  <a:pt x="678" y="563"/>
                </a:lnTo>
                <a:cubicBezTo>
                  <a:pt x="559" y="421"/>
                  <a:pt x="452" y="254"/>
                  <a:pt x="357" y="88"/>
                </a:cubicBezTo>
                <a:cubicBezTo>
                  <a:pt x="324" y="30"/>
                  <a:pt x="261" y="0"/>
                  <a:pt x="19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4"/>
          <p:cNvSpPr/>
          <p:nvPr/>
        </p:nvSpPr>
        <p:spPr>
          <a:xfrm rot="1001131">
            <a:off x="6498407" y="944231"/>
            <a:ext cx="196119" cy="275404"/>
          </a:xfrm>
          <a:custGeom>
            <a:avLst/>
            <a:gdLst/>
            <a:ahLst/>
            <a:cxnLst/>
            <a:rect l="l" t="t" r="r" b="b"/>
            <a:pathLst>
              <a:path w="1962" h="2755" extrusionOk="0">
                <a:moveTo>
                  <a:pt x="1160" y="1388"/>
                </a:moveTo>
                <a:cubicBezTo>
                  <a:pt x="1194" y="1388"/>
                  <a:pt x="1227" y="1392"/>
                  <a:pt x="1260" y="1399"/>
                </a:cubicBezTo>
                <a:cubicBezTo>
                  <a:pt x="1379" y="1435"/>
                  <a:pt x="1474" y="1518"/>
                  <a:pt x="1522" y="1637"/>
                </a:cubicBezTo>
                <a:cubicBezTo>
                  <a:pt x="1593" y="1792"/>
                  <a:pt x="1569" y="1982"/>
                  <a:pt x="1474" y="2112"/>
                </a:cubicBezTo>
                <a:cubicBezTo>
                  <a:pt x="1315" y="2337"/>
                  <a:pt x="1009" y="2429"/>
                  <a:pt x="729" y="2429"/>
                </a:cubicBezTo>
                <a:cubicBezTo>
                  <a:pt x="654" y="2429"/>
                  <a:pt x="580" y="2422"/>
                  <a:pt x="512" y="2410"/>
                </a:cubicBezTo>
                <a:lnTo>
                  <a:pt x="476" y="2410"/>
                </a:lnTo>
                <a:cubicBezTo>
                  <a:pt x="476" y="2184"/>
                  <a:pt x="524" y="1946"/>
                  <a:pt x="619" y="1732"/>
                </a:cubicBezTo>
                <a:cubicBezTo>
                  <a:pt x="722" y="1547"/>
                  <a:pt x="941" y="1388"/>
                  <a:pt x="1160" y="1388"/>
                </a:cubicBezTo>
                <a:close/>
                <a:moveTo>
                  <a:pt x="177" y="0"/>
                </a:moveTo>
                <a:cubicBezTo>
                  <a:pt x="91" y="0"/>
                  <a:pt x="7" y="60"/>
                  <a:pt x="1" y="176"/>
                </a:cubicBezTo>
                <a:lnTo>
                  <a:pt x="120" y="2588"/>
                </a:lnTo>
                <a:cubicBezTo>
                  <a:pt x="120" y="2683"/>
                  <a:pt x="203" y="2754"/>
                  <a:pt x="298" y="2754"/>
                </a:cubicBezTo>
                <a:cubicBezTo>
                  <a:pt x="333" y="2754"/>
                  <a:pt x="369" y="2742"/>
                  <a:pt x="405" y="2718"/>
                </a:cubicBezTo>
                <a:lnTo>
                  <a:pt x="429" y="2718"/>
                </a:lnTo>
                <a:cubicBezTo>
                  <a:pt x="526" y="2736"/>
                  <a:pt x="629" y="2746"/>
                  <a:pt x="735" y="2746"/>
                </a:cubicBezTo>
                <a:cubicBezTo>
                  <a:pt x="1122" y="2746"/>
                  <a:pt x="1538" y="2617"/>
                  <a:pt x="1771" y="2291"/>
                </a:cubicBezTo>
                <a:cubicBezTo>
                  <a:pt x="1926" y="2065"/>
                  <a:pt x="1961" y="1768"/>
                  <a:pt x="1854" y="1518"/>
                </a:cubicBezTo>
                <a:cubicBezTo>
                  <a:pt x="1759" y="1293"/>
                  <a:pt x="1569" y="1126"/>
                  <a:pt x="1344" y="1079"/>
                </a:cubicBezTo>
                <a:cubicBezTo>
                  <a:pt x="1279" y="1066"/>
                  <a:pt x="1214" y="1059"/>
                  <a:pt x="1150" y="1059"/>
                </a:cubicBezTo>
                <a:cubicBezTo>
                  <a:pt x="862" y="1059"/>
                  <a:pt x="592" y="1188"/>
                  <a:pt x="417" y="1411"/>
                </a:cubicBezTo>
                <a:lnTo>
                  <a:pt x="357" y="164"/>
                </a:lnTo>
                <a:cubicBezTo>
                  <a:pt x="340" y="54"/>
                  <a:pt x="258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4"/>
          <p:cNvSpPr/>
          <p:nvPr/>
        </p:nvSpPr>
        <p:spPr>
          <a:xfrm rot="1001131">
            <a:off x="5840215" y="1218269"/>
            <a:ext cx="873140" cy="48283"/>
          </a:xfrm>
          <a:custGeom>
            <a:avLst/>
            <a:gdLst/>
            <a:ahLst/>
            <a:cxnLst/>
            <a:rect l="l" t="t" r="r" b="b"/>
            <a:pathLst>
              <a:path w="8735" h="483" extrusionOk="0">
                <a:moveTo>
                  <a:pt x="5809" y="1"/>
                </a:moveTo>
                <a:cubicBezTo>
                  <a:pt x="3926" y="1"/>
                  <a:pt x="2036" y="56"/>
                  <a:pt x="167" y="160"/>
                </a:cubicBezTo>
                <a:cubicBezTo>
                  <a:pt x="72" y="160"/>
                  <a:pt x="1" y="243"/>
                  <a:pt x="1" y="339"/>
                </a:cubicBezTo>
                <a:cubicBezTo>
                  <a:pt x="12" y="416"/>
                  <a:pt x="84" y="482"/>
                  <a:pt x="161" y="482"/>
                </a:cubicBezTo>
                <a:cubicBezTo>
                  <a:pt x="167" y="482"/>
                  <a:pt x="173" y="482"/>
                  <a:pt x="179" y="481"/>
                </a:cubicBezTo>
                <a:lnTo>
                  <a:pt x="191" y="481"/>
                </a:lnTo>
                <a:cubicBezTo>
                  <a:pt x="2052" y="377"/>
                  <a:pt x="3934" y="322"/>
                  <a:pt x="5808" y="322"/>
                </a:cubicBezTo>
                <a:cubicBezTo>
                  <a:pt x="6723" y="322"/>
                  <a:pt x="7637" y="335"/>
                  <a:pt x="8545" y="362"/>
                </a:cubicBezTo>
                <a:cubicBezTo>
                  <a:pt x="8640" y="362"/>
                  <a:pt x="8723" y="291"/>
                  <a:pt x="8735" y="208"/>
                </a:cubicBezTo>
                <a:cubicBezTo>
                  <a:pt x="8723" y="113"/>
                  <a:pt x="8652" y="41"/>
                  <a:pt x="8556" y="41"/>
                </a:cubicBezTo>
                <a:cubicBezTo>
                  <a:pt x="7645" y="14"/>
                  <a:pt x="6727" y="1"/>
                  <a:pt x="58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4"/>
          <p:cNvSpPr/>
          <p:nvPr/>
        </p:nvSpPr>
        <p:spPr>
          <a:xfrm rot="1001131">
            <a:off x="6085325" y="1290789"/>
            <a:ext cx="205615" cy="221823"/>
          </a:xfrm>
          <a:custGeom>
            <a:avLst/>
            <a:gdLst/>
            <a:ahLst/>
            <a:cxnLst/>
            <a:rect l="l" t="t" r="r" b="b"/>
            <a:pathLst>
              <a:path w="2057" h="2219" extrusionOk="0">
                <a:moveTo>
                  <a:pt x="1735" y="0"/>
                </a:moveTo>
                <a:cubicBezTo>
                  <a:pt x="1693" y="0"/>
                  <a:pt x="1651" y="15"/>
                  <a:pt x="1617" y="43"/>
                </a:cubicBezTo>
                <a:cubicBezTo>
                  <a:pt x="1391" y="234"/>
                  <a:pt x="1177" y="447"/>
                  <a:pt x="975" y="661"/>
                </a:cubicBezTo>
                <a:lnTo>
                  <a:pt x="310" y="162"/>
                </a:lnTo>
                <a:cubicBezTo>
                  <a:pt x="279" y="137"/>
                  <a:pt x="241" y="124"/>
                  <a:pt x="203" y="124"/>
                </a:cubicBezTo>
                <a:cubicBezTo>
                  <a:pt x="153" y="124"/>
                  <a:pt x="101" y="146"/>
                  <a:pt x="60" y="186"/>
                </a:cubicBezTo>
                <a:cubicBezTo>
                  <a:pt x="1" y="257"/>
                  <a:pt x="13" y="364"/>
                  <a:pt x="84" y="412"/>
                </a:cubicBezTo>
                <a:lnTo>
                  <a:pt x="761" y="923"/>
                </a:lnTo>
                <a:cubicBezTo>
                  <a:pt x="488" y="1256"/>
                  <a:pt x="262" y="1612"/>
                  <a:pt x="60" y="1992"/>
                </a:cubicBezTo>
                <a:cubicBezTo>
                  <a:pt x="13" y="2064"/>
                  <a:pt x="48" y="2171"/>
                  <a:pt x="143" y="2206"/>
                </a:cubicBezTo>
                <a:cubicBezTo>
                  <a:pt x="167" y="2218"/>
                  <a:pt x="191" y="2218"/>
                  <a:pt x="215" y="2218"/>
                </a:cubicBezTo>
                <a:cubicBezTo>
                  <a:pt x="286" y="2218"/>
                  <a:pt x="345" y="2182"/>
                  <a:pt x="381" y="2123"/>
                </a:cubicBezTo>
                <a:cubicBezTo>
                  <a:pt x="571" y="1778"/>
                  <a:pt x="785" y="1434"/>
                  <a:pt x="1035" y="1125"/>
                </a:cubicBezTo>
                <a:lnTo>
                  <a:pt x="1736" y="1660"/>
                </a:lnTo>
                <a:cubicBezTo>
                  <a:pt x="1766" y="1685"/>
                  <a:pt x="1804" y="1698"/>
                  <a:pt x="1842" y="1698"/>
                </a:cubicBezTo>
                <a:cubicBezTo>
                  <a:pt x="1893" y="1698"/>
                  <a:pt x="1945" y="1676"/>
                  <a:pt x="1985" y="1636"/>
                </a:cubicBezTo>
                <a:cubicBezTo>
                  <a:pt x="2056" y="1576"/>
                  <a:pt x="2045" y="1458"/>
                  <a:pt x="1961" y="1410"/>
                </a:cubicBezTo>
                <a:lnTo>
                  <a:pt x="1260" y="875"/>
                </a:lnTo>
                <a:cubicBezTo>
                  <a:pt x="1450" y="661"/>
                  <a:pt x="1652" y="459"/>
                  <a:pt x="1866" y="281"/>
                </a:cubicBezTo>
                <a:cubicBezTo>
                  <a:pt x="1938" y="222"/>
                  <a:pt x="1938" y="103"/>
                  <a:pt x="1866" y="55"/>
                </a:cubicBezTo>
                <a:cubicBezTo>
                  <a:pt x="1829" y="18"/>
                  <a:pt x="1782" y="0"/>
                  <a:pt x="1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7613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960000" y="1864967"/>
            <a:ext cx="10160000" cy="2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4133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7066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960000" y="3619500"/>
            <a:ext cx="53120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highlight>
                  <a:schemeClr val="accent1"/>
                </a:highlight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8942001" y="4192405"/>
            <a:ext cx="1376747" cy="1471588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327201" y="343302"/>
            <a:ext cx="1311061" cy="1304700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10525757" y="4865572"/>
            <a:ext cx="964155" cy="1304912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31087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9072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3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3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3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3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3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3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3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3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4580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129184" y="-373425"/>
            <a:ext cx="1697293" cy="1814605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241584" y="1960814"/>
            <a:ext cx="1092512" cy="1087095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2252647" y="-117616"/>
            <a:ext cx="833229" cy="1127715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9989235" y="5164205"/>
            <a:ext cx="1376747" cy="1471588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10856657" y="3606272"/>
            <a:ext cx="964155" cy="1304912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48524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10911563" y="4175352"/>
            <a:ext cx="964151" cy="1304905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10408530" y="5775319"/>
            <a:ext cx="1358647" cy="738883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6169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05455E-8A63-5847-B60C-02B74A9E8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267F6E-5205-D145-8AFE-212018AC8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FBF5AC-C5C8-CA4B-B881-224E7BADD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46F72-2CCE-3B48-942B-C08DAA4C0FD3}" type="datetimeFigureOut">
              <a:rPr lang="x-none" smtClean="0"/>
              <a:t>21/02/2025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D93D70-B4B7-7A41-AB3C-F718428D2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5538A7-2D0E-E64B-8036-1B553542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7261-0FEC-DA44-8049-0741E6E7E40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782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0386">
            <a:off x="234792" y="116632"/>
            <a:ext cx="1058571" cy="10801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464086"/>
            <a:ext cx="983432" cy="13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1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2025/2/21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60B">
            <a:alpha val="37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tma"/>
              <a:buNone/>
              <a:defRPr sz="3500">
                <a:solidFill>
                  <a:schemeClr val="dk2"/>
                </a:solidFill>
                <a:latin typeface="Atma"/>
                <a:ea typeface="Atma"/>
                <a:cs typeface="Atma"/>
                <a:sym typeface="At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3361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Thin"/>
              <a:buNone/>
              <a:defRPr sz="2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Thin"/>
              <a:buChar char="●"/>
              <a:defRPr sz="1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●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●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Thin"/>
              <a:buChar char="■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2243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="" xmlns:a16="http://schemas.microsoft.com/office/drawing/2014/main" id="{2D63E0FA-1807-94AD-45B9-38228C8ED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95249">
            <a:off x="-1677699" y="3946436"/>
            <a:ext cx="5540814" cy="4211407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="" xmlns:a16="http://schemas.microsoft.com/office/drawing/2014/main" id="{C055A8ED-8C2B-6E48-11CB-854490909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48" y="-12681"/>
            <a:ext cx="3740089" cy="2389933"/>
          </a:xfrm>
          <a:prstGeom prst="rect">
            <a:avLst/>
          </a:prstGeom>
        </p:spPr>
      </p:pic>
      <p:pic>
        <p:nvPicPr>
          <p:cNvPr id="4" name="图片 1">
            <a:extLst>
              <a:ext uri="{FF2B5EF4-FFF2-40B4-BE49-F238E27FC236}">
                <a16:creationId xmlns="" xmlns:a16="http://schemas.microsoft.com/office/drawing/2014/main" id="{9749943C-D6C0-8E3D-5ACC-E15D327FC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11" y="4725144"/>
            <a:ext cx="1905561" cy="194435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F116DD46-6140-83DB-C60B-BD4056B8A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-12681"/>
            <a:ext cx="1645784" cy="2121233"/>
          </a:xfrm>
          <a:prstGeom prst="rect">
            <a:avLst/>
          </a:prstGeom>
        </p:spPr>
      </p:pic>
      <p:pic>
        <p:nvPicPr>
          <p:cNvPr id="874" name="Picture 873">
            <a:extLst>
              <a:ext uri="{FF2B5EF4-FFF2-40B4-BE49-F238E27FC236}">
                <a16:creationId xmlns="" xmlns:a16="http://schemas.microsoft.com/office/drawing/2014/main" id="{90B1CAA8-103A-ECDA-2567-001684464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472" y="777392"/>
            <a:ext cx="8593341" cy="4794538"/>
          </a:xfrm>
          <a:prstGeom prst="rect">
            <a:avLst/>
          </a:prstGeom>
        </p:spPr>
      </p:pic>
      <p:sp>
        <p:nvSpPr>
          <p:cNvPr id="876" name="TextBox 875">
            <a:extLst>
              <a:ext uri="{FF2B5EF4-FFF2-40B4-BE49-F238E27FC236}">
                <a16:creationId xmlns="" xmlns:a16="http://schemas.microsoft.com/office/drawing/2014/main" id="{8E1DF110-DB9B-2C14-48DA-605B09BE0491}"/>
              </a:ext>
            </a:extLst>
          </p:cNvPr>
          <p:cNvSpPr txBox="1"/>
          <p:nvPr/>
        </p:nvSpPr>
        <p:spPr>
          <a:xfrm>
            <a:off x="4079776" y="2363729"/>
            <a:ext cx="48965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 động </a:t>
            </a:r>
          </a:p>
          <a:p>
            <a:r>
              <a:rPr lang="en" sz="6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  <a:endParaRPr lang="en-US" sz="6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=""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631504" y="152633"/>
            <a:ext cx="9274708" cy="1908215"/>
            <a:chOff x="1497330" y="-768416"/>
            <a:chExt cx="15201746" cy="3344088"/>
          </a:xfrm>
        </p:grpSpPr>
        <p:sp>
          <p:nvSpPr>
            <p:cNvPr id="5" name="TextBox 8">
              <a:extLst>
                <a:ext uri="{FF2B5EF4-FFF2-40B4-BE49-F238E27FC236}">
                  <a16:creationId xmlns=""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8470" y="-768416"/>
              <a:ext cx="14860606" cy="334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4400" b="1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vi-VN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 Tìm hiểu về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yếu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thi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thất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tứ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tuyệt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luật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sz="3600" dirty="0">
                <a:solidFill>
                  <a:srgbClr val="C00000"/>
                </a:solidFill>
                <a:effectLst/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4400" dirty="0">
                <a:solidFill>
                  <a:srgbClr val="C00000"/>
                </a:solidFill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=""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=""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=""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=""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=""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=""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=""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=""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=""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=""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=""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=""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=""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=""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=""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=""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=""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=""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=""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=""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=""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=""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=""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=""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=""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=""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=""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=""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=""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=""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=""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=""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=""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=""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=""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=""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=""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=""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=""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=""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=""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=""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=""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=""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=""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=""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=""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=""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=""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=""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=""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=""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=""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=""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=""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=""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=""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=""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=""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=""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=""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=""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=""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2471" name="图片 2">
            <a:extLst>
              <a:ext uri="{FF2B5EF4-FFF2-40B4-BE49-F238E27FC236}">
                <a16:creationId xmlns="" xmlns:a16="http://schemas.microsoft.com/office/drawing/2014/main" id="{D578F5CF-2388-A3C5-ED58-F6B2221A9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71" y="1005702"/>
            <a:ext cx="6479055" cy="4575501"/>
          </a:xfrm>
          <a:prstGeom prst="rect">
            <a:avLst/>
          </a:prstGeom>
        </p:spPr>
      </p:pic>
      <p:sp>
        <p:nvSpPr>
          <p:cNvPr id="2473" name="文本框 5">
            <a:extLst>
              <a:ext uri="{FF2B5EF4-FFF2-40B4-BE49-F238E27FC236}">
                <a16:creationId xmlns="" xmlns:a16="http://schemas.microsoft.com/office/drawing/2014/main" id="{C398FAA1-DBAD-2270-354E-03B0EA04BF38}"/>
              </a:ext>
            </a:extLst>
          </p:cNvPr>
          <p:cNvSpPr txBox="1"/>
          <p:nvPr/>
        </p:nvSpPr>
        <p:spPr>
          <a:xfrm>
            <a:off x="6528048" y="2060848"/>
            <a:ext cx="3361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Hs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4-6 </a:t>
            </a:r>
            <a:r>
              <a:rPr lang="en-US" sz="32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75" name="图片 19">
            <a:extLst>
              <a:ext uri="{FF2B5EF4-FFF2-40B4-BE49-F238E27FC236}">
                <a16:creationId xmlns="" xmlns:a16="http://schemas.microsoft.com/office/drawing/2014/main" id="{2D709FFA-7C3F-73A1-FC55-7255A47B2B30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8080" y="2105348"/>
            <a:ext cx="5260088" cy="526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690" y="0"/>
            <a:ext cx="12190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7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9C9F767-51E0-423A-B1D9-04BBCBECC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10" y="1148361"/>
            <a:ext cx="843775" cy="8561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FDA6C78-823F-4BC0-96E5-2EC35A637D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50" y="2620149"/>
            <a:ext cx="843775" cy="8561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04739CE5-A2F4-4EF7-9640-904E75A22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085" y="4133284"/>
            <a:ext cx="843775" cy="85613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6="http://schemas.microsoft.com/office/drawing/2014/main" id="{49C21186-C5DC-48DD-8A2A-243873FB7C2F}"/>
              </a:ext>
            </a:extLst>
          </p:cNvPr>
          <p:cNvSpPr/>
          <p:nvPr/>
        </p:nvSpPr>
        <p:spPr>
          <a:xfrm>
            <a:off x="5168784" y="2648550"/>
            <a:ext cx="6830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Niêm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chữa thứ 2 trong câu một 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trắc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niêm với chữ thứ 2 của câu 4 cũng là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“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trắc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chữ thứ 2 của câu 2 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niêm với chữ thứ 2 của c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 3 cũng 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“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80E41969-0E91-46EF-86BD-9D01A348CFE0}"/>
              </a:ext>
            </a:extLst>
          </p:cNvPr>
          <p:cNvSpPr/>
          <p:nvPr/>
        </p:nvSpPr>
        <p:spPr>
          <a:xfrm>
            <a:off x="5149520" y="1034999"/>
            <a:ext cx="67481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Thể thơ: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hiệu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4</a:t>
            </a:r>
          </a:p>
          <a:p>
            <a:r>
              <a:rPr lang="vi-VN" sz="2400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:7</a:t>
            </a:r>
          </a:p>
          <a:p>
            <a:pPr algn="just"/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  <a:ea typeface="方正姚体" panose="0201060103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8047B4E-8D55-42E3-A46A-B24B50024CFF}"/>
              </a:ext>
            </a:extLst>
          </p:cNvPr>
          <p:cNvSpPr/>
          <p:nvPr/>
        </p:nvSpPr>
        <p:spPr>
          <a:xfrm>
            <a:off x="5335611" y="5624608"/>
            <a:ext cx="5853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tuyệt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quy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khắt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khe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thơ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thất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ngôn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cú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ko-KR" altLang="ko-KR" sz="2400" dirty="0">
              <a:latin typeface="Cambria" panose="02040503050406030204" pitchFamily="18" charset="0"/>
            </a:endParaRPr>
          </a:p>
        </p:txBody>
      </p:sp>
      <p:pic>
        <p:nvPicPr>
          <p:cNvPr id="3" name="Picture 2" descr="Bài thơ Nam Quốc Sơn Hà- Bản tuyên ngôn đầu tiên của Việt Nam">
            <a:extLst>
              <a:ext uri="{FF2B5EF4-FFF2-40B4-BE49-F238E27FC236}">
                <a16:creationId xmlns="" xmlns:a16="http://schemas.microsoft.com/office/drawing/2014/main" id="{EDEC99EA-56B9-CA30-F464-48F3DF412C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57360" y="1120445"/>
            <a:ext cx="3649123" cy="51207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8">
            <a:extLst>
              <a:ext uri="{FF2B5EF4-FFF2-40B4-BE49-F238E27FC236}">
                <a16:creationId xmlns="" xmlns:a16="http://schemas.microsoft.com/office/drawing/2014/main" id="{608FDB00-7BCE-684D-2D9F-BAA84995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75" y="61212"/>
            <a:ext cx="9649072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just"/>
            <a:r>
              <a:rPr lang="en-US" sz="3600" b="1" kern="1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Tìm hiểu về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thơ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>
            <a:extLst>
              <a:ext uri="{FF2B5EF4-FFF2-40B4-BE49-F238E27FC236}">
                <a16:creationId xmlns="" xmlns:a16="http://schemas.microsoft.com/office/drawing/2014/main" id="{6A1580FE-4223-1232-881C-9C34F1F85B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609" y="5599471"/>
            <a:ext cx="843775" cy="8561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8AEE6F0-7BAC-2077-0E84-D9C7909B1C67}"/>
              </a:ext>
            </a:extLst>
          </p:cNvPr>
          <p:cNvSpPr txBox="1"/>
          <p:nvPr/>
        </p:nvSpPr>
        <p:spPr>
          <a:xfrm>
            <a:off x="5192488" y="4218210"/>
            <a:ext cx="6748110" cy="1131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hiệp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1,2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(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hư</a:t>
            </a:r>
            <a:r>
              <a:rPr lang="en-US" sz="24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2" name="图片 1">
            <a:extLst>
              <a:ext uri="{FF2B5EF4-FFF2-40B4-BE49-F238E27FC236}">
                <a16:creationId xmlns="" xmlns:a16="http://schemas.microsoft.com/office/drawing/2014/main" id="{F7740F75-E60B-4AB2-2C6D-3D1F32ACA3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657" y="3736974"/>
            <a:ext cx="3783488" cy="458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图片 6">
            <a:extLst>
              <a:ext uri="{FF2B5EF4-FFF2-40B4-BE49-F238E27FC236}">
                <a16:creationId xmlns="" xmlns:a16="http://schemas.microsoft.com/office/drawing/2014/main" id="{32D91137-E1C6-86AA-0433-4922DC15A3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544" y="102913"/>
            <a:ext cx="790489" cy="846453"/>
          </a:xfrm>
          <a:prstGeom prst="rect">
            <a:avLst/>
          </a:prstGeom>
        </p:spPr>
      </p:pic>
      <p:pic>
        <p:nvPicPr>
          <p:cNvPr id="24" name="图片 8">
            <a:extLst>
              <a:ext uri="{FF2B5EF4-FFF2-40B4-BE49-F238E27FC236}">
                <a16:creationId xmlns="" xmlns:a16="http://schemas.microsoft.com/office/drawing/2014/main" id="{74BDC144-18CE-2543-AF76-3604ABF24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11055" y="861512"/>
            <a:ext cx="2113617" cy="216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4">
            <a:extLst>
              <a:ext uri="{FF2B5EF4-FFF2-40B4-BE49-F238E27FC236}">
                <a16:creationId xmlns="" xmlns:a16="http://schemas.microsoft.com/office/drawing/2014/main" id="{C78440CC-C4ED-061E-BE2B-8D4242291050}"/>
              </a:ext>
            </a:extLst>
          </p:cNvPr>
          <p:cNvGrpSpPr/>
          <p:nvPr/>
        </p:nvGrpSpPr>
        <p:grpSpPr>
          <a:xfrm>
            <a:off x="1702509" y="736620"/>
            <a:ext cx="9250075" cy="633278"/>
            <a:chOff x="1497330" y="705597"/>
            <a:chExt cx="14964237" cy="806624"/>
          </a:xfrm>
        </p:grpSpPr>
        <p:sp>
          <p:nvSpPr>
            <p:cNvPr id="5" name="TextBox 8">
              <a:extLst>
                <a:ext uri="{FF2B5EF4-FFF2-40B4-BE49-F238E27FC236}">
                  <a16:creationId xmlns="" xmlns:a16="http://schemas.microsoft.com/office/drawing/2014/main" id="{409572D5-2A3E-4CA9-907E-53556DB3E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6444" y="707055"/>
              <a:ext cx="14505123" cy="627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just"/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lang="en-US" sz="32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3200" dirty="0">
                <a:latin typeface=".VnTime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矩形 9">
              <a:extLst>
                <a:ext uri="{FF2B5EF4-FFF2-40B4-BE49-F238E27FC236}">
                  <a16:creationId xmlns="" xmlns:a16="http://schemas.microsoft.com/office/drawing/2014/main" id="{650CC70A-07B3-BB35-717A-A250DCA144C3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sz="3200">
                <a:solidFill>
                  <a:srgbClr val="2F583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Google Shape;4475;p36">
            <a:extLst>
              <a:ext uri="{FF2B5EF4-FFF2-40B4-BE49-F238E27FC236}">
                <a16:creationId xmlns="" xmlns:a16="http://schemas.microsoft.com/office/drawing/2014/main" id="{696EAB0F-4B10-4C84-C39A-E30B07E31ED3}"/>
              </a:ext>
            </a:extLst>
          </p:cNvPr>
          <p:cNvGrpSpPr/>
          <p:nvPr/>
        </p:nvGrpSpPr>
        <p:grpSpPr>
          <a:xfrm>
            <a:off x="960000" y="723690"/>
            <a:ext cx="619784" cy="611109"/>
            <a:chOff x="7368700" y="3304200"/>
            <a:chExt cx="1161401" cy="1257678"/>
          </a:xfrm>
        </p:grpSpPr>
        <p:sp>
          <p:nvSpPr>
            <p:cNvPr id="8" name="Google Shape;4476;p36">
              <a:extLst>
                <a:ext uri="{FF2B5EF4-FFF2-40B4-BE49-F238E27FC236}">
                  <a16:creationId xmlns="" xmlns:a16="http://schemas.microsoft.com/office/drawing/2014/main" id="{232024A3-6585-6775-57E5-3602ADA76BA9}"/>
                </a:ext>
              </a:extLst>
            </p:cNvPr>
            <p:cNvSpPr/>
            <p:nvPr/>
          </p:nvSpPr>
          <p:spPr>
            <a:xfrm>
              <a:off x="7485066" y="3498775"/>
              <a:ext cx="1039955" cy="1054287"/>
            </a:xfrm>
            <a:custGeom>
              <a:avLst/>
              <a:gdLst/>
              <a:ahLst/>
              <a:cxnLst/>
              <a:rect l="l" t="t" r="r" b="b"/>
              <a:pathLst>
                <a:path w="35621" h="36115" extrusionOk="0">
                  <a:moveTo>
                    <a:pt x="14442" y="0"/>
                  </a:moveTo>
                  <a:cubicBezTo>
                    <a:pt x="13396" y="0"/>
                    <a:pt x="12697" y="107"/>
                    <a:pt x="12524" y="328"/>
                  </a:cubicBezTo>
                  <a:cubicBezTo>
                    <a:pt x="2401" y="13076"/>
                    <a:pt x="0" y="30922"/>
                    <a:pt x="0" y="30941"/>
                  </a:cubicBezTo>
                  <a:cubicBezTo>
                    <a:pt x="8101" y="34908"/>
                    <a:pt x="24374" y="36115"/>
                    <a:pt x="24374" y="36115"/>
                  </a:cubicBezTo>
                  <a:cubicBezTo>
                    <a:pt x="27674" y="24714"/>
                    <a:pt x="35621" y="6850"/>
                    <a:pt x="35402" y="6098"/>
                  </a:cubicBezTo>
                  <a:cubicBezTo>
                    <a:pt x="35178" y="5354"/>
                    <a:pt x="31724" y="3627"/>
                    <a:pt x="25947" y="1900"/>
                  </a:cubicBezTo>
                  <a:cubicBezTo>
                    <a:pt x="21826" y="667"/>
                    <a:pt x="17054" y="0"/>
                    <a:pt x="14442" y="0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Google Shape;4477;p36">
              <a:extLst>
                <a:ext uri="{FF2B5EF4-FFF2-40B4-BE49-F238E27FC236}">
                  <a16:creationId xmlns="" xmlns:a16="http://schemas.microsoft.com/office/drawing/2014/main" id="{A0111DF1-66F3-6A58-AA6C-DF0535F2F4B5}"/>
                </a:ext>
              </a:extLst>
            </p:cNvPr>
            <p:cNvSpPr/>
            <p:nvPr/>
          </p:nvSpPr>
          <p:spPr>
            <a:xfrm>
              <a:off x="7476454" y="3490163"/>
              <a:ext cx="1053648" cy="1071715"/>
            </a:xfrm>
            <a:custGeom>
              <a:avLst/>
              <a:gdLst/>
              <a:ahLst/>
              <a:cxnLst/>
              <a:rect l="l" t="t" r="r" b="b"/>
              <a:pathLst>
                <a:path w="36090" h="36712" extrusionOk="0">
                  <a:moveTo>
                    <a:pt x="14657" y="585"/>
                  </a:moveTo>
                  <a:cubicBezTo>
                    <a:pt x="17070" y="585"/>
                    <a:pt x="21768" y="1170"/>
                    <a:pt x="26158" y="2484"/>
                  </a:cubicBezTo>
                  <a:cubicBezTo>
                    <a:pt x="32308" y="4320"/>
                    <a:pt x="35171" y="5957"/>
                    <a:pt x="35396" y="6458"/>
                  </a:cubicBezTo>
                  <a:cubicBezTo>
                    <a:pt x="35357" y="6952"/>
                    <a:pt x="34112" y="10059"/>
                    <a:pt x="32680" y="13654"/>
                  </a:cubicBezTo>
                  <a:cubicBezTo>
                    <a:pt x="30203" y="19848"/>
                    <a:pt x="26473" y="29169"/>
                    <a:pt x="24451" y="36089"/>
                  </a:cubicBezTo>
                  <a:cubicBezTo>
                    <a:pt x="22416" y="35922"/>
                    <a:pt x="8101" y="34625"/>
                    <a:pt x="623" y="31063"/>
                  </a:cubicBezTo>
                  <a:cubicBezTo>
                    <a:pt x="937" y="29021"/>
                    <a:pt x="3665" y="12633"/>
                    <a:pt x="13057" y="809"/>
                  </a:cubicBezTo>
                  <a:cubicBezTo>
                    <a:pt x="13207" y="662"/>
                    <a:pt x="13782" y="585"/>
                    <a:pt x="14657" y="585"/>
                  </a:cubicBezTo>
                  <a:close/>
                  <a:moveTo>
                    <a:pt x="14798" y="1"/>
                  </a:moveTo>
                  <a:cubicBezTo>
                    <a:pt x="13640" y="1"/>
                    <a:pt x="12827" y="134"/>
                    <a:pt x="12588" y="436"/>
                  </a:cubicBezTo>
                  <a:cubicBezTo>
                    <a:pt x="2523" y="13108"/>
                    <a:pt x="0" y="31088"/>
                    <a:pt x="0" y="31236"/>
                  </a:cubicBezTo>
                  <a:cubicBezTo>
                    <a:pt x="0" y="31352"/>
                    <a:pt x="64" y="31454"/>
                    <a:pt x="167" y="31506"/>
                  </a:cubicBezTo>
                  <a:cubicBezTo>
                    <a:pt x="8223" y="35460"/>
                    <a:pt x="24489" y="36699"/>
                    <a:pt x="24650" y="36712"/>
                  </a:cubicBezTo>
                  <a:lnTo>
                    <a:pt x="24669" y="36712"/>
                  </a:lnTo>
                  <a:cubicBezTo>
                    <a:pt x="24804" y="36705"/>
                    <a:pt x="24920" y="36622"/>
                    <a:pt x="24958" y="36493"/>
                  </a:cubicBezTo>
                  <a:cubicBezTo>
                    <a:pt x="26961" y="29580"/>
                    <a:pt x="30735" y="20131"/>
                    <a:pt x="33233" y="13878"/>
                  </a:cubicBezTo>
                  <a:cubicBezTo>
                    <a:pt x="35556" y="8069"/>
                    <a:pt x="36089" y="6669"/>
                    <a:pt x="35980" y="6310"/>
                  </a:cubicBezTo>
                  <a:cubicBezTo>
                    <a:pt x="35640" y="5161"/>
                    <a:pt x="30889" y="3274"/>
                    <a:pt x="26332" y="1906"/>
                  </a:cubicBezTo>
                  <a:cubicBezTo>
                    <a:pt x="22729" y="829"/>
                    <a:pt x="17689" y="1"/>
                    <a:pt x="1479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Google Shape;4478;p36">
              <a:extLst>
                <a:ext uri="{FF2B5EF4-FFF2-40B4-BE49-F238E27FC236}">
                  <a16:creationId xmlns="" xmlns:a16="http://schemas.microsoft.com/office/drawing/2014/main" id="{3D24D42F-5713-C934-AF5D-B5CFBF60E77C}"/>
                </a:ext>
              </a:extLst>
            </p:cNvPr>
            <p:cNvSpPr/>
            <p:nvPr/>
          </p:nvSpPr>
          <p:spPr>
            <a:xfrm>
              <a:off x="7466499" y="3470925"/>
              <a:ext cx="1040159" cy="1054229"/>
            </a:xfrm>
            <a:custGeom>
              <a:avLst/>
              <a:gdLst/>
              <a:ahLst/>
              <a:cxnLst/>
              <a:rect l="l" t="t" r="r" b="b"/>
              <a:pathLst>
                <a:path w="35628" h="36113" extrusionOk="0">
                  <a:moveTo>
                    <a:pt x="14446" y="1"/>
                  </a:moveTo>
                  <a:cubicBezTo>
                    <a:pt x="13402" y="1"/>
                    <a:pt x="12704" y="107"/>
                    <a:pt x="12531" y="325"/>
                  </a:cubicBezTo>
                  <a:cubicBezTo>
                    <a:pt x="2402" y="13074"/>
                    <a:pt x="1" y="30919"/>
                    <a:pt x="7" y="30932"/>
                  </a:cubicBezTo>
                  <a:cubicBezTo>
                    <a:pt x="8108" y="34906"/>
                    <a:pt x="24381" y="36112"/>
                    <a:pt x="24381" y="36112"/>
                  </a:cubicBezTo>
                  <a:cubicBezTo>
                    <a:pt x="27681" y="24712"/>
                    <a:pt x="35628" y="6853"/>
                    <a:pt x="35403" y="6102"/>
                  </a:cubicBezTo>
                  <a:cubicBezTo>
                    <a:pt x="35185" y="5351"/>
                    <a:pt x="31731" y="3625"/>
                    <a:pt x="25954" y="1898"/>
                  </a:cubicBezTo>
                  <a:cubicBezTo>
                    <a:pt x="21831" y="664"/>
                    <a:pt x="17057" y="1"/>
                    <a:pt x="14446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Google Shape;4479;p36">
              <a:extLst>
                <a:ext uri="{FF2B5EF4-FFF2-40B4-BE49-F238E27FC236}">
                  <a16:creationId xmlns="" xmlns:a16="http://schemas.microsoft.com/office/drawing/2014/main" id="{82781E29-C13A-6C77-0C75-587681AA6F5D}"/>
                </a:ext>
              </a:extLst>
            </p:cNvPr>
            <p:cNvSpPr/>
            <p:nvPr/>
          </p:nvSpPr>
          <p:spPr>
            <a:xfrm>
              <a:off x="7456777" y="3462283"/>
              <a:ext cx="1054757" cy="1071686"/>
            </a:xfrm>
            <a:custGeom>
              <a:avLst/>
              <a:gdLst/>
              <a:ahLst/>
              <a:cxnLst/>
              <a:rect l="l" t="t" r="r" b="b"/>
              <a:pathLst>
                <a:path w="36128" h="36711" extrusionOk="0">
                  <a:moveTo>
                    <a:pt x="14692" y="584"/>
                  </a:moveTo>
                  <a:cubicBezTo>
                    <a:pt x="17102" y="584"/>
                    <a:pt x="21807" y="1171"/>
                    <a:pt x="26203" y="2483"/>
                  </a:cubicBezTo>
                  <a:cubicBezTo>
                    <a:pt x="32353" y="4319"/>
                    <a:pt x="35222" y="5955"/>
                    <a:pt x="35447" y="6456"/>
                  </a:cubicBezTo>
                  <a:cubicBezTo>
                    <a:pt x="35402" y="6950"/>
                    <a:pt x="34163" y="10064"/>
                    <a:pt x="32725" y="13652"/>
                  </a:cubicBezTo>
                  <a:cubicBezTo>
                    <a:pt x="30248" y="19847"/>
                    <a:pt x="26524" y="29174"/>
                    <a:pt x="24502" y="36087"/>
                  </a:cubicBezTo>
                  <a:cubicBezTo>
                    <a:pt x="22461" y="35921"/>
                    <a:pt x="8146" y="34630"/>
                    <a:pt x="668" y="31055"/>
                  </a:cubicBezTo>
                  <a:cubicBezTo>
                    <a:pt x="963" y="29052"/>
                    <a:pt x="3595" y="12773"/>
                    <a:pt x="13102" y="807"/>
                  </a:cubicBezTo>
                  <a:cubicBezTo>
                    <a:pt x="13252" y="661"/>
                    <a:pt x="13822" y="584"/>
                    <a:pt x="14692" y="584"/>
                  </a:cubicBezTo>
                  <a:close/>
                  <a:moveTo>
                    <a:pt x="14826" y="1"/>
                  </a:moveTo>
                  <a:cubicBezTo>
                    <a:pt x="13674" y="1"/>
                    <a:pt x="12865" y="133"/>
                    <a:pt x="12627" y="435"/>
                  </a:cubicBezTo>
                  <a:cubicBezTo>
                    <a:pt x="7369" y="7060"/>
                    <a:pt x="4224" y="15064"/>
                    <a:pt x="2516" y="20611"/>
                  </a:cubicBezTo>
                  <a:cubicBezTo>
                    <a:pt x="693" y="26529"/>
                    <a:pt x="0" y="31183"/>
                    <a:pt x="64" y="31344"/>
                  </a:cubicBezTo>
                  <a:cubicBezTo>
                    <a:pt x="90" y="31414"/>
                    <a:pt x="141" y="31466"/>
                    <a:pt x="205" y="31504"/>
                  </a:cubicBezTo>
                  <a:cubicBezTo>
                    <a:pt x="8268" y="35458"/>
                    <a:pt x="24534" y="36697"/>
                    <a:pt x="24695" y="36710"/>
                  </a:cubicBezTo>
                  <a:lnTo>
                    <a:pt x="24714" y="36710"/>
                  </a:lnTo>
                  <a:cubicBezTo>
                    <a:pt x="24849" y="36704"/>
                    <a:pt x="24964" y="36620"/>
                    <a:pt x="25003" y="36492"/>
                  </a:cubicBezTo>
                  <a:cubicBezTo>
                    <a:pt x="26999" y="29578"/>
                    <a:pt x="30774" y="20129"/>
                    <a:pt x="33277" y="13877"/>
                  </a:cubicBezTo>
                  <a:cubicBezTo>
                    <a:pt x="35595" y="8067"/>
                    <a:pt x="36128" y="6674"/>
                    <a:pt x="36025" y="6315"/>
                  </a:cubicBezTo>
                  <a:cubicBezTo>
                    <a:pt x="35678" y="5160"/>
                    <a:pt x="30928" y="3272"/>
                    <a:pt x="26370" y="1911"/>
                  </a:cubicBezTo>
                  <a:cubicBezTo>
                    <a:pt x="22763" y="833"/>
                    <a:pt x="17716" y="1"/>
                    <a:pt x="1482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Google Shape;4480;p36">
              <a:extLst>
                <a:ext uri="{FF2B5EF4-FFF2-40B4-BE49-F238E27FC236}">
                  <a16:creationId xmlns="" xmlns:a16="http://schemas.microsoft.com/office/drawing/2014/main" id="{77BFBE4C-E763-13A9-CDE3-67EDE8A3C81C}"/>
                </a:ext>
              </a:extLst>
            </p:cNvPr>
            <p:cNvSpPr/>
            <p:nvPr/>
          </p:nvSpPr>
          <p:spPr>
            <a:xfrm>
              <a:off x="7415906" y="3531735"/>
              <a:ext cx="1060392" cy="951267"/>
            </a:xfrm>
            <a:custGeom>
              <a:avLst/>
              <a:gdLst/>
              <a:ahLst/>
              <a:cxnLst/>
              <a:rect l="l" t="t" r="r" b="b"/>
              <a:pathLst>
                <a:path w="36321" h="32586" extrusionOk="0">
                  <a:moveTo>
                    <a:pt x="34138" y="1"/>
                  </a:moveTo>
                  <a:cubicBezTo>
                    <a:pt x="34138" y="1"/>
                    <a:pt x="34138" y="1"/>
                    <a:pt x="34138" y="1"/>
                  </a:cubicBezTo>
                  <a:lnTo>
                    <a:pt x="34138" y="1"/>
                  </a:lnTo>
                  <a:cubicBezTo>
                    <a:pt x="34138" y="1"/>
                    <a:pt x="34138" y="1"/>
                    <a:pt x="34138" y="1"/>
                  </a:cubicBezTo>
                  <a:close/>
                  <a:moveTo>
                    <a:pt x="34138" y="1"/>
                  </a:moveTo>
                  <a:cubicBezTo>
                    <a:pt x="31455" y="5207"/>
                    <a:pt x="22667" y="27803"/>
                    <a:pt x="22667" y="27803"/>
                  </a:cubicBezTo>
                  <a:cubicBezTo>
                    <a:pt x="22600" y="27803"/>
                    <a:pt x="22533" y="27803"/>
                    <a:pt x="22465" y="27803"/>
                  </a:cubicBezTo>
                  <a:cubicBezTo>
                    <a:pt x="12982" y="27803"/>
                    <a:pt x="1" y="23348"/>
                    <a:pt x="1" y="23348"/>
                  </a:cubicBezTo>
                  <a:lnTo>
                    <a:pt x="1" y="23348"/>
                  </a:lnTo>
                  <a:cubicBezTo>
                    <a:pt x="1349" y="26981"/>
                    <a:pt x="2851" y="28599"/>
                    <a:pt x="2851" y="28599"/>
                  </a:cubicBezTo>
                  <a:cubicBezTo>
                    <a:pt x="12916" y="32206"/>
                    <a:pt x="25151" y="32585"/>
                    <a:pt x="25151" y="32585"/>
                  </a:cubicBezTo>
                  <a:cubicBezTo>
                    <a:pt x="26615" y="26981"/>
                    <a:pt x="36321" y="4591"/>
                    <a:pt x="36173" y="4019"/>
                  </a:cubicBezTo>
                  <a:cubicBezTo>
                    <a:pt x="36019" y="3443"/>
                    <a:pt x="34138" y="13"/>
                    <a:pt x="34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Google Shape;4481;p36">
              <a:extLst>
                <a:ext uri="{FF2B5EF4-FFF2-40B4-BE49-F238E27FC236}">
                  <a16:creationId xmlns="" xmlns:a16="http://schemas.microsoft.com/office/drawing/2014/main" id="{046668C7-3AD0-EA28-A7E9-4612B0EF3237}"/>
                </a:ext>
              </a:extLst>
            </p:cNvPr>
            <p:cNvSpPr/>
            <p:nvPr/>
          </p:nvSpPr>
          <p:spPr>
            <a:xfrm>
              <a:off x="7401280" y="3527443"/>
              <a:ext cx="1081383" cy="964549"/>
            </a:xfrm>
            <a:custGeom>
              <a:avLst/>
              <a:gdLst/>
              <a:ahLst/>
              <a:cxnLst/>
              <a:rect l="l" t="t" r="r" b="b"/>
              <a:pathLst>
                <a:path w="37040" h="33041" extrusionOk="0">
                  <a:moveTo>
                    <a:pt x="34646" y="796"/>
                  </a:moveTo>
                  <a:cubicBezTo>
                    <a:pt x="35904" y="3133"/>
                    <a:pt x="36283" y="3942"/>
                    <a:pt x="36372" y="4199"/>
                  </a:cubicBezTo>
                  <a:cubicBezTo>
                    <a:pt x="36263" y="4757"/>
                    <a:pt x="34639" y="8724"/>
                    <a:pt x="32925" y="12922"/>
                  </a:cubicBezTo>
                  <a:cubicBezTo>
                    <a:pt x="30011" y="20054"/>
                    <a:pt x="26403" y="28893"/>
                    <a:pt x="25421" y="32418"/>
                  </a:cubicBezTo>
                  <a:cubicBezTo>
                    <a:pt x="23675" y="32341"/>
                    <a:pt x="12647" y="31737"/>
                    <a:pt x="3525" y="28489"/>
                  </a:cubicBezTo>
                  <a:cubicBezTo>
                    <a:pt x="3281" y="28207"/>
                    <a:pt x="2119" y="26769"/>
                    <a:pt x="1009" y="23976"/>
                  </a:cubicBezTo>
                  <a:lnTo>
                    <a:pt x="1009" y="23976"/>
                  </a:lnTo>
                  <a:cubicBezTo>
                    <a:pt x="3692" y="24843"/>
                    <a:pt x="14701" y="28245"/>
                    <a:pt x="22963" y="28245"/>
                  </a:cubicBezTo>
                  <a:lnTo>
                    <a:pt x="23373" y="28245"/>
                  </a:lnTo>
                  <a:lnTo>
                    <a:pt x="23444" y="28059"/>
                  </a:lnTo>
                  <a:cubicBezTo>
                    <a:pt x="23527" y="27841"/>
                    <a:pt x="31738" y="6753"/>
                    <a:pt x="34646" y="796"/>
                  </a:cubicBezTo>
                  <a:close/>
                  <a:moveTo>
                    <a:pt x="34376" y="0"/>
                  </a:moveTo>
                  <a:cubicBezTo>
                    <a:pt x="34363" y="20"/>
                    <a:pt x="34357" y="39"/>
                    <a:pt x="34350" y="58"/>
                  </a:cubicBezTo>
                  <a:cubicBezTo>
                    <a:pt x="31795" y="5033"/>
                    <a:pt x="23816" y="25453"/>
                    <a:pt x="22956" y="27648"/>
                  </a:cubicBezTo>
                  <a:cubicBezTo>
                    <a:pt x="13635" y="27648"/>
                    <a:pt x="733" y="23251"/>
                    <a:pt x="598" y="23206"/>
                  </a:cubicBezTo>
                  <a:lnTo>
                    <a:pt x="1" y="23001"/>
                  </a:lnTo>
                  <a:lnTo>
                    <a:pt x="219" y="23597"/>
                  </a:lnTo>
                  <a:cubicBezTo>
                    <a:pt x="1574" y="27244"/>
                    <a:pt x="3063" y="28881"/>
                    <a:pt x="3127" y="28951"/>
                  </a:cubicBezTo>
                  <a:lnTo>
                    <a:pt x="3178" y="29003"/>
                  </a:lnTo>
                  <a:lnTo>
                    <a:pt x="3249" y="29028"/>
                  </a:lnTo>
                  <a:cubicBezTo>
                    <a:pt x="13244" y="32604"/>
                    <a:pt x="25517" y="33027"/>
                    <a:pt x="25639" y="33027"/>
                  </a:cubicBezTo>
                  <a:lnTo>
                    <a:pt x="25877" y="33040"/>
                  </a:lnTo>
                  <a:lnTo>
                    <a:pt x="25941" y="32816"/>
                  </a:lnTo>
                  <a:cubicBezTo>
                    <a:pt x="26808" y="29497"/>
                    <a:pt x="30666" y="20054"/>
                    <a:pt x="33484" y="13160"/>
                  </a:cubicBezTo>
                  <a:cubicBezTo>
                    <a:pt x="36584" y="5559"/>
                    <a:pt x="37040" y="4378"/>
                    <a:pt x="36963" y="4089"/>
                  </a:cubicBezTo>
                  <a:cubicBezTo>
                    <a:pt x="36867" y="3743"/>
                    <a:pt x="36257" y="2530"/>
                    <a:pt x="35037" y="270"/>
                  </a:cubicBezTo>
                  <a:cubicBezTo>
                    <a:pt x="34967" y="129"/>
                    <a:pt x="34915" y="45"/>
                    <a:pt x="34909" y="20"/>
                  </a:cubicBezTo>
                  <a:lnTo>
                    <a:pt x="34646" y="148"/>
                  </a:lnTo>
                  <a:lnTo>
                    <a:pt x="34376" y="0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Google Shape;4482;p36">
              <a:extLst>
                <a:ext uri="{FF2B5EF4-FFF2-40B4-BE49-F238E27FC236}">
                  <a16:creationId xmlns="" xmlns:a16="http://schemas.microsoft.com/office/drawing/2014/main" id="{47198095-D5C8-06E4-7713-DA206BB697D9}"/>
                </a:ext>
              </a:extLst>
            </p:cNvPr>
            <p:cNvSpPr/>
            <p:nvPr/>
          </p:nvSpPr>
          <p:spPr>
            <a:xfrm>
              <a:off x="7415731" y="4213316"/>
              <a:ext cx="734283" cy="269710"/>
            </a:xfrm>
            <a:custGeom>
              <a:avLst/>
              <a:gdLst/>
              <a:ahLst/>
              <a:cxnLst/>
              <a:rect l="l" t="t" r="r" b="b"/>
              <a:pathLst>
                <a:path w="25151" h="9239" extrusionOk="0">
                  <a:moveTo>
                    <a:pt x="0" y="1"/>
                  </a:moveTo>
                  <a:cubicBezTo>
                    <a:pt x="1348" y="3634"/>
                    <a:pt x="2850" y="5252"/>
                    <a:pt x="2850" y="5252"/>
                  </a:cubicBezTo>
                  <a:cubicBezTo>
                    <a:pt x="12916" y="8859"/>
                    <a:pt x="25151" y="9238"/>
                    <a:pt x="25151" y="9238"/>
                  </a:cubicBezTo>
                  <a:cubicBezTo>
                    <a:pt x="24214" y="7704"/>
                    <a:pt x="23386" y="6105"/>
                    <a:pt x="22667" y="4456"/>
                  </a:cubicBezTo>
                  <a:cubicBezTo>
                    <a:pt x="22593" y="4456"/>
                    <a:pt x="22519" y="4457"/>
                    <a:pt x="22445" y="4457"/>
                  </a:cubicBezTo>
                  <a:cubicBezTo>
                    <a:pt x="12963" y="4457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Google Shape;4483;p36">
              <a:extLst>
                <a:ext uri="{FF2B5EF4-FFF2-40B4-BE49-F238E27FC236}">
                  <a16:creationId xmlns="" xmlns:a16="http://schemas.microsoft.com/office/drawing/2014/main" id="{6068108B-F46F-DD39-FA14-BE875CE92473}"/>
                </a:ext>
              </a:extLst>
            </p:cNvPr>
            <p:cNvSpPr/>
            <p:nvPr/>
          </p:nvSpPr>
          <p:spPr>
            <a:xfrm>
              <a:off x="7401105" y="4199069"/>
              <a:ext cx="764675" cy="293326"/>
            </a:xfrm>
            <a:custGeom>
              <a:avLst/>
              <a:gdLst/>
              <a:ahLst/>
              <a:cxnLst/>
              <a:rect l="l" t="t" r="r" b="b"/>
              <a:pathLst>
                <a:path w="26192" h="10048" extrusionOk="0">
                  <a:moveTo>
                    <a:pt x="1015" y="977"/>
                  </a:moveTo>
                  <a:lnTo>
                    <a:pt x="1015" y="977"/>
                  </a:lnTo>
                  <a:cubicBezTo>
                    <a:pt x="3692" y="1843"/>
                    <a:pt x="14701" y="5245"/>
                    <a:pt x="22962" y="5245"/>
                  </a:cubicBezTo>
                  <a:lnTo>
                    <a:pt x="22969" y="5245"/>
                  </a:lnTo>
                  <a:cubicBezTo>
                    <a:pt x="23604" y="6671"/>
                    <a:pt x="24317" y="8057"/>
                    <a:pt x="25106" y="9405"/>
                  </a:cubicBezTo>
                  <a:cubicBezTo>
                    <a:pt x="22622" y="9277"/>
                    <a:pt x="12210" y="8577"/>
                    <a:pt x="3525" y="5483"/>
                  </a:cubicBezTo>
                  <a:cubicBezTo>
                    <a:pt x="3281" y="5201"/>
                    <a:pt x="2119" y="3763"/>
                    <a:pt x="1015" y="977"/>
                  </a:cubicBezTo>
                  <a:close/>
                  <a:moveTo>
                    <a:pt x="1" y="1"/>
                  </a:moveTo>
                  <a:lnTo>
                    <a:pt x="225" y="591"/>
                  </a:lnTo>
                  <a:cubicBezTo>
                    <a:pt x="1573" y="4244"/>
                    <a:pt x="3069" y="5875"/>
                    <a:pt x="3127" y="5945"/>
                  </a:cubicBezTo>
                  <a:lnTo>
                    <a:pt x="3178" y="6003"/>
                  </a:lnTo>
                  <a:lnTo>
                    <a:pt x="3249" y="6022"/>
                  </a:lnTo>
                  <a:cubicBezTo>
                    <a:pt x="13243" y="9604"/>
                    <a:pt x="25517" y="10021"/>
                    <a:pt x="25639" y="10028"/>
                  </a:cubicBezTo>
                  <a:lnTo>
                    <a:pt x="26191" y="10047"/>
                  </a:lnTo>
                  <a:lnTo>
                    <a:pt x="26191" y="10047"/>
                  </a:lnTo>
                  <a:lnTo>
                    <a:pt x="25909" y="9572"/>
                  </a:lnTo>
                  <a:cubicBezTo>
                    <a:pt x="24984" y="8051"/>
                    <a:pt x="24156" y="6465"/>
                    <a:pt x="23444" y="4828"/>
                  </a:cubicBezTo>
                  <a:lnTo>
                    <a:pt x="23360" y="4648"/>
                  </a:lnTo>
                  <a:lnTo>
                    <a:pt x="22962" y="4648"/>
                  </a:lnTo>
                  <a:cubicBezTo>
                    <a:pt x="13641" y="4648"/>
                    <a:pt x="732" y="251"/>
                    <a:pt x="604" y="2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Google Shape;4484;p36">
              <a:extLst>
                <a:ext uri="{FF2B5EF4-FFF2-40B4-BE49-F238E27FC236}">
                  <a16:creationId xmlns="" xmlns:a16="http://schemas.microsoft.com/office/drawing/2014/main" id="{C77D37FA-F7E1-D4DD-ABC2-9E81A629817A}"/>
                </a:ext>
              </a:extLst>
            </p:cNvPr>
            <p:cNvSpPr/>
            <p:nvPr/>
          </p:nvSpPr>
          <p:spPr>
            <a:xfrm>
              <a:off x="7378626" y="4196471"/>
              <a:ext cx="135903" cy="205019"/>
            </a:xfrm>
            <a:custGeom>
              <a:avLst/>
              <a:gdLst/>
              <a:ahLst/>
              <a:cxnLst/>
              <a:rect l="l" t="t" r="r" b="b"/>
              <a:pathLst>
                <a:path w="4655" h="7023" extrusionOk="0">
                  <a:moveTo>
                    <a:pt x="937" y="0"/>
                  </a:moveTo>
                  <a:lnTo>
                    <a:pt x="0" y="661"/>
                  </a:lnTo>
                  <a:cubicBezTo>
                    <a:pt x="0" y="661"/>
                    <a:pt x="2356" y="4744"/>
                    <a:pt x="3646" y="7023"/>
                  </a:cubicBezTo>
                  <a:lnTo>
                    <a:pt x="4654" y="6323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Google Shape;4485;p36">
              <a:extLst>
                <a:ext uri="{FF2B5EF4-FFF2-40B4-BE49-F238E27FC236}">
                  <a16:creationId xmlns="" xmlns:a16="http://schemas.microsoft.com/office/drawing/2014/main" id="{C2BF6148-0E12-F47A-CB56-95FA11FE4B8A}"/>
                </a:ext>
              </a:extLst>
            </p:cNvPr>
            <p:cNvSpPr/>
            <p:nvPr/>
          </p:nvSpPr>
          <p:spPr>
            <a:xfrm>
              <a:off x="7368875" y="4187713"/>
              <a:ext cx="155580" cy="222593"/>
            </a:xfrm>
            <a:custGeom>
              <a:avLst/>
              <a:gdLst/>
              <a:ahLst/>
              <a:cxnLst/>
              <a:rect l="l" t="t" r="r" b="b"/>
              <a:pathLst>
                <a:path w="5329" h="7625" extrusionOk="0">
                  <a:moveTo>
                    <a:pt x="1175" y="737"/>
                  </a:moveTo>
                  <a:lnTo>
                    <a:pt x="4590" y="6533"/>
                  </a:lnTo>
                  <a:lnTo>
                    <a:pt x="4083" y="6886"/>
                  </a:lnTo>
                  <a:cubicBezTo>
                    <a:pt x="2966" y="4922"/>
                    <a:pt x="1226" y="1911"/>
                    <a:pt x="732" y="1045"/>
                  </a:cubicBezTo>
                  <a:lnTo>
                    <a:pt x="1175" y="737"/>
                  </a:lnTo>
                  <a:close/>
                  <a:moveTo>
                    <a:pt x="1268" y="1"/>
                  </a:moveTo>
                  <a:cubicBezTo>
                    <a:pt x="1209" y="1"/>
                    <a:pt x="1150" y="19"/>
                    <a:pt x="1098" y="56"/>
                  </a:cubicBezTo>
                  <a:lnTo>
                    <a:pt x="161" y="717"/>
                  </a:lnTo>
                  <a:cubicBezTo>
                    <a:pt x="33" y="801"/>
                    <a:pt x="0" y="974"/>
                    <a:pt x="77" y="1109"/>
                  </a:cubicBezTo>
                  <a:cubicBezTo>
                    <a:pt x="97" y="1147"/>
                    <a:pt x="2440" y="5217"/>
                    <a:pt x="3724" y="7477"/>
                  </a:cubicBezTo>
                  <a:cubicBezTo>
                    <a:pt x="3762" y="7547"/>
                    <a:pt x="3833" y="7599"/>
                    <a:pt x="3916" y="7618"/>
                  </a:cubicBezTo>
                  <a:cubicBezTo>
                    <a:pt x="3935" y="7624"/>
                    <a:pt x="3961" y="7624"/>
                    <a:pt x="3980" y="7624"/>
                  </a:cubicBezTo>
                  <a:cubicBezTo>
                    <a:pt x="4045" y="7624"/>
                    <a:pt x="4102" y="7605"/>
                    <a:pt x="4154" y="7573"/>
                  </a:cubicBezTo>
                  <a:lnTo>
                    <a:pt x="5161" y="6867"/>
                  </a:lnTo>
                  <a:cubicBezTo>
                    <a:pt x="5290" y="6777"/>
                    <a:pt x="5328" y="6604"/>
                    <a:pt x="5245" y="6469"/>
                  </a:cubicBezTo>
                  <a:lnTo>
                    <a:pt x="1528" y="152"/>
                  </a:lnTo>
                  <a:cubicBezTo>
                    <a:pt x="1471" y="55"/>
                    <a:pt x="1370" y="1"/>
                    <a:pt x="126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Google Shape;4486;p36">
              <a:extLst>
                <a:ext uri="{FF2B5EF4-FFF2-40B4-BE49-F238E27FC236}">
                  <a16:creationId xmlns="" xmlns:a16="http://schemas.microsoft.com/office/drawing/2014/main" id="{7052746E-5762-37A3-7139-15338C767AD8}"/>
                </a:ext>
              </a:extLst>
            </p:cNvPr>
            <p:cNvSpPr/>
            <p:nvPr/>
          </p:nvSpPr>
          <p:spPr>
            <a:xfrm>
              <a:off x="7397164" y="3340780"/>
              <a:ext cx="1039984" cy="1054316"/>
            </a:xfrm>
            <a:custGeom>
              <a:avLst/>
              <a:gdLst/>
              <a:ahLst/>
              <a:cxnLst/>
              <a:rect l="l" t="t" r="r" b="b"/>
              <a:pathLst>
                <a:path w="35622" h="36116" extrusionOk="0">
                  <a:moveTo>
                    <a:pt x="14442" y="1"/>
                  </a:moveTo>
                  <a:cubicBezTo>
                    <a:pt x="13397" y="1"/>
                    <a:pt x="12697" y="108"/>
                    <a:pt x="12525" y="328"/>
                  </a:cubicBezTo>
                  <a:cubicBezTo>
                    <a:pt x="2402" y="13077"/>
                    <a:pt x="1" y="30929"/>
                    <a:pt x="1" y="30942"/>
                  </a:cubicBezTo>
                  <a:cubicBezTo>
                    <a:pt x="8102" y="34909"/>
                    <a:pt x="24375" y="36115"/>
                    <a:pt x="24375" y="36115"/>
                  </a:cubicBezTo>
                  <a:cubicBezTo>
                    <a:pt x="27674" y="24708"/>
                    <a:pt x="35621" y="6857"/>
                    <a:pt x="35403" y="6105"/>
                  </a:cubicBezTo>
                  <a:cubicBezTo>
                    <a:pt x="35178" y="5354"/>
                    <a:pt x="31725" y="3628"/>
                    <a:pt x="25947" y="1901"/>
                  </a:cubicBezTo>
                  <a:cubicBezTo>
                    <a:pt x="21826" y="668"/>
                    <a:pt x="17054" y="1"/>
                    <a:pt x="14442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Google Shape;4487;p36">
              <a:extLst>
                <a:ext uri="{FF2B5EF4-FFF2-40B4-BE49-F238E27FC236}">
                  <a16:creationId xmlns="" xmlns:a16="http://schemas.microsoft.com/office/drawing/2014/main" id="{93CE6A2C-E863-8A8B-DBB3-63359214B40B}"/>
                </a:ext>
              </a:extLst>
            </p:cNvPr>
            <p:cNvSpPr/>
            <p:nvPr/>
          </p:nvSpPr>
          <p:spPr>
            <a:xfrm>
              <a:off x="7388376" y="3332197"/>
              <a:ext cx="1053823" cy="1071715"/>
            </a:xfrm>
            <a:custGeom>
              <a:avLst/>
              <a:gdLst/>
              <a:ahLst/>
              <a:cxnLst/>
              <a:rect l="l" t="t" r="r" b="b"/>
              <a:pathLst>
                <a:path w="36096" h="36712" extrusionOk="0">
                  <a:moveTo>
                    <a:pt x="14663" y="584"/>
                  </a:moveTo>
                  <a:cubicBezTo>
                    <a:pt x="17076" y="584"/>
                    <a:pt x="21774" y="1169"/>
                    <a:pt x="26165" y="2484"/>
                  </a:cubicBezTo>
                  <a:cubicBezTo>
                    <a:pt x="32315" y="4320"/>
                    <a:pt x="35177" y="5957"/>
                    <a:pt x="35409" y="6457"/>
                  </a:cubicBezTo>
                  <a:cubicBezTo>
                    <a:pt x="35364" y="6952"/>
                    <a:pt x="34118" y="10058"/>
                    <a:pt x="32687" y="13653"/>
                  </a:cubicBezTo>
                  <a:cubicBezTo>
                    <a:pt x="30209" y="19848"/>
                    <a:pt x="26479" y="29169"/>
                    <a:pt x="24457" y="36088"/>
                  </a:cubicBezTo>
                  <a:cubicBezTo>
                    <a:pt x="22422" y="35922"/>
                    <a:pt x="8108" y="34625"/>
                    <a:pt x="636" y="31062"/>
                  </a:cubicBezTo>
                  <a:cubicBezTo>
                    <a:pt x="944" y="29021"/>
                    <a:pt x="3672" y="12633"/>
                    <a:pt x="13063" y="808"/>
                  </a:cubicBezTo>
                  <a:cubicBezTo>
                    <a:pt x="13214" y="661"/>
                    <a:pt x="13788" y="584"/>
                    <a:pt x="14663" y="584"/>
                  </a:cubicBezTo>
                  <a:close/>
                  <a:moveTo>
                    <a:pt x="14801" y="0"/>
                  </a:moveTo>
                  <a:cubicBezTo>
                    <a:pt x="13644" y="0"/>
                    <a:pt x="12831" y="133"/>
                    <a:pt x="12595" y="436"/>
                  </a:cubicBezTo>
                  <a:cubicBezTo>
                    <a:pt x="2529" y="13108"/>
                    <a:pt x="6" y="31088"/>
                    <a:pt x="6" y="31236"/>
                  </a:cubicBezTo>
                  <a:cubicBezTo>
                    <a:pt x="0" y="31351"/>
                    <a:pt x="71" y="31454"/>
                    <a:pt x="173" y="31505"/>
                  </a:cubicBezTo>
                  <a:cubicBezTo>
                    <a:pt x="8229" y="35459"/>
                    <a:pt x="24496" y="36698"/>
                    <a:pt x="24656" y="36711"/>
                  </a:cubicBezTo>
                  <a:lnTo>
                    <a:pt x="24676" y="36711"/>
                  </a:lnTo>
                  <a:cubicBezTo>
                    <a:pt x="24810" y="36711"/>
                    <a:pt x="24932" y="36621"/>
                    <a:pt x="24971" y="36493"/>
                  </a:cubicBezTo>
                  <a:cubicBezTo>
                    <a:pt x="26967" y="29579"/>
                    <a:pt x="30748" y="20130"/>
                    <a:pt x="33245" y="13878"/>
                  </a:cubicBezTo>
                  <a:cubicBezTo>
                    <a:pt x="35563" y="8062"/>
                    <a:pt x="36095" y="6669"/>
                    <a:pt x="35993" y="6310"/>
                  </a:cubicBezTo>
                  <a:cubicBezTo>
                    <a:pt x="35646" y="5161"/>
                    <a:pt x="30889" y="3273"/>
                    <a:pt x="26338" y="1906"/>
                  </a:cubicBezTo>
                  <a:cubicBezTo>
                    <a:pt x="22735" y="829"/>
                    <a:pt x="17692" y="0"/>
                    <a:pt x="14801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Google Shape;4488;p36">
              <a:extLst>
                <a:ext uri="{FF2B5EF4-FFF2-40B4-BE49-F238E27FC236}">
                  <a16:creationId xmlns="" xmlns:a16="http://schemas.microsoft.com/office/drawing/2014/main" id="{52EFB6AB-2D57-CDC8-6F4C-A0182877BB84}"/>
                </a:ext>
              </a:extLst>
            </p:cNvPr>
            <p:cNvSpPr/>
            <p:nvPr/>
          </p:nvSpPr>
          <p:spPr>
            <a:xfrm>
              <a:off x="7378626" y="3491068"/>
              <a:ext cx="1052129" cy="752437"/>
            </a:xfrm>
            <a:custGeom>
              <a:avLst/>
              <a:gdLst/>
              <a:ahLst/>
              <a:cxnLst/>
              <a:rect l="l" t="t" r="r" b="b"/>
              <a:pathLst>
                <a:path w="36038" h="25775" extrusionOk="0">
                  <a:moveTo>
                    <a:pt x="35402" y="1"/>
                  </a:moveTo>
                  <a:lnTo>
                    <a:pt x="0" y="24824"/>
                  </a:lnTo>
                  <a:cubicBezTo>
                    <a:pt x="0" y="24824"/>
                    <a:pt x="315" y="25261"/>
                    <a:pt x="636" y="25774"/>
                  </a:cubicBezTo>
                  <a:lnTo>
                    <a:pt x="36038" y="951"/>
                  </a:lnTo>
                  <a:cubicBezTo>
                    <a:pt x="35845" y="624"/>
                    <a:pt x="35627" y="303"/>
                    <a:pt x="35402" y="1"/>
                  </a:cubicBezTo>
                  <a:close/>
                </a:path>
              </a:pathLst>
            </a:custGeom>
            <a:solidFill>
              <a:srgbClr val="F78A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Google Shape;4489;p36">
              <a:extLst>
                <a:ext uri="{FF2B5EF4-FFF2-40B4-BE49-F238E27FC236}">
                  <a16:creationId xmlns="" xmlns:a16="http://schemas.microsoft.com/office/drawing/2014/main" id="{828DF586-0096-38B7-5846-485FE9A6B273}"/>
                </a:ext>
              </a:extLst>
            </p:cNvPr>
            <p:cNvSpPr/>
            <p:nvPr/>
          </p:nvSpPr>
          <p:spPr>
            <a:xfrm>
              <a:off x="7368700" y="3482222"/>
              <a:ext cx="1072011" cy="770069"/>
            </a:xfrm>
            <a:custGeom>
              <a:avLst/>
              <a:gdLst/>
              <a:ahLst/>
              <a:cxnLst/>
              <a:rect l="l" t="t" r="r" b="b"/>
              <a:pathLst>
                <a:path w="36719" h="26379" extrusionOk="0">
                  <a:moveTo>
                    <a:pt x="35672" y="715"/>
                  </a:moveTo>
                  <a:cubicBezTo>
                    <a:pt x="35774" y="862"/>
                    <a:pt x="35877" y="1017"/>
                    <a:pt x="35973" y="1171"/>
                  </a:cubicBezTo>
                  <a:lnTo>
                    <a:pt x="1066" y="25654"/>
                  </a:lnTo>
                  <a:cubicBezTo>
                    <a:pt x="950" y="25474"/>
                    <a:pt x="841" y="25320"/>
                    <a:pt x="757" y="25198"/>
                  </a:cubicBezTo>
                  <a:lnTo>
                    <a:pt x="35672" y="715"/>
                  </a:lnTo>
                  <a:close/>
                  <a:moveTo>
                    <a:pt x="35740" y="0"/>
                  </a:moveTo>
                  <a:cubicBezTo>
                    <a:pt x="35680" y="0"/>
                    <a:pt x="35620" y="18"/>
                    <a:pt x="35569" y="54"/>
                  </a:cubicBezTo>
                  <a:lnTo>
                    <a:pt x="167" y="24883"/>
                  </a:lnTo>
                  <a:cubicBezTo>
                    <a:pt x="32" y="24973"/>
                    <a:pt x="0" y="25166"/>
                    <a:pt x="96" y="25301"/>
                  </a:cubicBezTo>
                  <a:cubicBezTo>
                    <a:pt x="103" y="25307"/>
                    <a:pt x="411" y="25737"/>
                    <a:pt x="725" y="26238"/>
                  </a:cubicBezTo>
                  <a:cubicBezTo>
                    <a:pt x="764" y="26308"/>
                    <a:pt x="835" y="26360"/>
                    <a:pt x="918" y="26373"/>
                  </a:cubicBezTo>
                  <a:cubicBezTo>
                    <a:pt x="937" y="26379"/>
                    <a:pt x="956" y="26379"/>
                    <a:pt x="976" y="26379"/>
                  </a:cubicBezTo>
                  <a:cubicBezTo>
                    <a:pt x="1040" y="26379"/>
                    <a:pt x="1098" y="26360"/>
                    <a:pt x="1149" y="26328"/>
                  </a:cubicBezTo>
                  <a:lnTo>
                    <a:pt x="36551" y="1504"/>
                  </a:lnTo>
                  <a:cubicBezTo>
                    <a:pt x="36680" y="1415"/>
                    <a:pt x="36718" y="1241"/>
                    <a:pt x="36635" y="1106"/>
                  </a:cubicBezTo>
                  <a:cubicBezTo>
                    <a:pt x="36436" y="760"/>
                    <a:pt x="36217" y="432"/>
                    <a:pt x="35980" y="118"/>
                  </a:cubicBezTo>
                  <a:cubicBezTo>
                    <a:pt x="35922" y="41"/>
                    <a:pt x="35831" y="0"/>
                    <a:pt x="3574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Google Shape;4490;p36">
              <a:extLst>
                <a:ext uri="{FF2B5EF4-FFF2-40B4-BE49-F238E27FC236}">
                  <a16:creationId xmlns="" xmlns:a16="http://schemas.microsoft.com/office/drawing/2014/main" id="{BB7507D8-10E4-C399-8A87-3A5809819A0C}"/>
                </a:ext>
              </a:extLst>
            </p:cNvPr>
            <p:cNvSpPr/>
            <p:nvPr/>
          </p:nvSpPr>
          <p:spPr>
            <a:xfrm>
              <a:off x="7378626" y="3313017"/>
              <a:ext cx="1039780" cy="1053791"/>
            </a:xfrm>
            <a:custGeom>
              <a:avLst/>
              <a:gdLst/>
              <a:ahLst/>
              <a:cxnLst/>
              <a:rect l="l" t="t" r="r" b="b"/>
              <a:pathLst>
                <a:path w="35615" h="36098" extrusionOk="0">
                  <a:moveTo>
                    <a:pt x="14378" y="1"/>
                  </a:moveTo>
                  <a:cubicBezTo>
                    <a:pt x="13367" y="1"/>
                    <a:pt x="12688" y="104"/>
                    <a:pt x="12518" y="323"/>
                  </a:cubicBezTo>
                  <a:cubicBezTo>
                    <a:pt x="3441" y="11775"/>
                    <a:pt x="572" y="27303"/>
                    <a:pt x="84" y="30378"/>
                  </a:cubicBezTo>
                  <a:cubicBezTo>
                    <a:pt x="26" y="30731"/>
                    <a:pt x="0" y="30923"/>
                    <a:pt x="0" y="30923"/>
                  </a:cubicBezTo>
                  <a:cubicBezTo>
                    <a:pt x="8101" y="34890"/>
                    <a:pt x="24374" y="36097"/>
                    <a:pt x="24374" y="36097"/>
                  </a:cubicBezTo>
                  <a:cubicBezTo>
                    <a:pt x="27674" y="24697"/>
                    <a:pt x="35614" y="6851"/>
                    <a:pt x="35396" y="6100"/>
                  </a:cubicBezTo>
                  <a:cubicBezTo>
                    <a:pt x="35171" y="5349"/>
                    <a:pt x="31718" y="3622"/>
                    <a:pt x="25940" y="1895"/>
                  </a:cubicBezTo>
                  <a:cubicBezTo>
                    <a:pt x="21883" y="689"/>
                    <a:pt x="17191" y="21"/>
                    <a:pt x="14559" y="2"/>
                  </a:cubicBezTo>
                  <a:cubicBezTo>
                    <a:pt x="14498" y="1"/>
                    <a:pt x="14437" y="1"/>
                    <a:pt x="14378" y="1"/>
                  </a:cubicBezTo>
                  <a:close/>
                </a:path>
              </a:pathLst>
            </a:custGeom>
            <a:solidFill>
              <a:srgbClr val="FFC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Google Shape;4491;p36">
              <a:extLst>
                <a:ext uri="{FF2B5EF4-FFF2-40B4-BE49-F238E27FC236}">
                  <a16:creationId xmlns="" xmlns:a16="http://schemas.microsoft.com/office/drawing/2014/main" id="{BAD9259A-8A70-8291-ADD0-03DCAD59E77E}"/>
                </a:ext>
              </a:extLst>
            </p:cNvPr>
            <p:cNvSpPr/>
            <p:nvPr/>
          </p:nvSpPr>
          <p:spPr>
            <a:xfrm>
              <a:off x="7369430" y="3304200"/>
              <a:ext cx="1054202" cy="1071394"/>
            </a:xfrm>
            <a:custGeom>
              <a:avLst/>
              <a:gdLst/>
              <a:ahLst/>
              <a:cxnLst/>
              <a:rect l="l" t="t" r="r" b="b"/>
              <a:pathLst>
                <a:path w="36109" h="36701" extrusionOk="0">
                  <a:moveTo>
                    <a:pt x="14744" y="605"/>
                  </a:moveTo>
                  <a:cubicBezTo>
                    <a:pt x="14786" y="605"/>
                    <a:pt x="14830" y="605"/>
                    <a:pt x="14874" y="605"/>
                  </a:cubicBezTo>
                  <a:cubicBezTo>
                    <a:pt x="17416" y="625"/>
                    <a:pt x="22115" y="1273"/>
                    <a:pt x="26178" y="2493"/>
                  </a:cubicBezTo>
                  <a:cubicBezTo>
                    <a:pt x="32328" y="4329"/>
                    <a:pt x="35191" y="5959"/>
                    <a:pt x="35416" y="6466"/>
                  </a:cubicBezTo>
                  <a:cubicBezTo>
                    <a:pt x="35377" y="6954"/>
                    <a:pt x="34132" y="10067"/>
                    <a:pt x="32694" y="13656"/>
                  </a:cubicBezTo>
                  <a:cubicBezTo>
                    <a:pt x="30222" y="19850"/>
                    <a:pt x="26493" y="29165"/>
                    <a:pt x="24471" y="36078"/>
                  </a:cubicBezTo>
                  <a:cubicBezTo>
                    <a:pt x="22436" y="35911"/>
                    <a:pt x="8121" y="34615"/>
                    <a:pt x="643" y="31052"/>
                  </a:cubicBezTo>
                  <a:cubicBezTo>
                    <a:pt x="655" y="30968"/>
                    <a:pt x="675" y="30859"/>
                    <a:pt x="700" y="30731"/>
                  </a:cubicBezTo>
                  <a:cubicBezTo>
                    <a:pt x="1175" y="27740"/>
                    <a:pt x="4019" y="12231"/>
                    <a:pt x="13077" y="817"/>
                  </a:cubicBezTo>
                  <a:cubicBezTo>
                    <a:pt x="13077" y="811"/>
                    <a:pt x="13307" y="605"/>
                    <a:pt x="14744" y="605"/>
                  </a:cubicBezTo>
                  <a:close/>
                  <a:moveTo>
                    <a:pt x="14696" y="1"/>
                  </a:moveTo>
                  <a:cubicBezTo>
                    <a:pt x="13155" y="1"/>
                    <a:pt x="12763" y="235"/>
                    <a:pt x="12608" y="439"/>
                  </a:cubicBezTo>
                  <a:cubicBezTo>
                    <a:pt x="3454" y="11974"/>
                    <a:pt x="585" y="27618"/>
                    <a:pt x="103" y="30628"/>
                  </a:cubicBezTo>
                  <a:cubicBezTo>
                    <a:pt x="46" y="30994"/>
                    <a:pt x="20" y="31187"/>
                    <a:pt x="20" y="31187"/>
                  </a:cubicBezTo>
                  <a:cubicBezTo>
                    <a:pt x="1" y="31315"/>
                    <a:pt x="71" y="31437"/>
                    <a:pt x="187" y="31495"/>
                  </a:cubicBezTo>
                  <a:cubicBezTo>
                    <a:pt x="8243" y="35449"/>
                    <a:pt x="24503" y="36688"/>
                    <a:pt x="24663" y="36701"/>
                  </a:cubicBezTo>
                  <a:lnTo>
                    <a:pt x="24689" y="36701"/>
                  </a:lnTo>
                  <a:cubicBezTo>
                    <a:pt x="24824" y="36694"/>
                    <a:pt x="24939" y="36611"/>
                    <a:pt x="24978" y="36483"/>
                  </a:cubicBezTo>
                  <a:cubicBezTo>
                    <a:pt x="26981" y="29569"/>
                    <a:pt x="30755" y="20126"/>
                    <a:pt x="33252" y="13880"/>
                  </a:cubicBezTo>
                  <a:cubicBezTo>
                    <a:pt x="35576" y="8071"/>
                    <a:pt x="36109" y="6678"/>
                    <a:pt x="36000" y="6319"/>
                  </a:cubicBezTo>
                  <a:cubicBezTo>
                    <a:pt x="35660" y="5163"/>
                    <a:pt x="30903" y="3276"/>
                    <a:pt x="26352" y="1915"/>
                  </a:cubicBezTo>
                  <a:cubicBezTo>
                    <a:pt x="22231" y="682"/>
                    <a:pt x="17461" y="21"/>
                    <a:pt x="14880" y="2"/>
                  </a:cubicBezTo>
                  <a:cubicBezTo>
                    <a:pt x="14817" y="1"/>
                    <a:pt x="14756" y="1"/>
                    <a:pt x="1469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Google Shape;4492;p36">
              <a:extLst>
                <a:ext uri="{FF2B5EF4-FFF2-40B4-BE49-F238E27FC236}">
                  <a16:creationId xmlns="" xmlns:a16="http://schemas.microsoft.com/office/drawing/2014/main" id="{7DD2313B-7E6B-2EDD-774B-9B9884BF7FA4}"/>
                </a:ext>
              </a:extLst>
            </p:cNvPr>
            <p:cNvSpPr/>
            <p:nvPr/>
          </p:nvSpPr>
          <p:spPr>
            <a:xfrm>
              <a:off x="7378626" y="3313046"/>
              <a:ext cx="1039780" cy="1053762"/>
            </a:xfrm>
            <a:custGeom>
              <a:avLst/>
              <a:gdLst/>
              <a:ahLst/>
              <a:cxnLst/>
              <a:rect l="l" t="t" r="r" b="b"/>
              <a:pathLst>
                <a:path w="35615" h="36097" extrusionOk="0">
                  <a:moveTo>
                    <a:pt x="14559" y="1"/>
                  </a:moveTo>
                  <a:lnTo>
                    <a:pt x="14559" y="1"/>
                  </a:lnTo>
                  <a:cubicBezTo>
                    <a:pt x="17454" y="604"/>
                    <a:pt x="24143" y="2235"/>
                    <a:pt x="27398" y="5027"/>
                  </a:cubicBezTo>
                  <a:cubicBezTo>
                    <a:pt x="31621" y="8641"/>
                    <a:pt x="26261" y="21672"/>
                    <a:pt x="25228" y="25273"/>
                  </a:cubicBezTo>
                  <a:cubicBezTo>
                    <a:pt x="24497" y="27819"/>
                    <a:pt x="24928" y="32174"/>
                    <a:pt x="14785" y="32174"/>
                  </a:cubicBezTo>
                  <a:cubicBezTo>
                    <a:pt x="11295" y="32174"/>
                    <a:pt x="6554" y="31658"/>
                    <a:pt x="84" y="30377"/>
                  </a:cubicBezTo>
                  <a:cubicBezTo>
                    <a:pt x="26" y="30730"/>
                    <a:pt x="0" y="30922"/>
                    <a:pt x="0" y="30922"/>
                  </a:cubicBezTo>
                  <a:cubicBezTo>
                    <a:pt x="8101" y="34889"/>
                    <a:pt x="24374" y="36096"/>
                    <a:pt x="24374" y="36096"/>
                  </a:cubicBezTo>
                  <a:cubicBezTo>
                    <a:pt x="27674" y="24696"/>
                    <a:pt x="35614" y="6850"/>
                    <a:pt x="35396" y="6099"/>
                  </a:cubicBezTo>
                  <a:cubicBezTo>
                    <a:pt x="35171" y="5348"/>
                    <a:pt x="31718" y="3628"/>
                    <a:pt x="25940" y="1901"/>
                  </a:cubicBezTo>
                  <a:cubicBezTo>
                    <a:pt x="21883" y="688"/>
                    <a:pt x="17191" y="20"/>
                    <a:pt x="14559" y="1"/>
                  </a:cubicBezTo>
                  <a:close/>
                </a:path>
              </a:pathLst>
            </a:custGeom>
            <a:solidFill>
              <a:srgbClr val="000000">
                <a:alpha val="189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Google Shape;4493;p36">
              <a:extLst>
                <a:ext uri="{FF2B5EF4-FFF2-40B4-BE49-F238E27FC236}">
                  <a16:creationId xmlns="" xmlns:a16="http://schemas.microsoft.com/office/drawing/2014/main" id="{C8A7E1DD-B831-909A-EB42-0D6CA054FC12}"/>
                </a:ext>
              </a:extLst>
            </p:cNvPr>
            <p:cNvSpPr/>
            <p:nvPr/>
          </p:nvSpPr>
          <p:spPr>
            <a:xfrm>
              <a:off x="7899323" y="3642115"/>
              <a:ext cx="348501" cy="272132"/>
            </a:xfrm>
            <a:custGeom>
              <a:avLst/>
              <a:gdLst/>
              <a:ahLst/>
              <a:cxnLst/>
              <a:rect l="l" t="t" r="r" b="b"/>
              <a:pathLst>
                <a:path w="11937" h="9322" extrusionOk="0">
                  <a:moveTo>
                    <a:pt x="4607" y="0"/>
                  </a:moveTo>
                  <a:cubicBezTo>
                    <a:pt x="1733" y="0"/>
                    <a:pt x="1" y="2552"/>
                    <a:pt x="132" y="5002"/>
                  </a:cubicBezTo>
                  <a:cubicBezTo>
                    <a:pt x="215" y="6748"/>
                    <a:pt x="1261" y="8449"/>
                    <a:pt x="3515" y="9116"/>
                  </a:cubicBezTo>
                  <a:cubicBezTo>
                    <a:pt x="3986" y="9257"/>
                    <a:pt x="4442" y="9322"/>
                    <a:pt x="4879" y="9322"/>
                  </a:cubicBezTo>
                  <a:cubicBezTo>
                    <a:pt x="9542" y="9322"/>
                    <a:pt x="11936" y="1911"/>
                    <a:pt x="6172" y="238"/>
                  </a:cubicBezTo>
                  <a:cubicBezTo>
                    <a:pt x="5749" y="110"/>
                    <a:pt x="5312" y="33"/>
                    <a:pt x="4869" y="7"/>
                  </a:cubicBezTo>
                  <a:cubicBezTo>
                    <a:pt x="4781" y="3"/>
                    <a:pt x="4693" y="0"/>
                    <a:pt x="46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Google Shape;4494;p36">
              <a:extLst>
                <a:ext uri="{FF2B5EF4-FFF2-40B4-BE49-F238E27FC236}">
                  <a16:creationId xmlns="" xmlns:a16="http://schemas.microsoft.com/office/drawing/2014/main" id="{893C485F-F0D3-91F4-A2D2-E7C5A333D6C8}"/>
                </a:ext>
              </a:extLst>
            </p:cNvPr>
            <p:cNvSpPr/>
            <p:nvPr/>
          </p:nvSpPr>
          <p:spPr>
            <a:xfrm>
              <a:off x="7896608" y="3637795"/>
              <a:ext cx="294256" cy="280773"/>
            </a:xfrm>
            <a:custGeom>
              <a:avLst/>
              <a:gdLst/>
              <a:ahLst/>
              <a:cxnLst/>
              <a:rect l="l" t="t" r="r" b="b"/>
              <a:pathLst>
                <a:path w="10079" h="9618" extrusionOk="0">
                  <a:moveTo>
                    <a:pt x="4657" y="296"/>
                  </a:moveTo>
                  <a:cubicBezTo>
                    <a:pt x="4673" y="296"/>
                    <a:pt x="4689" y="296"/>
                    <a:pt x="4705" y="297"/>
                  </a:cubicBezTo>
                  <a:cubicBezTo>
                    <a:pt x="4789" y="297"/>
                    <a:pt x="4872" y="303"/>
                    <a:pt x="4956" y="303"/>
                  </a:cubicBezTo>
                  <a:cubicBezTo>
                    <a:pt x="5386" y="329"/>
                    <a:pt x="5809" y="406"/>
                    <a:pt x="6227" y="528"/>
                  </a:cubicBezTo>
                  <a:cubicBezTo>
                    <a:pt x="7909" y="1022"/>
                    <a:pt x="9032" y="2081"/>
                    <a:pt x="9379" y="3519"/>
                  </a:cubicBezTo>
                  <a:cubicBezTo>
                    <a:pt x="9757" y="5072"/>
                    <a:pt x="9173" y="6921"/>
                    <a:pt x="7921" y="8109"/>
                  </a:cubicBezTo>
                  <a:cubicBezTo>
                    <a:pt x="7081" y="8908"/>
                    <a:pt x="6067" y="9321"/>
                    <a:pt x="4988" y="9321"/>
                  </a:cubicBezTo>
                  <a:cubicBezTo>
                    <a:pt x="4551" y="9321"/>
                    <a:pt x="4104" y="9253"/>
                    <a:pt x="3653" y="9117"/>
                  </a:cubicBezTo>
                  <a:cubicBezTo>
                    <a:pt x="1688" y="8539"/>
                    <a:pt x="462" y="7050"/>
                    <a:pt x="372" y="5143"/>
                  </a:cubicBezTo>
                  <a:cubicBezTo>
                    <a:pt x="302" y="3795"/>
                    <a:pt x="809" y="2441"/>
                    <a:pt x="1733" y="1510"/>
                  </a:cubicBezTo>
                  <a:cubicBezTo>
                    <a:pt x="2505" y="732"/>
                    <a:pt x="3558" y="296"/>
                    <a:pt x="4657" y="296"/>
                  </a:cubicBezTo>
                  <a:close/>
                  <a:moveTo>
                    <a:pt x="4704" y="0"/>
                  </a:moveTo>
                  <a:cubicBezTo>
                    <a:pt x="3477" y="0"/>
                    <a:pt x="2377" y="449"/>
                    <a:pt x="1528" y="1298"/>
                  </a:cubicBezTo>
                  <a:cubicBezTo>
                    <a:pt x="539" y="2287"/>
                    <a:pt x="0" y="3731"/>
                    <a:pt x="71" y="5156"/>
                  </a:cubicBezTo>
                  <a:cubicBezTo>
                    <a:pt x="173" y="7197"/>
                    <a:pt x="1476" y="8789"/>
                    <a:pt x="3563" y="9405"/>
                  </a:cubicBezTo>
                  <a:cubicBezTo>
                    <a:pt x="4018" y="9547"/>
                    <a:pt x="4487" y="9617"/>
                    <a:pt x="4962" y="9617"/>
                  </a:cubicBezTo>
                  <a:cubicBezTo>
                    <a:pt x="6143" y="9617"/>
                    <a:pt x="7279" y="9155"/>
                    <a:pt x="8133" y="8333"/>
                  </a:cubicBezTo>
                  <a:cubicBezTo>
                    <a:pt x="9462" y="7069"/>
                    <a:pt x="10078" y="5111"/>
                    <a:pt x="9680" y="3448"/>
                  </a:cubicBezTo>
                  <a:cubicBezTo>
                    <a:pt x="9302" y="1901"/>
                    <a:pt x="8108" y="765"/>
                    <a:pt x="6317" y="245"/>
                  </a:cubicBezTo>
                  <a:cubicBezTo>
                    <a:pt x="5880" y="110"/>
                    <a:pt x="5431" y="33"/>
                    <a:pt x="4975" y="8"/>
                  </a:cubicBezTo>
                  <a:cubicBezTo>
                    <a:pt x="4884" y="3"/>
                    <a:pt x="4794" y="0"/>
                    <a:pt x="470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Google Shape;4495;p36">
              <a:extLst>
                <a:ext uri="{FF2B5EF4-FFF2-40B4-BE49-F238E27FC236}">
                  <a16:creationId xmlns="" xmlns:a16="http://schemas.microsoft.com/office/drawing/2014/main" id="{515B1CDA-E450-4F50-0618-4CA9406AD657}"/>
                </a:ext>
              </a:extLst>
            </p:cNvPr>
            <p:cNvSpPr/>
            <p:nvPr/>
          </p:nvSpPr>
          <p:spPr>
            <a:xfrm>
              <a:off x="7899323" y="3642115"/>
              <a:ext cx="149099" cy="146576"/>
            </a:xfrm>
            <a:custGeom>
              <a:avLst/>
              <a:gdLst/>
              <a:ahLst/>
              <a:cxnLst/>
              <a:rect l="l" t="t" r="r" b="b"/>
              <a:pathLst>
                <a:path w="5107" h="5021" extrusionOk="0">
                  <a:moveTo>
                    <a:pt x="4616" y="1"/>
                  </a:moveTo>
                  <a:cubicBezTo>
                    <a:pt x="1731" y="1"/>
                    <a:pt x="0" y="2556"/>
                    <a:pt x="125" y="5002"/>
                  </a:cubicBezTo>
                  <a:cubicBezTo>
                    <a:pt x="273" y="5014"/>
                    <a:pt x="421" y="5021"/>
                    <a:pt x="568" y="5021"/>
                  </a:cubicBezTo>
                  <a:cubicBezTo>
                    <a:pt x="1750" y="5021"/>
                    <a:pt x="2897" y="4612"/>
                    <a:pt x="3816" y="3859"/>
                  </a:cubicBezTo>
                  <a:cubicBezTo>
                    <a:pt x="5010" y="2941"/>
                    <a:pt x="5107" y="1407"/>
                    <a:pt x="4869" y="7"/>
                  </a:cubicBezTo>
                  <a:cubicBezTo>
                    <a:pt x="4784" y="3"/>
                    <a:pt x="4700" y="1"/>
                    <a:pt x="4616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Google Shape;4496;p36">
              <a:extLst>
                <a:ext uri="{FF2B5EF4-FFF2-40B4-BE49-F238E27FC236}">
                  <a16:creationId xmlns="" xmlns:a16="http://schemas.microsoft.com/office/drawing/2014/main" id="{3324D6FA-A63D-9904-D33A-AD5431BF4D1C}"/>
                </a:ext>
              </a:extLst>
            </p:cNvPr>
            <p:cNvSpPr/>
            <p:nvPr/>
          </p:nvSpPr>
          <p:spPr>
            <a:xfrm>
              <a:off x="7583536" y="3554652"/>
              <a:ext cx="290082" cy="226475"/>
            </a:xfrm>
            <a:custGeom>
              <a:avLst/>
              <a:gdLst/>
              <a:ahLst/>
              <a:cxnLst/>
              <a:rect l="l" t="t" r="r" b="b"/>
              <a:pathLst>
                <a:path w="9936" h="7758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184" y="5616"/>
                    <a:pt x="1050" y="7022"/>
                    <a:pt x="2925" y="7587"/>
                  </a:cubicBezTo>
                  <a:cubicBezTo>
                    <a:pt x="3317" y="7704"/>
                    <a:pt x="3697" y="7758"/>
                    <a:pt x="4060" y="7758"/>
                  </a:cubicBezTo>
                  <a:cubicBezTo>
                    <a:pt x="7941" y="7758"/>
                    <a:pt x="9935" y="1589"/>
                    <a:pt x="5139" y="192"/>
                  </a:cubicBezTo>
                  <a:cubicBezTo>
                    <a:pt x="4786" y="89"/>
                    <a:pt x="4420" y="25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Google Shape;4497;p36">
              <a:extLst>
                <a:ext uri="{FF2B5EF4-FFF2-40B4-BE49-F238E27FC236}">
                  <a16:creationId xmlns="" xmlns:a16="http://schemas.microsoft.com/office/drawing/2014/main" id="{90627B56-AA7A-0057-A30E-DBB3665C0EC5}"/>
                </a:ext>
              </a:extLst>
            </p:cNvPr>
            <p:cNvSpPr/>
            <p:nvPr/>
          </p:nvSpPr>
          <p:spPr>
            <a:xfrm>
              <a:off x="7580441" y="3550156"/>
              <a:ext cx="246493" cy="235175"/>
            </a:xfrm>
            <a:custGeom>
              <a:avLst/>
              <a:gdLst/>
              <a:ahLst/>
              <a:cxnLst/>
              <a:rect l="l" t="t" r="r" b="b"/>
              <a:pathLst>
                <a:path w="8443" h="8056" extrusionOk="0">
                  <a:moveTo>
                    <a:pt x="3895" y="300"/>
                  </a:moveTo>
                  <a:cubicBezTo>
                    <a:pt x="3911" y="300"/>
                    <a:pt x="3926" y="301"/>
                    <a:pt x="3942" y="301"/>
                  </a:cubicBezTo>
                  <a:cubicBezTo>
                    <a:pt x="4006" y="301"/>
                    <a:pt x="4077" y="307"/>
                    <a:pt x="4154" y="307"/>
                  </a:cubicBezTo>
                  <a:cubicBezTo>
                    <a:pt x="4507" y="326"/>
                    <a:pt x="4860" y="391"/>
                    <a:pt x="5207" y="493"/>
                  </a:cubicBezTo>
                  <a:cubicBezTo>
                    <a:pt x="6600" y="898"/>
                    <a:pt x="7524" y="1777"/>
                    <a:pt x="7813" y="2965"/>
                  </a:cubicBezTo>
                  <a:cubicBezTo>
                    <a:pt x="8128" y="4255"/>
                    <a:pt x="7640" y="5783"/>
                    <a:pt x="6606" y="6765"/>
                  </a:cubicBezTo>
                  <a:cubicBezTo>
                    <a:pt x="5910" y="7425"/>
                    <a:pt x="5072" y="7764"/>
                    <a:pt x="4176" y="7764"/>
                  </a:cubicBezTo>
                  <a:cubicBezTo>
                    <a:pt x="3817" y="7764"/>
                    <a:pt x="3448" y="7710"/>
                    <a:pt x="3076" y="7599"/>
                  </a:cubicBezTo>
                  <a:cubicBezTo>
                    <a:pt x="1464" y="7118"/>
                    <a:pt x="444" y="5886"/>
                    <a:pt x="367" y="4306"/>
                  </a:cubicBezTo>
                  <a:cubicBezTo>
                    <a:pt x="309" y="3196"/>
                    <a:pt x="713" y="2105"/>
                    <a:pt x="1490" y="1309"/>
                  </a:cubicBezTo>
                  <a:cubicBezTo>
                    <a:pt x="2127" y="665"/>
                    <a:pt x="2988" y="300"/>
                    <a:pt x="3895" y="300"/>
                  </a:cubicBezTo>
                  <a:close/>
                  <a:moveTo>
                    <a:pt x="3964" y="1"/>
                  </a:moveTo>
                  <a:cubicBezTo>
                    <a:pt x="2923" y="1"/>
                    <a:pt x="1996" y="373"/>
                    <a:pt x="1278" y="1097"/>
                  </a:cubicBezTo>
                  <a:cubicBezTo>
                    <a:pt x="437" y="1957"/>
                    <a:pt x="1" y="3125"/>
                    <a:pt x="65" y="4319"/>
                  </a:cubicBezTo>
                  <a:cubicBezTo>
                    <a:pt x="155" y="6033"/>
                    <a:pt x="1246" y="7362"/>
                    <a:pt x="2986" y="7882"/>
                  </a:cubicBezTo>
                  <a:cubicBezTo>
                    <a:pt x="3364" y="7997"/>
                    <a:pt x="3762" y="8055"/>
                    <a:pt x="4160" y="8055"/>
                  </a:cubicBezTo>
                  <a:cubicBezTo>
                    <a:pt x="5149" y="8055"/>
                    <a:pt x="6099" y="7670"/>
                    <a:pt x="6812" y="6977"/>
                  </a:cubicBezTo>
                  <a:cubicBezTo>
                    <a:pt x="7922" y="5924"/>
                    <a:pt x="8442" y="4281"/>
                    <a:pt x="8108" y="2894"/>
                  </a:cubicBezTo>
                  <a:cubicBezTo>
                    <a:pt x="7794" y="1597"/>
                    <a:pt x="6792" y="641"/>
                    <a:pt x="5290" y="204"/>
                  </a:cubicBezTo>
                  <a:cubicBezTo>
                    <a:pt x="4924" y="95"/>
                    <a:pt x="4546" y="31"/>
                    <a:pt x="4167" y="5"/>
                  </a:cubicBezTo>
                  <a:cubicBezTo>
                    <a:pt x="4099" y="2"/>
                    <a:pt x="4031" y="1"/>
                    <a:pt x="396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Google Shape;4498;p36">
              <a:extLst>
                <a:ext uri="{FF2B5EF4-FFF2-40B4-BE49-F238E27FC236}">
                  <a16:creationId xmlns="" xmlns:a16="http://schemas.microsoft.com/office/drawing/2014/main" id="{2CDE2F18-71A9-2B0E-E870-4A8A7C58F820}"/>
                </a:ext>
              </a:extLst>
            </p:cNvPr>
            <p:cNvSpPr/>
            <p:nvPr/>
          </p:nvSpPr>
          <p:spPr>
            <a:xfrm>
              <a:off x="7583536" y="3554652"/>
              <a:ext cx="124196" cy="121879"/>
            </a:xfrm>
            <a:custGeom>
              <a:avLst/>
              <a:gdLst/>
              <a:ahLst/>
              <a:cxnLst/>
              <a:rect l="l" t="t" r="r" b="b"/>
              <a:pathLst>
                <a:path w="4254" h="4175" extrusionOk="0">
                  <a:moveTo>
                    <a:pt x="3838" y="0"/>
                  </a:moveTo>
                  <a:cubicBezTo>
                    <a:pt x="1446" y="0"/>
                    <a:pt x="1" y="2119"/>
                    <a:pt x="107" y="4159"/>
                  </a:cubicBezTo>
                  <a:cubicBezTo>
                    <a:pt x="230" y="4170"/>
                    <a:pt x="354" y="4175"/>
                    <a:pt x="477" y="4175"/>
                  </a:cubicBezTo>
                  <a:cubicBezTo>
                    <a:pt x="1459" y="4175"/>
                    <a:pt x="2411" y="3836"/>
                    <a:pt x="3175" y="3209"/>
                  </a:cubicBezTo>
                  <a:cubicBezTo>
                    <a:pt x="4164" y="2432"/>
                    <a:pt x="4253" y="1167"/>
                    <a:pt x="4048" y="6"/>
                  </a:cubicBezTo>
                  <a:cubicBezTo>
                    <a:pt x="3977" y="2"/>
                    <a:pt x="3907" y="0"/>
                    <a:pt x="383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Google Shape;4499;p36">
              <a:extLst>
                <a:ext uri="{FF2B5EF4-FFF2-40B4-BE49-F238E27FC236}">
                  <a16:creationId xmlns="" xmlns:a16="http://schemas.microsoft.com/office/drawing/2014/main" id="{E2916169-8628-0E19-9A3C-1625DFE75FC2}"/>
                </a:ext>
              </a:extLst>
            </p:cNvPr>
            <p:cNvSpPr/>
            <p:nvPr/>
          </p:nvSpPr>
          <p:spPr>
            <a:xfrm>
              <a:off x="7722877" y="3807555"/>
              <a:ext cx="102912" cy="190306"/>
            </a:xfrm>
            <a:custGeom>
              <a:avLst/>
              <a:gdLst/>
              <a:ahLst/>
              <a:cxnLst/>
              <a:rect l="l" t="t" r="r" b="b"/>
              <a:pathLst>
                <a:path w="3525" h="6519" extrusionOk="0">
                  <a:moveTo>
                    <a:pt x="2438" y="0"/>
                  </a:moveTo>
                  <a:cubicBezTo>
                    <a:pt x="1275" y="0"/>
                    <a:pt x="195" y="2689"/>
                    <a:pt x="65" y="4624"/>
                  </a:cubicBezTo>
                  <a:cubicBezTo>
                    <a:pt x="0" y="5677"/>
                    <a:pt x="212" y="6492"/>
                    <a:pt x="848" y="6518"/>
                  </a:cubicBezTo>
                  <a:cubicBezTo>
                    <a:pt x="858" y="6518"/>
                    <a:pt x="868" y="6518"/>
                    <a:pt x="878" y="6518"/>
                  </a:cubicBezTo>
                  <a:cubicBezTo>
                    <a:pt x="1617" y="6518"/>
                    <a:pt x="2266" y="5609"/>
                    <a:pt x="2690" y="4463"/>
                  </a:cubicBezTo>
                  <a:cubicBezTo>
                    <a:pt x="3364" y="2698"/>
                    <a:pt x="3525" y="374"/>
                    <a:pt x="2735" y="60"/>
                  </a:cubicBezTo>
                  <a:cubicBezTo>
                    <a:pt x="2636" y="19"/>
                    <a:pt x="2537" y="0"/>
                    <a:pt x="2438" y="0"/>
                  </a:cubicBezTo>
                  <a:close/>
                </a:path>
              </a:pathLst>
            </a:custGeom>
            <a:solidFill>
              <a:srgbClr val="FF5D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Google Shape;4500;p36">
              <a:extLst>
                <a:ext uri="{FF2B5EF4-FFF2-40B4-BE49-F238E27FC236}">
                  <a16:creationId xmlns="" xmlns:a16="http://schemas.microsoft.com/office/drawing/2014/main" id="{C312C686-8805-207A-9067-1DF6CCB6C160}"/>
                </a:ext>
              </a:extLst>
            </p:cNvPr>
            <p:cNvSpPr/>
            <p:nvPr/>
          </p:nvSpPr>
          <p:spPr>
            <a:xfrm>
              <a:off x="7715753" y="3799614"/>
              <a:ext cx="121276" cy="206099"/>
            </a:xfrm>
            <a:custGeom>
              <a:avLst/>
              <a:gdLst/>
              <a:ahLst/>
              <a:cxnLst/>
              <a:rect l="l" t="t" r="r" b="b"/>
              <a:pathLst>
                <a:path w="4154" h="7060" extrusionOk="0">
                  <a:moveTo>
                    <a:pt x="2684" y="544"/>
                  </a:moveTo>
                  <a:cubicBezTo>
                    <a:pt x="2748" y="544"/>
                    <a:pt x="2812" y="557"/>
                    <a:pt x="2876" y="582"/>
                  </a:cubicBezTo>
                  <a:cubicBezTo>
                    <a:pt x="3390" y="788"/>
                    <a:pt x="3383" y="2790"/>
                    <a:pt x="2684" y="4639"/>
                  </a:cubicBezTo>
                  <a:cubicBezTo>
                    <a:pt x="2248" y="5794"/>
                    <a:pt x="1658" y="6514"/>
                    <a:pt x="1126" y="6514"/>
                  </a:cubicBezTo>
                  <a:cubicBezTo>
                    <a:pt x="1117" y="6514"/>
                    <a:pt x="1107" y="6514"/>
                    <a:pt x="1098" y="6514"/>
                  </a:cubicBezTo>
                  <a:cubicBezTo>
                    <a:pt x="1002" y="6514"/>
                    <a:pt x="906" y="6469"/>
                    <a:pt x="841" y="6392"/>
                  </a:cubicBezTo>
                  <a:cubicBezTo>
                    <a:pt x="630" y="6161"/>
                    <a:pt x="540" y="5621"/>
                    <a:pt x="585" y="4909"/>
                  </a:cubicBezTo>
                  <a:cubicBezTo>
                    <a:pt x="687" y="3355"/>
                    <a:pt x="1458" y="1205"/>
                    <a:pt x="2331" y="659"/>
                  </a:cubicBezTo>
                  <a:cubicBezTo>
                    <a:pt x="2433" y="589"/>
                    <a:pt x="2555" y="550"/>
                    <a:pt x="2684" y="544"/>
                  </a:cubicBezTo>
                  <a:close/>
                  <a:moveTo>
                    <a:pt x="2685" y="0"/>
                  </a:moveTo>
                  <a:cubicBezTo>
                    <a:pt x="2472" y="0"/>
                    <a:pt x="2254" y="67"/>
                    <a:pt x="2042" y="197"/>
                  </a:cubicBezTo>
                  <a:cubicBezTo>
                    <a:pt x="989" y="858"/>
                    <a:pt x="155" y="3150"/>
                    <a:pt x="39" y="4877"/>
                  </a:cubicBezTo>
                  <a:cubicBezTo>
                    <a:pt x="0" y="5493"/>
                    <a:pt x="33" y="6321"/>
                    <a:pt x="437" y="6758"/>
                  </a:cubicBezTo>
                  <a:cubicBezTo>
                    <a:pt x="597" y="6944"/>
                    <a:pt x="835" y="7053"/>
                    <a:pt x="1079" y="7059"/>
                  </a:cubicBezTo>
                  <a:lnTo>
                    <a:pt x="1124" y="7059"/>
                  </a:lnTo>
                  <a:cubicBezTo>
                    <a:pt x="1907" y="7059"/>
                    <a:pt x="2658" y="6250"/>
                    <a:pt x="3191" y="4832"/>
                  </a:cubicBezTo>
                  <a:cubicBezTo>
                    <a:pt x="3826" y="3156"/>
                    <a:pt x="4154" y="505"/>
                    <a:pt x="3082" y="82"/>
                  </a:cubicBezTo>
                  <a:cubicBezTo>
                    <a:pt x="2952" y="27"/>
                    <a:pt x="2819" y="0"/>
                    <a:pt x="268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Google Shape;4501;p36">
              <a:extLst>
                <a:ext uri="{FF2B5EF4-FFF2-40B4-BE49-F238E27FC236}">
                  <a16:creationId xmlns="" xmlns:a16="http://schemas.microsoft.com/office/drawing/2014/main" id="{5DB4FD24-B5D0-E6DB-8D49-8A178985F982}"/>
                </a:ext>
              </a:extLst>
            </p:cNvPr>
            <p:cNvSpPr/>
            <p:nvPr/>
          </p:nvSpPr>
          <p:spPr>
            <a:xfrm>
              <a:off x="7722877" y="3931014"/>
              <a:ext cx="78564" cy="66851"/>
            </a:xfrm>
            <a:custGeom>
              <a:avLst/>
              <a:gdLst/>
              <a:ahLst/>
              <a:cxnLst/>
              <a:rect l="l" t="t" r="r" b="b"/>
              <a:pathLst>
                <a:path w="2691" h="2290" extrusionOk="0">
                  <a:moveTo>
                    <a:pt x="1648" y="0"/>
                  </a:moveTo>
                  <a:cubicBezTo>
                    <a:pt x="1088" y="0"/>
                    <a:pt x="541" y="177"/>
                    <a:pt x="65" y="395"/>
                  </a:cubicBezTo>
                  <a:cubicBezTo>
                    <a:pt x="0" y="1448"/>
                    <a:pt x="212" y="2263"/>
                    <a:pt x="848" y="2289"/>
                  </a:cubicBezTo>
                  <a:cubicBezTo>
                    <a:pt x="858" y="2289"/>
                    <a:pt x="868" y="2289"/>
                    <a:pt x="878" y="2289"/>
                  </a:cubicBezTo>
                  <a:cubicBezTo>
                    <a:pt x="1617" y="2289"/>
                    <a:pt x="2266" y="1380"/>
                    <a:pt x="2690" y="234"/>
                  </a:cubicBezTo>
                  <a:cubicBezTo>
                    <a:pt x="2347" y="68"/>
                    <a:pt x="1995" y="0"/>
                    <a:pt x="1648" y="0"/>
                  </a:cubicBezTo>
                  <a:close/>
                </a:path>
              </a:pathLst>
            </a:custGeom>
            <a:solidFill>
              <a:srgbClr val="FAA9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Google Shape;4502;p36">
              <a:extLst>
                <a:ext uri="{FF2B5EF4-FFF2-40B4-BE49-F238E27FC236}">
                  <a16:creationId xmlns="" xmlns:a16="http://schemas.microsoft.com/office/drawing/2014/main" id="{0EACBB78-EAB8-97D5-2D5E-7BC5C209C05C}"/>
                </a:ext>
              </a:extLst>
            </p:cNvPr>
            <p:cNvSpPr/>
            <p:nvPr/>
          </p:nvSpPr>
          <p:spPr>
            <a:xfrm>
              <a:off x="7718381" y="3925730"/>
              <a:ext cx="89045" cy="77360"/>
            </a:xfrm>
            <a:custGeom>
              <a:avLst/>
              <a:gdLst/>
              <a:ahLst/>
              <a:cxnLst/>
              <a:rect l="l" t="t" r="r" b="b"/>
              <a:pathLst>
                <a:path w="3050" h="2650" extrusionOk="0">
                  <a:moveTo>
                    <a:pt x="1801" y="360"/>
                  </a:moveTo>
                  <a:cubicBezTo>
                    <a:pt x="2089" y="360"/>
                    <a:pt x="2360" y="411"/>
                    <a:pt x="2613" y="512"/>
                  </a:cubicBezTo>
                  <a:cubicBezTo>
                    <a:pt x="2164" y="1629"/>
                    <a:pt x="1579" y="2283"/>
                    <a:pt x="1034" y="2283"/>
                  </a:cubicBezTo>
                  <a:lnTo>
                    <a:pt x="1002" y="2283"/>
                  </a:lnTo>
                  <a:cubicBezTo>
                    <a:pt x="880" y="2283"/>
                    <a:pt x="758" y="2226"/>
                    <a:pt x="681" y="2136"/>
                  </a:cubicBezTo>
                  <a:cubicBezTo>
                    <a:pt x="463" y="1892"/>
                    <a:pt x="360" y="1385"/>
                    <a:pt x="392" y="698"/>
                  </a:cubicBezTo>
                  <a:lnTo>
                    <a:pt x="398" y="698"/>
                  </a:lnTo>
                  <a:cubicBezTo>
                    <a:pt x="908" y="472"/>
                    <a:pt x="1374" y="360"/>
                    <a:pt x="1801" y="360"/>
                  </a:cubicBezTo>
                  <a:close/>
                  <a:moveTo>
                    <a:pt x="1802" y="1"/>
                  </a:moveTo>
                  <a:cubicBezTo>
                    <a:pt x="1290" y="1"/>
                    <a:pt x="735" y="139"/>
                    <a:pt x="142" y="415"/>
                  </a:cubicBezTo>
                  <a:cubicBezTo>
                    <a:pt x="84" y="441"/>
                    <a:pt x="45" y="499"/>
                    <a:pt x="39" y="563"/>
                  </a:cubicBezTo>
                  <a:cubicBezTo>
                    <a:pt x="0" y="1160"/>
                    <a:pt x="32" y="1963"/>
                    <a:pt x="411" y="2380"/>
                  </a:cubicBezTo>
                  <a:cubicBezTo>
                    <a:pt x="559" y="2547"/>
                    <a:pt x="771" y="2643"/>
                    <a:pt x="995" y="2649"/>
                  </a:cubicBezTo>
                  <a:lnTo>
                    <a:pt x="1034" y="2649"/>
                  </a:lnTo>
                  <a:cubicBezTo>
                    <a:pt x="1778" y="2649"/>
                    <a:pt x="2497" y="1866"/>
                    <a:pt x="3017" y="480"/>
                  </a:cubicBezTo>
                  <a:cubicBezTo>
                    <a:pt x="3049" y="390"/>
                    <a:pt x="3011" y="294"/>
                    <a:pt x="2927" y="255"/>
                  </a:cubicBezTo>
                  <a:cubicBezTo>
                    <a:pt x="2580" y="86"/>
                    <a:pt x="2205" y="1"/>
                    <a:pt x="180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Google Shape;4503;p36">
              <a:extLst>
                <a:ext uri="{FF2B5EF4-FFF2-40B4-BE49-F238E27FC236}">
                  <a16:creationId xmlns="" xmlns:a16="http://schemas.microsoft.com/office/drawing/2014/main" id="{33DFCF83-5C21-4889-5257-4F806426ADB0}"/>
                </a:ext>
              </a:extLst>
            </p:cNvPr>
            <p:cNvSpPr/>
            <p:nvPr/>
          </p:nvSpPr>
          <p:spPr>
            <a:xfrm>
              <a:off x="8061698" y="3927569"/>
              <a:ext cx="118853" cy="65742"/>
            </a:xfrm>
            <a:custGeom>
              <a:avLst/>
              <a:gdLst/>
              <a:ahLst/>
              <a:cxnLst/>
              <a:rect l="l" t="t" r="r" b="b"/>
              <a:pathLst>
                <a:path w="4071" h="2252" extrusionOk="0">
                  <a:moveTo>
                    <a:pt x="1337" y="1"/>
                  </a:moveTo>
                  <a:cubicBezTo>
                    <a:pt x="736" y="1"/>
                    <a:pt x="274" y="200"/>
                    <a:pt x="167" y="558"/>
                  </a:cubicBezTo>
                  <a:cubicBezTo>
                    <a:pt x="0" y="1091"/>
                    <a:pt x="713" y="1778"/>
                    <a:pt x="1746" y="2092"/>
                  </a:cubicBezTo>
                  <a:cubicBezTo>
                    <a:pt x="2093" y="2200"/>
                    <a:pt x="2433" y="2252"/>
                    <a:pt x="2737" y="2252"/>
                  </a:cubicBezTo>
                  <a:cubicBezTo>
                    <a:pt x="3336" y="2252"/>
                    <a:pt x="3799" y="2054"/>
                    <a:pt x="3910" y="1701"/>
                  </a:cubicBezTo>
                  <a:cubicBezTo>
                    <a:pt x="4070" y="1168"/>
                    <a:pt x="3364" y="481"/>
                    <a:pt x="2331" y="160"/>
                  </a:cubicBezTo>
                  <a:cubicBezTo>
                    <a:pt x="1983" y="52"/>
                    <a:pt x="1642" y="1"/>
                    <a:pt x="1337" y="1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Google Shape;4504;p36">
              <a:extLst>
                <a:ext uri="{FF2B5EF4-FFF2-40B4-BE49-F238E27FC236}">
                  <a16:creationId xmlns="" xmlns:a16="http://schemas.microsoft.com/office/drawing/2014/main" id="{40BF2B8E-41AA-148C-4260-1722D05F8F58}"/>
                </a:ext>
              </a:extLst>
            </p:cNvPr>
            <p:cNvSpPr/>
            <p:nvPr/>
          </p:nvSpPr>
          <p:spPr>
            <a:xfrm>
              <a:off x="7471578" y="3755999"/>
              <a:ext cx="119028" cy="65654"/>
            </a:xfrm>
            <a:custGeom>
              <a:avLst/>
              <a:gdLst/>
              <a:ahLst/>
              <a:cxnLst/>
              <a:rect l="l" t="t" r="r" b="b"/>
              <a:pathLst>
                <a:path w="4077" h="2249" extrusionOk="0">
                  <a:moveTo>
                    <a:pt x="1339" y="0"/>
                  </a:moveTo>
                  <a:cubicBezTo>
                    <a:pt x="741" y="0"/>
                    <a:pt x="278" y="195"/>
                    <a:pt x="167" y="548"/>
                  </a:cubicBezTo>
                  <a:cubicBezTo>
                    <a:pt x="0" y="1088"/>
                    <a:pt x="713" y="1775"/>
                    <a:pt x="1746" y="2089"/>
                  </a:cubicBezTo>
                  <a:cubicBezTo>
                    <a:pt x="2095" y="2197"/>
                    <a:pt x="2436" y="2249"/>
                    <a:pt x="2741" y="2249"/>
                  </a:cubicBezTo>
                  <a:cubicBezTo>
                    <a:pt x="3342" y="2249"/>
                    <a:pt x="3803" y="2051"/>
                    <a:pt x="3909" y="1697"/>
                  </a:cubicBezTo>
                  <a:cubicBezTo>
                    <a:pt x="4076" y="1165"/>
                    <a:pt x="3364" y="471"/>
                    <a:pt x="2330" y="157"/>
                  </a:cubicBezTo>
                  <a:cubicBezTo>
                    <a:pt x="1984" y="51"/>
                    <a:pt x="1644" y="0"/>
                    <a:pt x="1339" y="0"/>
                  </a:cubicBezTo>
                  <a:close/>
                </a:path>
              </a:pathLst>
            </a:custGeom>
            <a:solidFill>
              <a:srgbClr val="FD6A5D">
                <a:alpha val="5418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Google Shape;4505;p36">
              <a:extLst>
                <a:ext uri="{FF2B5EF4-FFF2-40B4-BE49-F238E27FC236}">
                  <a16:creationId xmlns="" xmlns:a16="http://schemas.microsoft.com/office/drawing/2014/main" id="{1928644E-FF5C-9CD1-FBF8-B3AF79004250}"/>
                </a:ext>
              </a:extLst>
            </p:cNvPr>
            <p:cNvSpPr/>
            <p:nvPr/>
          </p:nvSpPr>
          <p:spPr>
            <a:xfrm>
              <a:off x="7709127" y="3420274"/>
              <a:ext cx="123232" cy="63873"/>
            </a:xfrm>
            <a:custGeom>
              <a:avLst/>
              <a:gdLst/>
              <a:ahLst/>
              <a:cxnLst/>
              <a:rect l="l" t="t" r="r" b="b"/>
              <a:pathLst>
                <a:path w="4221" h="2188" extrusionOk="0">
                  <a:moveTo>
                    <a:pt x="2115" y="1"/>
                  </a:moveTo>
                  <a:cubicBezTo>
                    <a:pt x="1231" y="1"/>
                    <a:pt x="0" y="727"/>
                    <a:pt x="208" y="1187"/>
                  </a:cubicBezTo>
                  <a:cubicBezTo>
                    <a:pt x="245" y="1270"/>
                    <a:pt x="357" y="1287"/>
                    <a:pt x="536" y="1287"/>
                  </a:cubicBezTo>
                  <a:cubicBezTo>
                    <a:pt x="675" y="1287"/>
                    <a:pt x="853" y="1277"/>
                    <a:pt x="1069" y="1277"/>
                  </a:cubicBezTo>
                  <a:cubicBezTo>
                    <a:pt x="1359" y="1277"/>
                    <a:pt x="1717" y="1296"/>
                    <a:pt x="2134" y="1386"/>
                  </a:cubicBezTo>
                  <a:cubicBezTo>
                    <a:pt x="3172" y="1612"/>
                    <a:pt x="3251" y="2188"/>
                    <a:pt x="3637" y="2188"/>
                  </a:cubicBezTo>
                  <a:cubicBezTo>
                    <a:pt x="3669" y="2188"/>
                    <a:pt x="3702" y="2184"/>
                    <a:pt x="3739" y="2176"/>
                  </a:cubicBezTo>
                  <a:cubicBezTo>
                    <a:pt x="4220" y="2060"/>
                    <a:pt x="3373" y="404"/>
                    <a:pt x="2532" y="70"/>
                  </a:cubicBezTo>
                  <a:cubicBezTo>
                    <a:pt x="2409" y="22"/>
                    <a:pt x="2268" y="1"/>
                    <a:pt x="2115" y="1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Google Shape;4506;p36">
              <a:extLst>
                <a:ext uri="{FF2B5EF4-FFF2-40B4-BE49-F238E27FC236}">
                  <a16:creationId xmlns="" xmlns:a16="http://schemas.microsoft.com/office/drawing/2014/main" id="{AC3A9E81-150D-AA84-342E-C409F189C05A}"/>
                </a:ext>
              </a:extLst>
            </p:cNvPr>
            <p:cNvSpPr/>
            <p:nvPr/>
          </p:nvSpPr>
          <p:spPr>
            <a:xfrm>
              <a:off x="7704689" y="3412333"/>
              <a:ext cx="126911" cy="79725"/>
            </a:xfrm>
            <a:custGeom>
              <a:avLst/>
              <a:gdLst/>
              <a:ahLst/>
              <a:cxnLst/>
              <a:rect l="l" t="t" r="r" b="b"/>
              <a:pathLst>
                <a:path w="4347" h="2731" extrusionOk="0">
                  <a:moveTo>
                    <a:pt x="2268" y="549"/>
                  </a:moveTo>
                  <a:cubicBezTo>
                    <a:pt x="2385" y="549"/>
                    <a:pt x="2492" y="565"/>
                    <a:pt x="2581" y="599"/>
                  </a:cubicBezTo>
                  <a:cubicBezTo>
                    <a:pt x="3172" y="836"/>
                    <a:pt x="3730" y="1851"/>
                    <a:pt x="3750" y="2184"/>
                  </a:cubicBezTo>
                  <a:cubicBezTo>
                    <a:pt x="3679" y="2146"/>
                    <a:pt x="3615" y="2095"/>
                    <a:pt x="3557" y="2030"/>
                  </a:cubicBezTo>
                  <a:cubicBezTo>
                    <a:pt x="3223" y="1703"/>
                    <a:pt x="2800" y="1478"/>
                    <a:pt x="2337" y="1388"/>
                  </a:cubicBezTo>
                  <a:cubicBezTo>
                    <a:pt x="1971" y="1311"/>
                    <a:pt x="1593" y="1273"/>
                    <a:pt x="1214" y="1273"/>
                  </a:cubicBezTo>
                  <a:cubicBezTo>
                    <a:pt x="1092" y="1273"/>
                    <a:pt x="983" y="1279"/>
                    <a:pt x="880" y="1286"/>
                  </a:cubicBezTo>
                  <a:lnTo>
                    <a:pt x="636" y="1286"/>
                  </a:lnTo>
                  <a:cubicBezTo>
                    <a:pt x="707" y="1183"/>
                    <a:pt x="803" y="1087"/>
                    <a:pt x="906" y="1016"/>
                  </a:cubicBezTo>
                  <a:cubicBezTo>
                    <a:pt x="1269" y="759"/>
                    <a:pt x="1839" y="549"/>
                    <a:pt x="2268" y="549"/>
                  </a:cubicBezTo>
                  <a:close/>
                  <a:moveTo>
                    <a:pt x="2265" y="1"/>
                  </a:moveTo>
                  <a:cubicBezTo>
                    <a:pt x="1545" y="1"/>
                    <a:pt x="695" y="417"/>
                    <a:pt x="328" y="804"/>
                  </a:cubicBezTo>
                  <a:cubicBezTo>
                    <a:pt x="1" y="1151"/>
                    <a:pt x="52" y="1433"/>
                    <a:pt x="116" y="1575"/>
                  </a:cubicBezTo>
                  <a:cubicBezTo>
                    <a:pt x="213" y="1792"/>
                    <a:pt x="425" y="1830"/>
                    <a:pt x="687" y="1830"/>
                  </a:cubicBezTo>
                  <a:cubicBezTo>
                    <a:pt x="757" y="1830"/>
                    <a:pt x="830" y="1828"/>
                    <a:pt x="906" y="1825"/>
                  </a:cubicBezTo>
                  <a:cubicBezTo>
                    <a:pt x="996" y="1820"/>
                    <a:pt x="1087" y="1817"/>
                    <a:pt x="1177" y="1817"/>
                  </a:cubicBezTo>
                  <a:cubicBezTo>
                    <a:pt x="1529" y="1817"/>
                    <a:pt x="1881" y="1856"/>
                    <a:pt x="2228" y="1928"/>
                  </a:cubicBezTo>
                  <a:cubicBezTo>
                    <a:pt x="2594" y="1992"/>
                    <a:pt x="2934" y="2172"/>
                    <a:pt x="3197" y="2435"/>
                  </a:cubicBezTo>
                  <a:cubicBezTo>
                    <a:pt x="3352" y="2570"/>
                    <a:pt x="3525" y="2730"/>
                    <a:pt x="3782" y="2730"/>
                  </a:cubicBezTo>
                  <a:cubicBezTo>
                    <a:pt x="3839" y="2730"/>
                    <a:pt x="3897" y="2724"/>
                    <a:pt x="3955" y="2711"/>
                  </a:cubicBezTo>
                  <a:cubicBezTo>
                    <a:pt x="4154" y="2659"/>
                    <a:pt x="4302" y="2480"/>
                    <a:pt x="4302" y="2268"/>
                  </a:cubicBezTo>
                  <a:cubicBezTo>
                    <a:pt x="4347" y="1645"/>
                    <a:pt x="3563" y="400"/>
                    <a:pt x="2787" y="92"/>
                  </a:cubicBezTo>
                  <a:cubicBezTo>
                    <a:pt x="2628" y="28"/>
                    <a:pt x="2451" y="1"/>
                    <a:pt x="22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Google Shape;4507;p36">
              <a:extLst>
                <a:ext uri="{FF2B5EF4-FFF2-40B4-BE49-F238E27FC236}">
                  <a16:creationId xmlns="" xmlns:a16="http://schemas.microsoft.com/office/drawing/2014/main" id="{3ED1BF24-1469-49DB-4745-29B64597431E}"/>
                </a:ext>
              </a:extLst>
            </p:cNvPr>
            <p:cNvSpPr/>
            <p:nvPr/>
          </p:nvSpPr>
          <p:spPr>
            <a:xfrm>
              <a:off x="8093519" y="3522539"/>
              <a:ext cx="114766" cy="71492"/>
            </a:xfrm>
            <a:custGeom>
              <a:avLst/>
              <a:gdLst/>
              <a:ahLst/>
              <a:cxnLst/>
              <a:rect l="l" t="t" r="r" b="b"/>
              <a:pathLst>
                <a:path w="3931" h="2449" extrusionOk="0">
                  <a:moveTo>
                    <a:pt x="1869" y="0"/>
                  </a:moveTo>
                  <a:cubicBezTo>
                    <a:pt x="1026" y="0"/>
                    <a:pt x="1" y="475"/>
                    <a:pt x="117" y="907"/>
                  </a:cubicBezTo>
                  <a:cubicBezTo>
                    <a:pt x="181" y="1150"/>
                    <a:pt x="913" y="990"/>
                    <a:pt x="1985" y="1414"/>
                  </a:cubicBezTo>
                  <a:cubicBezTo>
                    <a:pt x="3025" y="1827"/>
                    <a:pt x="2952" y="2448"/>
                    <a:pt x="3402" y="2448"/>
                  </a:cubicBezTo>
                  <a:cubicBezTo>
                    <a:pt x="3413" y="2448"/>
                    <a:pt x="3424" y="2448"/>
                    <a:pt x="3436" y="2447"/>
                  </a:cubicBezTo>
                  <a:cubicBezTo>
                    <a:pt x="3930" y="2415"/>
                    <a:pt x="3365" y="643"/>
                    <a:pt x="2589" y="168"/>
                  </a:cubicBezTo>
                  <a:cubicBezTo>
                    <a:pt x="2398" y="50"/>
                    <a:pt x="2143" y="0"/>
                    <a:pt x="1869" y="0"/>
                  </a:cubicBezTo>
                  <a:close/>
                </a:path>
              </a:pathLst>
            </a:custGeom>
            <a:solidFill>
              <a:srgbClr val="7F33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Google Shape;4508;p36">
              <a:extLst>
                <a:ext uri="{FF2B5EF4-FFF2-40B4-BE49-F238E27FC236}">
                  <a16:creationId xmlns="" xmlns:a16="http://schemas.microsoft.com/office/drawing/2014/main" id="{08CC22A8-FED9-7509-0CAD-2A6CE0C22980}"/>
                </a:ext>
              </a:extLst>
            </p:cNvPr>
            <p:cNvSpPr/>
            <p:nvPr/>
          </p:nvSpPr>
          <p:spPr>
            <a:xfrm>
              <a:off x="8087943" y="3514423"/>
              <a:ext cx="122969" cy="87636"/>
            </a:xfrm>
            <a:custGeom>
              <a:avLst/>
              <a:gdLst/>
              <a:ahLst/>
              <a:cxnLst/>
              <a:rect l="l" t="t" r="r" b="b"/>
              <a:pathLst>
                <a:path w="4212" h="3002" extrusionOk="0">
                  <a:moveTo>
                    <a:pt x="2064" y="548"/>
                  </a:moveTo>
                  <a:cubicBezTo>
                    <a:pt x="2287" y="548"/>
                    <a:pt x="2489" y="587"/>
                    <a:pt x="2632" y="677"/>
                  </a:cubicBezTo>
                  <a:cubicBezTo>
                    <a:pt x="3190" y="1024"/>
                    <a:pt x="3576" y="2109"/>
                    <a:pt x="3543" y="2443"/>
                  </a:cubicBezTo>
                  <a:cubicBezTo>
                    <a:pt x="3473" y="2391"/>
                    <a:pt x="3422" y="2334"/>
                    <a:pt x="3377" y="2263"/>
                  </a:cubicBezTo>
                  <a:cubicBezTo>
                    <a:pt x="3094" y="1884"/>
                    <a:pt x="2715" y="1595"/>
                    <a:pt x="2272" y="1435"/>
                  </a:cubicBezTo>
                  <a:cubicBezTo>
                    <a:pt x="1817" y="1262"/>
                    <a:pt x="1335" y="1146"/>
                    <a:pt x="854" y="1095"/>
                  </a:cubicBezTo>
                  <a:cubicBezTo>
                    <a:pt x="770" y="1082"/>
                    <a:pt x="674" y="1069"/>
                    <a:pt x="603" y="1056"/>
                  </a:cubicBezTo>
                  <a:cubicBezTo>
                    <a:pt x="693" y="960"/>
                    <a:pt x="802" y="876"/>
                    <a:pt x="924" y="825"/>
                  </a:cubicBezTo>
                  <a:cubicBezTo>
                    <a:pt x="1247" y="660"/>
                    <a:pt x="1686" y="548"/>
                    <a:pt x="2064" y="548"/>
                  </a:cubicBezTo>
                  <a:close/>
                  <a:moveTo>
                    <a:pt x="2064" y="0"/>
                  </a:moveTo>
                  <a:cubicBezTo>
                    <a:pt x="1443" y="0"/>
                    <a:pt x="770" y="232"/>
                    <a:pt x="404" y="504"/>
                  </a:cubicBezTo>
                  <a:cubicBezTo>
                    <a:pt x="0" y="806"/>
                    <a:pt x="6" y="1101"/>
                    <a:pt x="45" y="1255"/>
                  </a:cubicBezTo>
                  <a:cubicBezTo>
                    <a:pt x="128" y="1544"/>
                    <a:pt x="430" y="1583"/>
                    <a:pt x="783" y="1627"/>
                  </a:cubicBezTo>
                  <a:cubicBezTo>
                    <a:pt x="1226" y="1679"/>
                    <a:pt x="1663" y="1782"/>
                    <a:pt x="2073" y="1936"/>
                  </a:cubicBezTo>
                  <a:cubicBezTo>
                    <a:pt x="2427" y="2064"/>
                    <a:pt x="2735" y="2295"/>
                    <a:pt x="2953" y="2597"/>
                  </a:cubicBezTo>
                  <a:cubicBezTo>
                    <a:pt x="3094" y="2789"/>
                    <a:pt x="3261" y="3001"/>
                    <a:pt x="3595" y="3001"/>
                  </a:cubicBezTo>
                  <a:lnTo>
                    <a:pt x="3653" y="2988"/>
                  </a:lnTo>
                  <a:cubicBezTo>
                    <a:pt x="3858" y="2976"/>
                    <a:pt x="4031" y="2821"/>
                    <a:pt x="4063" y="2616"/>
                  </a:cubicBezTo>
                  <a:cubicBezTo>
                    <a:pt x="4211" y="2019"/>
                    <a:pt x="3633" y="645"/>
                    <a:pt x="2927" y="209"/>
                  </a:cubicBezTo>
                  <a:cubicBezTo>
                    <a:pt x="2686" y="61"/>
                    <a:pt x="2382" y="0"/>
                    <a:pt x="2064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Google Shape;4509;p36">
              <a:extLst>
                <a:ext uri="{FF2B5EF4-FFF2-40B4-BE49-F238E27FC236}">
                  <a16:creationId xmlns="" xmlns:a16="http://schemas.microsoft.com/office/drawing/2014/main" id="{F37EB1AD-59A2-797E-847E-1701EE01A543}"/>
                </a:ext>
              </a:extLst>
            </p:cNvPr>
            <p:cNvSpPr/>
            <p:nvPr/>
          </p:nvSpPr>
          <p:spPr>
            <a:xfrm>
              <a:off x="8049144" y="3385154"/>
              <a:ext cx="271776" cy="89212"/>
            </a:xfrm>
            <a:custGeom>
              <a:avLst/>
              <a:gdLst/>
              <a:ahLst/>
              <a:cxnLst/>
              <a:rect l="l" t="t" r="r" b="b"/>
              <a:pathLst>
                <a:path w="9309" h="3056" extrusionOk="0">
                  <a:moveTo>
                    <a:pt x="133" y="1"/>
                  </a:moveTo>
                  <a:cubicBezTo>
                    <a:pt x="61" y="1"/>
                    <a:pt x="12" y="18"/>
                    <a:pt x="7" y="41"/>
                  </a:cubicBezTo>
                  <a:cubicBezTo>
                    <a:pt x="0" y="66"/>
                    <a:pt x="64" y="92"/>
                    <a:pt x="154" y="111"/>
                  </a:cubicBezTo>
                  <a:cubicBezTo>
                    <a:pt x="931" y="240"/>
                    <a:pt x="1695" y="413"/>
                    <a:pt x="2452" y="625"/>
                  </a:cubicBezTo>
                  <a:cubicBezTo>
                    <a:pt x="3210" y="837"/>
                    <a:pt x="3955" y="1087"/>
                    <a:pt x="4693" y="1344"/>
                  </a:cubicBezTo>
                  <a:cubicBezTo>
                    <a:pt x="5437" y="1601"/>
                    <a:pt x="6163" y="1870"/>
                    <a:pt x="6901" y="2172"/>
                  </a:cubicBezTo>
                  <a:lnTo>
                    <a:pt x="9096" y="3038"/>
                  </a:lnTo>
                  <a:cubicBezTo>
                    <a:pt x="9144" y="3049"/>
                    <a:pt x="9191" y="3055"/>
                    <a:pt x="9226" y="3055"/>
                  </a:cubicBezTo>
                  <a:cubicBezTo>
                    <a:pt x="9257" y="3055"/>
                    <a:pt x="9280" y="3050"/>
                    <a:pt x="9289" y="3038"/>
                  </a:cubicBezTo>
                  <a:cubicBezTo>
                    <a:pt x="9308" y="3013"/>
                    <a:pt x="9244" y="2949"/>
                    <a:pt x="9148" y="2904"/>
                  </a:cubicBezTo>
                  <a:cubicBezTo>
                    <a:pt x="8442" y="2563"/>
                    <a:pt x="7723" y="2223"/>
                    <a:pt x="6997" y="1915"/>
                  </a:cubicBezTo>
                  <a:cubicBezTo>
                    <a:pt x="6272" y="1607"/>
                    <a:pt x="5540" y="1305"/>
                    <a:pt x="4789" y="1048"/>
                  </a:cubicBezTo>
                  <a:cubicBezTo>
                    <a:pt x="4044" y="792"/>
                    <a:pt x="3281" y="567"/>
                    <a:pt x="2510" y="387"/>
                  </a:cubicBezTo>
                  <a:cubicBezTo>
                    <a:pt x="1740" y="201"/>
                    <a:pt x="957" y="79"/>
                    <a:pt x="167" y="2"/>
                  </a:cubicBezTo>
                  <a:cubicBezTo>
                    <a:pt x="155" y="1"/>
                    <a:pt x="144" y="1"/>
                    <a:pt x="133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Google Shape;4510;p36">
              <a:extLst>
                <a:ext uri="{FF2B5EF4-FFF2-40B4-BE49-F238E27FC236}">
                  <a16:creationId xmlns="" xmlns:a16="http://schemas.microsoft.com/office/drawing/2014/main" id="{74A34B0C-C5F6-AAA2-B520-C195AC38948D}"/>
                </a:ext>
              </a:extLst>
            </p:cNvPr>
            <p:cNvSpPr/>
            <p:nvPr/>
          </p:nvSpPr>
          <p:spPr>
            <a:xfrm>
              <a:off x="8245355" y="3518014"/>
              <a:ext cx="110766" cy="282350"/>
            </a:xfrm>
            <a:custGeom>
              <a:avLst/>
              <a:gdLst/>
              <a:ahLst/>
              <a:cxnLst/>
              <a:rect l="l" t="t" r="r" b="b"/>
              <a:pathLst>
                <a:path w="3794" h="9672" extrusionOk="0">
                  <a:moveTo>
                    <a:pt x="3755" y="1"/>
                  </a:moveTo>
                  <a:cubicBezTo>
                    <a:pt x="3722" y="1"/>
                    <a:pt x="3676" y="75"/>
                    <a:pt x="3646" y="176"/>
                  </a:cubicBezTo>
                  <a:cubicBezTo>
                    <a:pt x="3409" y="972"/>
                    <a:pt x="3146" y="1768"/>
                    <a:pt x="2882" y="2557"/>
                  </a:cubicBezTo>
                  <a:cubicBezTo>
                    <a:pt x="2619" y="3347"/>
                    <a:pt x="2330" y="4124"/>
                    <a:pt x="2035" y="4907"/>
                  </a:cubicBezTo>
                  <a:cubicBezTo>
                    <a:pt x="1740" y="5683"/>
                    <a:pt x="1425" y="6441"/>
                    <a:pt x="1098" y="7224"/>
                  </a:cubicBezTo>
                  <a:cubicBezTo>
                    <a:pt x="771" y="8001"/>
                    <a:pt x="424" y="8752"/>
                    <a:pt x="64" y="9503"/>
                  </a:cubicBezTo>
                  <a:cubicBezTo>
                    <a:pt x="26" y="9580"/>
                    <a:pt x="0" y="9650"/>
                    <a:pt x="19" y="9670"/>
                  </a:cubicBezTo>
                  <a:cubicBezTo>
                    <a:pt x="21" y="9671"/>
                    <a:pt x="24" y="9672"/>
                    <a:pt x="26" y="9672"/>
                  </a:cubicBezTo>
                  <a:cubicBezTo>
                    <a:pt x="49" y="9672"/>
                    <a:pt x="95" y="9623"/>
                    <a:pt x="135" y="9548"/>
                  </a:cubicBezTo>
                  <a:cubicBezTo>
                    <a:pt x="546" y="8822"/>
                    <a:pt x="944" y="8078"/>
                    <a:pt x="1303" y="7320"/>
                  </a:cubicBezTo>
                  <a:cubicBezTo>
                    <a:pt x="1663" y="6563"/>
                    <a:pt x="2003" y="5799"/>
                    <a:pt x="2305" y="5016"/>
                  </a:cubicBezTo>
                  <a:cubicBezTo>
                    <a:pt x="2606" y="4233"/>
                    <a:pt x="2882" y="3437"/>
                    <a:pt x="3126" y="2634"/>
                  </a:cubicBezTo>
                  <a:cubicBezTo>
                    <a:pt x="3370" y="1838"/>
                    <a:pt x="3582" y="1023"/>
                    <a:pt x="3762" y="208"/>
                  </a:cubicBezTo>
                  <a:cubicBezTo>
                    <a:pt x="3794" y="105"/>
                    <a:pt x="3794" y="22"/>
                    <a:pt x="3762" y="2"/>
                  </a:cubicBezTo>
                  <a:cubicBezTo>
                    <a:pt x="3760" y="1"/>
                    <a:pt x="3757" y="1"/>
                    <a:pt x="375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Google Shape;4511;p36">
              <a:extLst>
                <a:ext uri="{FF2B5EF4-FFF2-40B4-BE49-F238E27FC236}">
                  <a16:creationId xmlns="" xmlns:a16="http://schemas.microsoft.com/office/drawing/2014/main" id="{8F67E338-C5AF-9A19-013C-38C3E4C0829B}"/>
                </a:ext>
              </a:extLst>
            </p:cNvPr>
            <p:cNvSpPr/>
            <p:nvPr/>
          </p:nvSpPr>
          <p:spPr>
            <a:xfrm>
              <a:off x="8185946" y="3845507"/>
              <a:ext cx="35822" cy="82965"/>
            </a:xfrm>
            <a:custGeom>
              <a:avLst/>
              <a:gdLst/>
              <a:ahLst/>
              <a:cxnLst/>
              <a:rect l="l" t="t" r="r" b="b"/>
              <a:pathLst>
                <a:path w="1227" h="2842" extrusionOk="0">
                  <a:moveTo>
                    <a:pt x="1160" y="0"/>
                  </a:moveTo>
                  <a:cubicBezTo>
                    <a:pt x="1138" y="0"/>
                    <a:pt x="1114" y="14"/>
                    <a:pt x="1104" y="37"/>
                  </a:cubicBezTo>
                  <a:cubicBezTo>
                    <a:pt x="982" y="249"/>
                    <a:pt x="873" y="467"/>
                    <a:pt x="764" y="692"/>
                  </a:cubicBezTo>
                  <a:cubicBezTo>
                    <a:pt x="662" y="917"/>
                    <a:pt x="552" y="1141"/>
                    <a:pt x="463" y="1373"/>
                  </a:cubicBezTo>
                  <a:cubicBezTo>
                    <a:pt x="379" y="1597"/>
                    <a:pt x="296" y="1828"/>
                    <a:pt x="219" y="2066"/>
                  </a:cubicBezTo>
                  <a:cubicBezTo>
                    <a:pt x="142" y="2297"/>
                    <a:pt x="71" y="2534"/>
                    <a:pt x="7" y="2778"/>
                  </a:cubicBezTo>
                  <a:cubicBezTo>
                    <a:pt x="0" y="2798"/>
                    <a:pt x="13" y="2823"/>
                    <a:pt x="32" y="2836"/>
                  </a:cubicBezTo>
                  <a:cubicBezTo>
                    <a:pt x="39" y="2840"/>
                    <a:pt x="47" y="2841"/>
                    <a:pt x="54" y="2841"/>
                  </a:cubicBezTo>
                  <a:cubicBezTo>
                    <a:pt x="74" y="2841"/>
                    <a:pt x="94" y="2829"/>
                    <a:pt x="103" y="2810"/>
                  </a:cubicBezTo>
                  <a:cubicBezTo>
                    <a:pt x="219" y="2592"/>
                    <a:pt x="347" y="2374"/>
                    <a:pt x="443" y="2156"/>
                  </a:cubicBezTo>
                  <a:cubicBezTo>
                    <a:pt x="540" y="1931"/>
                    <a:pt x="655" y="1713"/>
                    <a:pt x="745" y="1482"/>
                  </a:cubicBezTo>
                  <a:cubicBezTo>
                    <a:pt x="835" y="1257"/>
                    <a:pt x="925" y="1026"/>
                    <a:pt x="1002" y="795"/>
                  </a:cubicBezTo>
                  <a:cubicBezTo>
                    <a:pt x="1085" y="564"/>
                    <a:pt x="1156" y="326"/>
                    <a:pt x="1220" y="82"/>
                  </a:cubicBezTo>
                  <a:cubicBezTo>
                    <a:pt x="1226" y="50"/>
                    <a:pt x="1214" y="24"/>
                    <a:pt x="1181" y="5"/>
                  </a:cubicBezTo>
                  <a:cubicBezTo>
                    <a:pt x="1175" y="2"/>
                    <a:pt x="1167" y="0"/>
                    <a:pt x="1160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Google Shape;4512;p36">
              <a:extLst>
                <a:ext uri="{FF2B5EF4-FFF2-40B4-BE49-F238E27FC236}">
                  <a16:creationId xmlns="" xmlns:a16="http://schemas.microsoft.com/office/drawing/2014/main" id="{BA5E677F-B01F-B1D1-A8B4-87E0911BEE4F}"/>
                </a:ext>
              </a:extLst>
            </p:cNvPr>
            <p:cNvSpPr/>
            <p:nvPr/>
          </p:nvSpPr>
          <p:spPr>
            <a:xfrm>
              <a:off x="8061493" y="3989722"/>
              <a:ext cx="107992" cy="326781"/>
            </a:xfrm>
            <a:custGeom>
              <a:avLst/>
              <a:gdLst/>
              <a:ahLst/>
              <a:cxnLst/>
              <a:rect l="l" t="t" r="r" b="b"/>
              <a:pathLst>
                <a:path w="3699" h="11194" extrusionOk="0">
                  <a:moveTo>
                    <a:pt x="3654" y="0"/>
                  </a:moveTo>
                  <a:cubicBezTo>
                    <a:pt x="3622" y="0"/>
                    <a:pt x="3581" y="87"/>
                    <a:pt x="3557" y="207"/>
                  </a:cubicBezTo>
                  <a:cubicBezTo>
                    <a:pt x="3371" y="1138"/>
                    <a:pt x="3140" y="2049"/>
                    <a:pt x="2909" y="2974"/>
                  </a:cubicBezTo>
                  <a:cubicBezTo>
                    <a:pt x="2671" y="3905"/>
                    <a:pt x="2395" y="4803"/>
                    <a:pt x="2106" y="5702"/>
                  </a:cubicBezTo>
                  <a:cubicBezTo>
                    <a:pt x="1824" y="6607"/>
                    <a:pt x="1503" y="7486"/>
                    <a:pt x="1163" y="8385"/>
                  </a:cubicBezTo>
                  <a:cubicBezTo>
                    <a:pt x="829" y="9271"/>
                    <a:pt x="457" y="10150"/>
                    <a:pt x="59" y="11011"/>
                  </a:cubicBezTo>
                  <a:cubicBezTo>
                    <a:pt x="20" y="11107"/>
                    <a:pt x="1" y="11171"/>
                    <a:pt x="20" y="11190"/>
                  </a:cubicBezTo>
                  <a:cubicBezTo>
                    <a:pt x="23" y="11193"/>
                    <a:pt x="25" y="11194"/>
                    <a:pt x="29" y="11194"/>
                  </a:cubicBezTo>
                  <a:cubicBezTo>
                    <a:pt x="53" y="11194"/>
                    <a:pt x="103" y="11134"/>
                    <a:pt x="142" y="11049"/>
                  </a:cubicBezTo>
                  <a:cubicBezTo>
                    <a:pt x="592" y="10208"/>
                    <a:pt x="1009" y="9348"/>
                    <a:pt x="1381" y="8469"/>
                  </a:cubicBezTo>
                  <a:cubicBezTo>
                    <a:pt x="1753" y="7596"/>
                    <a:pt x="2100" y="6703"/>
                    <a:pt x="2395" y="5792"/>
                  </a:cubicBezTo>
                  <a:cubicBezTo>
                    <a:pt x="2684" y="4880"/>
                    <a:pt x="2941" y="3956"/>
                    <a:pt x="3159" y="3038"/>
                  </a:cubicBezTo>
                  <a:cubicBezTo>
                    <a:pt x="3384" y="2114"/>
                    <a:pt x="3551" y="1170"/>
                    <a:pt x="3686" y="226"/>
                  </a:cubicBezTo>
                  <a:cubicBezTo>
                    <a:pt x="3698" y="111"/>
                    <a:pt x="3692" y="14"/>
                    <a:pt x="3660" y="2"/>
                  </a:cubicBezTo>
                  <a:cubicBezTo>
                    <a:pt x="3658" y="1"/>
                    <a:pt x="3656" y="0"/>
                    <a:pt x="365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Google Shape;4513;p36">
              <a:extLst>
                <a:ext uri="{FF2B5EF4-FFF2-40B4-BE49-F238E27FC236}">
                  <a16:creationId xmlns="" xmlns:a16="http://schemas.microsoft.com/office/drawing/2014/main" id="{ADC558CB-D890-E92A-41E6-80F1FDEF5244}"/>
                </a:ext>
              </a:extLst>
            </p:cNvPr>
            <p:cNvSpPr/>
            <p:nvPr/>
          </p:nvSpPr>
          <p:spPr>
            <a:xfrm>
              <a:off x="7809640" y="4292196"/>
              <a:ext cx="207664" cy="24347"/>
            </a:xfrm>
            <a:custGeom>
              <a:avLst/>
              <a:gdLst/>
              <a:ahLst/>
              <a:cxnLst/>
              <a:rect l="l" t="t" r="r" b="b"/>
              <a:pathLst>
                <a:path w="7113" h="834" extrusionOk="0">
                  <a:moveTo>
                    <a:pt x="62" y="0"/>
                  </a:moveTo>
                  <a:cubicBezTo>
                    <a:pt x="38" y="0"/>
                    <a:pt x="20" y="7"/>
                    <a:pt x="13" y="21"/>
                  </a:cubicBezTo>
                  <a:cubicBezTo>
                    <a:pt x="0" y="46"/>
                    <a:pt x="45" y="78"/>
                    <a:pt x="110" y="104"/>
                  </a:cubicBezTo>
                  <a:cubicBezTo>
                    <a:pt x="655" y="303"/>
                    <a:pt x="1214" y="463"/>
                    <a:pt x="1785" y="585"/>
                  </a:cubicBezTo>
                  <a:cubicBezTo>
                    <a:pt x="2356" y="701"/>
                    <a:pt x="2934" y="778"/>
                    <a:pt x="3518" y="817"/>
                  </a:cubicBezTo>
                  <a:cubicBezTo>
                    <a:pt x="3727" y="828"/>
                    <a:pt x="3936" y="834"/>
                    <a:pt x="4146" y="834"/>
                  </a:cubicBezTo>
                  <a:cubicBezTo>
                    <a:pt x="4523" y="834"/>
                    <a:pt x="4899" y="815"/>
                    <a:pt x="5271" y="778"/>
                  </a:cubicBezTo>
                  <a:cubicBezTo>
                    <a:pt x="5855" y="727"/>
                    <a:pt x="6433" y="624"/>
                    <a:pt x="6997" y="483"/>
                  </a:cubicBezTo>
                  <a:cubicBezTo>
                    <a:pt x="7062" y="470"/>
                    <a:pt x="7113" y="444"/>
                    <a:pt x="7113" y="399"/>
                  </a:cubicBezTo>
                  <a:cubicBezTo>
                    <a:pt x="7107" y="361"/>
                    <a:pt x="7049" y="361"/>
                    <a:pt x="6965" y="361"/>
                  </a:cubicBezTo>
                  <a:cubicBezTo>
                    <a:pt x="6400" y="444"/>
                    <a:pt x="5829" y="502"/>
                    <a:pt x="5258" y="528"/>
                  </a:cubicBezTo>
                  <a:cubicBezTo>
                    <a:pt x="4969" y="544"/>
                    <a:pt x="4682" y="552"/>
                    <a:pt x="4395" y="552"/>
                  </a:cubicBezTo>
                  <a:cubicBezTo>
                    <a:pt x="4109" y="552"/>
                    <a:pt x="3823" y="544"/>
                    <a:pt x="3537" y="528"/>
                  </a:cubicBezTo>
                  <a:cubicBezTo>
                    <a:pt x="2960" y="502"/>
                    <a:pt x="2388" y="451"/>
                    <a:pt x="1824" y="361"/>
                  </a:cubicBezTo>
                  <a:cubicBezTo>
                    <a:pt x="1252" y="277"/>
                    <a:pt x="687" y="162"/>
                    <a:pt x="135" y="14"/>
                  </a:cubicBezTo>
                  <a:cubicBezTo>
                    <a:pt x="108" y="5"/>
                    <a:pt x="83" y="0"/>
                    <a:pt x="6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Google Shape;4514;p36">
              <a:extLst>
                <a:ext uri="{FF2B5EF4-FFF2-40B4-BE49-F238E27FC236}">
                  <a16:creationId xmlns="" xmlns:a16="http://schemas.microsoft.com/office/drawing/2014/main" id="{90D55D8E-0CBB-035A-2C11-CA2608B0CEC7}"/>
                </a:ext>
              </a:extLst>
            </p:cNvPr>
            <p:cNvSpPr/>
            <p:nvPr/>
          </p:nvSpPr>
          <p:spPr>
            <a:xfrm>
              <a:off x="8254142" y="3526772"/>
              <a:ext cx="50828" cy="122054"/>
            </a:xfrm>
            <a:custGeom>
              <a:avLst/>
              <a:gdLst/>
              <a:ahLst/>
              <a:cxnLst/>
              <a:rect l="l" t="t" r="r" b="b"/>
              <a:pathLst>
                <a:path w="1741" h="4181" extrusionOk="0">
                  <a:moveTo>
                    <a:pt x="1704" y="1"/>
                  </a:moveTo>
                  <a:cubicBezTo>
                    <a:pt x="1685" y="1"/>
                    <a:pt x="1660" y="24"/>
                    <a:pt x="1644" y="55"/>
                  </a:cubicBezTo>
                  <a:cubicBezTo>
                    <a:pt x="1477" y="376"/>
                    <a:pt x="1323" y="704"/>
                    <a:pt x="1176" y="1038"/>
                  </a:cubicBezTo>
                  <a:lnTo>
                    <a:pt x="746" y="2033"/>
                  </a:lnTo>
                  <a:cubicBezTo>
                    <a:pt x="611" y="2366"/>
                    <a:pt x="482" y="2707"/>
                    <a:pt x="360" y="3047"/>
                  </a:cubicBezTo>
                  <a:cubicBezTo>
                    <a:pt x="238" y="3387"/>
                    <a:pt x="123" y="3734"/>
                    <a:pt x="20" y="4074"/>
                  </a:cubicBezTo>
                  <a:cubicBezTo>
                    <a:pt x="1" y="4112"/>
                    <a:pt x="14" y="4151"/>
                    <a:pt x="46" y="4177"/>
                  </a:cubicBezTo>
                  <a:cubicBezTo>
                    <a:pt x="52" y="4179"/>
                    <a:pt x="59" y="4180"/>
                    <a:pt x="66" y="4180"/>
                  </a:cubicBezTo>
                  <a:cubicBezTo>
                    <a:pt x="93" y="4180"/>
                    <a:pt x="120" y="4161"/>
                    <a:pt x="136" y="4125"/>
                  </a:cubicBezTo>
                  <a:cubicBezTo>
                    <a:pt x="303" y="3798"/>
                    <a:pt x="457" y="3470"/>
                    <a:pt x="604" y="3143"/>
                  </a:cubicBezTo>
                  <a:cubicBezTo>
                    <a:pt x="746" y="2809"/>
                    <a:pt x="887" y="2475"/>
                    <a:pt x="1022" y="2142"/>
                  </a:cubicBezTo>
                  <a:lnTo>
                    <a:pt x="1394" y="1121"/>
                  </a:lnTo>
                  <a:cubicBezTo>
                    <a:pt x="1516" y="781"/>
                    <a:pt x="1625" y="434"/>
                    <a:pt x="1734" y="88"/>
                  </a:cubicBezTo>
                  <a:cubicBezTo>
                    <a:pt x="1741" y="43"/>
                    <a:pt x="1734" y="17"/>
                    <a:pt x="1715" y="4"/>
                  </a:cubicBezTo>
                  <a:cubicBezTo>
                    <a:pt x="1711" y="2"/>
                    <a:pt x="1708" y="1"/>
                    <a:pt x="1704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Google Shape;4515;p36">
              <a:extLst>
                <a:ext uri="{FF2B5EF4-FFF2-40B4-BE49-F238E27FC236}">
                  <a16:creationId xmlns="" xmlns:a16="http://schemas.microsoft.com/office/drawing/2014/main" id="{6A8F3732-83AB-EB7F-C189-04B5A6EC000A}"/>
                </a:ext>
              </a:extLst>
            </p:cNvPr>
            <p:cNvSpPr/>
            <p:nvPr/>
          </p:nvSpPr>
          <p:spPr>
            <a:xfrm>
              <a:off x="8246843" y="3492382"/>
              <a:ext cx="19531" cy="63610"/>
            </a:xfrm>
            <a:custGeom>
              <a:avLst/>
              <a:gdLst/>
              <a:ahLst/>
              <a:cxnLst/>
              <a:rect l="l" t="t" r="r" b="b"/>
              <a:pathLst>
                <a:path w="669" h="2179" extrusionOk="0">
                  <a:moveTo>
                    <a:pt x="572" y="1"/>
                  </a:moveTo>
                  <a:cubicBezTo>
                    <a:pt x="546" y="1"/>
                    <a:pt x="527" y="20"/>
                    <a:pt x="521" y="39"/>
                  </a:cubicBezTo>
                  <a:cubicBezTo>
                    <a:pt x="508" y="219"/>
                    <a:pt x="476" y="399"/>
                    <a:pt x="444" y="572"/>
                  </a:cubicBezTo>
                  <a:cubicBezTo>
                    <a:pt x="411" y="746"/>
                    <a:pt x="373" y="919"/>
                    <a:pt x="322" y="1086"/>
                  </a:cubicBezTo>
                  <a:cubicBezTo>
                    <a:pt x="283" y="1259"/>
                    <a:pt x="238" y="1426"/>
                    <a:pt x="180" y="1593"/>
                  </a:cubicBezTo>
                  <a:cubicBezTo>
                    <a:pt x="129" y="1760"/>
                    <a:pt x="71" y="1933"/>
                    <a:pt x="7" y="2100"/>
                  </a:cubicBezTo>
                  <a:cubicBezTo>
                    <a:pt x="1" y="2126"/>
                    <a:pt x="13" y="2151"/>
                    <a:pt x="39" y="2164"/>
                  </a:cubicBezTo>
                  <a:cubicBezTo>
                    <a:pt x="49" y="2174"/>
                    <a:pt x="62" y="2179"/>
                    <a:pt x="75" y="2179"/>
                  </a:cubicBezTo>
                  <a:cubicBezTo>
                    <a:pt x="89" y="2179"/>
                    <a:pt x="103" y="2174"/>
                    <a:pt x="116" y="2164"/>
                  </a:cubicBezTo>
                  <a:cubicBezTo>
                    <a:pt x="232" y="2017"/>
                    <a:pt x="334" y="1863"/>
                    <a:pt x="418" y="1689"/>
                  </a:cubicBezTo>
                  <a:cubicBezTo>
                    <a:pt x="495" y="1522"/>
                    <a:pt x="559" y="1343"/>
                    <a:pt x="604" y="1156"/>
                  </a:cubicBezTo>
                  <a:cubicBezTo>
                    <a:pt x="643" y="970"/>
                    <a:pt x="662" y="784"/>
                    <a:pt x="668" y="598"/>
                  </a:cubicBezTo>
                  <a:cubicBezTo>
                    <a:pt x="668" y="405"/>
                    <a:pt x="649" y="219"/>
                    <a:pt x="604" y="33"/>
                  </a:cubicBezTo>
                  <a:cubicBezTo>
                    <a:pt x="598" y="20"/>
                    <a:pt x="585" y="7"/>
                    <a:pt x="57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Google Shape;4516;p36">
              <a:extLst>
                <a:ext uri="{FF2B5EF4-FFF2-40B4-BE49-F238E27FC236}">
                  <a16:creationId xmlns="" xmlns:a16="http://schemas.microsoft.com/office/drawing/2014/main" id="{3458BE56-2868-2213-F260-BEA47702B14E}"/>
                </a:ext>
              </a:extLst>
            </p:cNvPr>
            <p:cNvSpPr/>
            <p:nvPr/>
          </p:nvSpPr>
          <p:spPr>
            <a:xfrm>
              <a:off x="7716016" y="3329102"/>
              <a:ext cx="61426" cy="68194"/>
            </a:xfrm>
            <a:custGeom>
              <a:avLst/>
              <a:gdLst/>
              <a:ahLst/>
              <a:cxnLst/>
              <a:rect l="l" t="t" r="r" b="b"/>
              <a:pathLst>
                <a:path w="2104" h="2336" extrusionOk="0">
                  <a:moveTo>
                    <a:pt x="2028" y="0"/>
                  </a:moveTo>
                  <a:cubicBezTo>
                    <a:pt x="2018" y="0"/>
                    <a:pt x="2009" y="3"/>
                    <a:pt x="2001" y="9"/>
                  </a:cubicBezTo>
                  <a:cubicBezTo>
                    <a:pt x="1770" y="131"/>
                    <a:pt x="1558" y="272"/>
                    <a:pt x="1359" y="426"/>
                  </a:cubicBezTo>
                  <a:cubicBezTo>
                    <a:pt x="1153" y="593"/>
                    <a:pt x="967" y="767"/>
                    <a:pt x="794" y="959"/>
                  </a:cubicBezTo>
                  <a:cubicBezTo>
                    <a:pt x="627" y="1152"/>
                    <a:pt x="479" y="1357"/>
                    <a:pt x="345" y="1575"/>
                  </a:cubicBezTo>
                  <a:cubicBezTo>
                    <a:pt x="216" y="1800"/>
                    <a:pt x="101" y="2025"/>
                    <a:pt x="11" y="2262"/>
                  </a:cubicBezTo>
                  <a:lnTo>
                    <a:pt x="24" y="2269"/>
                  </a:lnTo>
                  <a:cubicBezTo>
                    <a:pt x="1" y="2300"/>
                    <a:pt x="42" y="2335"/>
                    <a:pt x="75" y="2335"/>
                  </a:cubicBezTo>
                  <a:cubicBezTo>
                    <a:pt x="89" y="2335"/>
                    <a:pt x="101" y="2329"/>
                    <a:pt x="107" y="2314"/>
                  </a:cubicBezTo>
                  <a:cubicBezTo>
                    <a:pt x="255" y="2102"/>
                    <a:pt x="402" y="1916"/>
                    <a:pt x="556" y="1717"/>
                  </a:cubicBezTo>
                  <a:cubicBezTo>
                    <a:pt x="710" y="1518"/>
                    <a:pt x="877" y="1338"/>
                    <a:pt x="1038" y="1152"/>
                  </a:cubicBezTo>
                  <a:cubicBezTo>
                    <a:pt x="1198" y="972"/>
                    <a:pt x="1372" y="792"/>
                    <a:pt x="1545" y="625"/>
                  </a:cubicBezTo>
                  <a:cubicBezTo>
                    <a:pt x="1718" y="452"/>
                    <a:pt x="1898" y="279"/>
                    <a:pt x="2084" y="118"/>
                  </a:cubicBezTo>
                  <a:cubicBezTo>
                    <a:pt x="2103" y="93"/>
                    <a:pt x="2103" y="61"/>
                    <a:pt x="2084" y="35"/>
                  </a:cubicBezTo>
                  <a:cubicBezTo>
                    <a:pt x="2071" y="13"/>
                    <a:pt x="2049" y="0"/>
                    <a:pt x="2028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Google Shape;4517;p36">
              <a:extLst>
                <a:ext uri="{FF2B5EF4-FFF2-40B4-BE49-F238E27FC236}">
                  <a16:creationId xmlns="" xmlns:a16="http://schemas.microsoft.com/office/drawing/2014/main" id="{F2CF36F7-4639-830C-99E9-42D07A2D24FB}"/>
                </a:ext>
              </a:extLst>
            </p:cNvPr>
            <p:cNvSpPr/>
            <p:nvPr/>
          </p:nvSpPr>
          <p:spPr>
            <a:xfrm>
              <a:off x="7809640" y="3342853"/>
              <a:ext cx="138151" cy="11706"/>
            </a:xfrm>
            <a:custGeom>
              <a:avLst/>
              <a:gdLst/>
              <a:ahLst/>
              <a:cxnLst/>
              <a:rect l="l" t="t" r="r" b="b"/>
              <a:pathLst>
                <a:path w="4732" h="401" extrusionOk="0">
                  <a:moveTo>
                    <a:pt x="84" y="0"/>
                  </a:moveTo>
                  <a:cubicBezTo>
                    <a:pt x="45" y="0"/>
                    <a:pt x="13" y="7"/>
                    <a:pt x="7" y="32"/>
                  </a:cubicBezTo>
                  <a:cubicBezTo>
                    <a:pt x="0" y="58"/>
                    <a:pt x="33" y="84"/>
                    <a:pt x="78" y="84"/>
                  </a:cubicBezTo>
                  <a:cubicBezTo>
                    <a:pt x="450" y="142"/>
                    <a:pt x="835" y="199"/>
                    <a:pt x="1214" y="244"/>
                  </a:cubicBezTo>
                  <a:cubicBezTo>
                    <a:pt x="1592" y="296"/>
                    <a:pt x="1978" y="328"/>
                    <a:pt x="2356" y="353"/>
                  </a:cubicBezTo>
                  <a:lnTo>
                    <a:pt x="3493" y="392"/>
                  </a:lnTo>
                  <a:cubicBezTo>
                    <a:pt x="3619" y="398"/>
                    <a:pt x="3746" y="400"/>
                    <a:pt x="3873" y="400"/>
                  </a:cubicBezTo>
                  <a:cubicBezTo>
                    <a:pt x="4128" y="400"/>
                    <a:pt x="4385" y="392"/>
                    <a:pt x="4642" y="392"/>
                  </a:cubicBezTo>
                  <a:cubicBezTo>
                    <a:pt x="4687" y="392"/>
                    <a:pt x="4731" y="366"/>
                    <a:pt x="4731" y="334"/>
                  </a:cubicBezTo>
                  <a:cubicBezTo>
                    <a:pt x="4725" y="296"/>
                    <a:pt x="4693" y="264"/>
                    <a:pt x="4648" y="264"/>
                  </a:cubicBezTo>
                  <a:cubicBezTo>
                    <a:pt x="4269" y="219"/>
                    <a:pt x="3891" y="174"/>
                    <a:pt x="3512" y="135"/>
                  </a:cubicBezTo>
                  <a:lnTo>
                    <a:pt x="2369" y="65"/>
                  </a:lnTo>
                  <a:cubicBezTo>
                    <a:pt x="1984" y="52"/>
                    <a:pt x="1612" y="39"/>
                    <a:pt x="1233" y="20"/>
                  </a:cubicBezTo>
                  <a:cubicBezTo>
                    <a:pt x="848" y="0"/>
                    <a:pt x="469" y="0"/>
                    <a:pt x="84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Google Shape;4518;p36">
              <a:extLst>
                <a:ext uri="{FF2B5EF4-FFF2-40B4-BE49-F238E27FC236}">
                  <a16:creationId xmlns="" xmlns:a16="http://schemas.microsoft.com/office/drawing/2014/main" id="{6DF76BA8-AAEA-00FA-E3A5-70A2156F4F4C}"/>
                </a:ext>
              </a:extLst>
            </p:cNvPr>
            <p:cNvSpPr/>
            <p:nvPr/>
          </p:nvSpPr>
          <p:spPr>
            <a:xfrm>
              <a:off x="7700018" y="4269542"/>
              <a:ext cx="70302" cy="15122"/>
            </a:xfrm>
            <a:custGeom>
              <a:avLst/>
              <a:gdLst/>
              <a:ahLst/>
              <a:cxnLst/>
              <a:rect l="l" t="t" r="r" b="b"/>
              <a:pathLst>
                <a:path w="2408" h="518" extrusionOk="0">
                  <a:moveTo>
                    <a:pt x="58" y="1"/>
                  </a:moveTo>
                  <a:lnTo>
                    <a:pt x="58" y="7"/>
                  </a:lnTo>
                  <a:cubicBezTo>
                    <a:pt x="39" y="7"/>
                    <a:pt x="26" y="13"/>
                    <a:pt x="13" y="33"/>
                  </a:cubicBezTo>
                  <a:cubicBezTo>
                    <a:pt x="0" y="52"/>
                    <a:pt x="13" y="84"/>
                    <a:pt x="32" y="97"/>
                  </a:cubicBezTo>
                  <a:cubicBezTo>
                    <a:pt x="218" y="167"/>
                    <a:pt x="405" y="244"/>
                    <a:pt x="597" y="296"/>
                  </a:cubicBezTo>
                  <a:cubicBezTo>
                    <a:pt x="783" y="354"/>
                    <a:pt x="976" y="399"/>
                    <a:pt x="1169" y="437"/>
                  </a:cubicBezTo>
                  <a:cubicBezTo>
                    <a:pt x="1361" y="476"/>
                    <a:pt x="1554" y="495"/>
                    <a:pt x="1753" y="508"/>
                  </a:cubicBezTo>
                  <a:cubicBezTo>
                    <a:pt x="1852" y="514"/>
                    <a:pt x="1952" y="517"/>
                    <a:pt x="2051" y="517"/>
                  </a:cubicBezTo>
                  <a:cubicBezTo>
                    <a:pt x="2151" y="517"/>
                    <a:pt x="2250" y="514"/>
                    <a:pt x="2350" y="508"/>
                  </a:cubicBezTo>
                  <a:cubicBezTo>
                    <a:pt x="2369" y="501"/>
                    <a:pt x="2388" y="482"/>
                    <a:pt x="2395" y="469"/>
                  </a:cubicBezTo>
                  <a:cubicBezTo>
                    <a:pt x="2407" y="431"/>
                    <a:pt x="2388" y="392"/>
                    <a:pt x="2350" y="379"/>
                  </a:cubicBezTo>
                  <a:cubicBezTo>
                    <a:pt x="2164" y="334"/>
                    <a:pt x="1977" y="283"/>
                    <a:pt x="1785" y="251"/>
                  </a:cubicBezTo>
                  <a:lnTo>
                    <a:pt x="1213" y="142"/>
                  </a:lnTo>
                  <a:lnTo>
                    <a:pt x="642" y="65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Google Shape;4519;p36">
              <a:extLst>
                <a:ext uri="{FF2B5EF4-FFF2-40B4-BE49-F238E27FC236}">
                  <a16:creationId xmlns="" xmlns:a16="http://schemas.microsoft.com/office/drawing/2014/main" id="{892AECC4-D1F4-74D0-3A43-AA7A298F399D}"/>
                </a:ext>
              </a:extLst>
            </p:cNvPr>
            <p:cNvSpPr/>
            <p:nvPr/>
          </p:nvSpPr>
          <p:spPr>
            <a:xfrm>
              <a:off x="7615298" y="4251559"/>
              <a:ext cx="50274" cy="23996"/>
            </a:xfrm>
            <a:custGeom>
              <a:avLst/>
              <a:gdLst/>
              <a:ahLst/>
              <a:cxnLst/>
              <a:rect l="l" t="t" r="r" b="b"/>
              <a:pathLst>
                <a:path w="1722" h="822" extrusionOk="0">
                  <a:moveTo>
                    <a:pt x="46" y="0"/>
                  </a:moveTo>
                  <a:cubicBezTo>
                    <a:pt x="26" y="7"/>
                    <a:pt x="14" y="20"/>
                    <a:pt x="14" y="32"/>
                  </a:cubicBezTo>
                  <a:cubicBezTo>
                    <a:pt x="1" y="52"/>
                    <a:pt x="1" y="71"/>
                    <a:pt x="14" y="90"/>
                  </a:cubicBezTo>
                  <a:cubicBezTo>
                    <a:pt x="142" y="167"/>
                    <a:pt x="270" y="244"/>
                    <a:pt x="405" y="315"/>
                  </a:cubicBezTo>
                  <a:lnTo>
                    <a:pt x="797" y="514"/>
                  </a:lnTo>
                  <a:lnTo>
                    <a:pt x="1208" y="681"/>
                  </a:lnTo>
                  <a:cubicBezTo>
                    <a:pt x="1336" y="732"/>
                    <a:pt x="1490" y="777"/>
                    <a:pt x="1631" y="822"/>
                  </a:cubicBezTo>
                  <a:cubicBezTo>
                    <a:pt x="1689" y="809"/>
                    <a:pt x="1721" y="751"/>
                    <a:pt x="1695" y="700"/>
                  </a:cubicBezTo>
                  <a:cubicBezTo>
                    <a:pt x="1573" y="610"/>
                    <a:pt x="1451" y="520"/>
                    <a:pt x="1323" y="443"/>
                  </a:cubicBezTo>
                  <a:cubicBezTo>
                    <a:pt x="1188" y="366"/>
                    <a:pt x="1053" y="296"/>
                    <a:pt x="919" y="238"/>
                  </a:cubicBezTo>
                  <a:cubicBezTo>
                    <a:pt x="777" y="180"/>
                    <a:pt x="636" y="135"/>
                    <a:pt x="489" y="97"/>
                  </a:cubicBezTo>
                  <a:cubicBezTo>
                    <a:pt x="341" y="52"/>
                    <a:pt x="193" y="26"/>
                    <a:pt x="46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Google Shape;4520;p36">
              <a:extLst>
                <a:ext uri="{FF2B5EF4-FFF2-40B4-BE49-F238E27FC236}">
                  <a16:creationId xmlns="" xmlns:a16="http://schemas.microsoft.com/office/drawing/2014/main" id="{91BB82F0-1CE8-11D6-4CC6-0CBF640A49A6}"/>
                </a:ext>
              </a:extLst>
            </p:cNvPr>
            <p:cNvSpPr/>
            <p:nvPr/>
          </p:nvSpPr>
          <p:spPr>
            <a:xfrm>
              <a:off x="8039219" y="4112627"/>
              <a:ext cx="58857" cy="154049"/>
            </a:xfrm>
            <a:custGeom>
              <a:avLst/>
              <a:gdLst/>
              <a:ahLst/>
              <a:cxnLst/>
              <a:rect l="l" t="t" r="r" b="b"/>
              <a:pathLst>
                <a:path w="2016" h="5277" extrusionOk="0">
                  <a:moveTo>
                    <a:pt x="1952" y="0"/>
                  </a:moveTo>
                  <a:cubicBezTo>
                    <a:pt x="1923" y="0"/>
                    <a:pt x="1891" y="36"/>
                    <a:pt x="1874" y="86"/>
                  </a:cubicBezTo>
                  <a:cubicBezTo>
                    <a:pt x="1759" y="516"/>
                    <a:pt x="1605" y="946"/>
                    <a:pt x="1457" y="1376"/>
                  </a:cubicBezTo>
                  <a:cubicBezTo>
                    <a:pt x="1316" y="1806"/>
                    <a:pt x="1162" y="2230"/>
                    <a:pt x="1014" y="2654"/>
                  </a:cubicBezTo>
                  <a:cubicBezTo>
                    <a:pt x="867" y="3077"/>
                    <a:pt x="706" y="3495"/>
                    <a:pt x="539" y="3918"/>
                  </a:cubicBezTo>
                  <a:cubicBezTo>
                    <a:pt x="379" y="4336"/>
                    <a:pt x="205" y="4753"/>
                    <a:pt x="26" y="5170"/>
                  </a:cubicBezTo>
                  <a:cubicBezTo>
                    <a:pt x="13" y="5228"/>
                    <a:pt x="0" y="5260"/>
                    <a:pt x="19" y="5273"/>
                  </a:cubicBezTo>
                  <a:cubicBezTo>
                    <a:pt x="22" y="5275"/>
                    <a:pt x="25" y="5276"/>
                    <a:pt x="28" y="5276"/>
                  </a:cubicBezTo>
                  <a:cubicBezTo>
                    <a:pt x="45" y="5276"/>
                    <a:pt x="75" y="5252"/>
                    <a:pt x="96" y="5215"/>
                  </a:cubicBezTo>
                  <a:cubicBezTo>
                    <a:pt x="334" y="4824"/>
                    <a:pt x="552" y="4426"/>
                    <a:pt x="751" y="4015"/>
                  </a:cubicBezTo>
                  <a:cubicBezTo>
                    <a:pt x="944" y="3604"/>
                    <a:pt x="1130" y="3187"/>
                    <a:pt x="1290" y="2757"/>
                  </a:cubicBezTo>
                  <a:cubicBezTo>
                    <a:pt x="1444" y="2326"/>
                    <a:pt x="1573" y="1890"/>
                    <a:pt x="1701" y="1453"/>
                  </a:cubicBezTo>
                  <a:cubicBezTo>
                    <a:pt x="1830" y="1010"/>
                    <a:pt x="1926" y="568"/>
                    <a:pt x="2003" y="112"/>
                  </a:cubicBezTo>
                  <a:cubicBezTo>
                    <a:pt x="2016" y="60"/>
                    <a:pt x="2003" y="9"/>
                    <a:pt x="1964" y="3"/>
                  </a:cubicBezTo>
                  <a:cubicBezTo>
                    <a:pt x="1960" y="1"/>
                    <a:pt x="1956" y="0"/>
                    <a:pt x="1952" y="0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Google Shape;4521;p36">
              <a:extLst>
                <a:ext uri="{FF2B5EF4-FFF2-40B4-BE49-F238E27FC236}">
                  <a16:creationId xmlns="" xmlns:a16="http://schemas.microsoft.com/office/drawing/2014/main" id="{CA23F8AE-2176-E223-0FEB-FD132D642F32}"/>
                </a:ext>
              </a:extLst>
            </p:cNvPr>
            <p:cNvSpPr/>
            <p:nvPr/>
          </p:nvSpPr>
          <p:spPr>
            <a:xfrm>
              <a:off x="8015980" y="4129326"/>
              <a:ext cx="34508" cy="105706"/>
            </a:xfrm>
            <a:custGeom>
              <a:avLst/>
              <a:gdLst/>
              <a:ahLst/>
              <a:cxnLst/>
              <a:rect l="l" t="t" r="r" b="b"/>
              <a:pathLst>
                <a:path w="1182" h="3621" extrusionOk="0">
                  <a:moveTo>
                    <a:pt x="1118" y="1"/>
                  </a:moveTo>
                  <a:cubicBezTo>
                    <a:pt x="1085" y="1"/>
                    <a:pt x="1059" y="25"/>
                    <a:pt x="1053" y="53"/>
                  </a:cubicBezTo>
                  <a:lnTo>
                    <a:pt x="783" y="926"/>
                  </a:lnTo>
                  <a:lnTo>
                    <a:pt x="526" y="1799"/>
                  </a:lnTo>
                  <a:cubicBezTo>
                    <a:pt x="449" y="2095"/>
                    <a:pt x="366" y="2371"/>
                    <a:pt x="270" y="2672"/>
                  </a:cubicBezTo>
                  <a:lnTo>
                    <a:pt x="13" y="3545"/>
                  </a:lnTo>
                  <a:cubicBezTo>
                    <a:pt x="0" y="3571"/>
                    <a:pt x="6" y="3597"/>
                    <a:pt x="26" y="3616"/>
                  </a:cubicBezTo>
                  <a:cubicBezTo>
                    <a:pt x="31" y="3619"/>
                    <a:pt x="38" y="3620"/>
                    <a:pt x="44" y="3620"/>
                  </a:cubicBezTo>
                  <a:cubicBezTo>
                    <a:pt x="69" y="3620"/>
                    <a:pt x="96" y="3603"/>
                    <a:pt x="96" y="3577"/>
                  </a:cubicBezTo>
                  <a:cubicBezTo>
                    <a:pt x="238" y="3308"/>
                    <a:pt x="372" y="3032"/>
                    <a:pt x="494" y="2749"/>
                  </a:cubicBezTo>
                  <a:cubicBezTo>
                    <a:pt x="616" y="2467"/>
                    <a:pt x="719" y="2178"/>
                    <a:pt x="815" y="1883"/>
                  </a:cubicBezTo>
                  <a:cubicBezTo>
                    <a:pt x="899" y="1581"/>
                    <a:pt x="976" y="1279"/>
                    <a:pt x="1040" y="984"/>
                  </a:cubicBezTo>
                  <a:cubicBezTo>
                    <a:pt x="1104" y="682"/>
                    <a:pt x="1149" y="381"/>
                    <a:pt x="1175" y="79"/>
                  </a:cubicBezTo>
                  <a:cubicBezTo>
                    <a:pt x="1181" y="47"/>
                    <a:pt x="1162" y="15"/>
                    <a:pt x="1130" y="2"/>
                  </a:cubicBezTo>
                  <a:cubicBezTo>
                    <a:pt x="1126" y="1"/>
                    <a:pt x="1122" y="1"/>
                    <a:pt x="1118" y="1"/>
                  </a:cubicBezTo>
                  <a:close/>
                </a:path>
              </a:pathLst>
            </a:custGeom>
            <a:solidFill>
              <a:srgbClr val="4F1E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Google Shape;4522;p36">
              <a:extLst>
                <a:ext uri="{FF2B5EF4-FFF2-40B4-BE49-F238E27FC236}">
                  <a16:creationId xmlns="" xmlns:a16="http://schemas.microsoft.com/office/drawing/2014/main" id="{80B36148-5FD8-D10E-4422-6F3ADC320979}"/>
                </a:ext>
              </a:extLst>
            </p:cNvPr>
            <p:cNvSpPr/>
            <p:nvPr/>
          </p:nvSpPr>
          <p:spPr>
            <a:xfrm>
              <a:off x="8131324" y="4376157"/>
              <a:ext cx="31414" cy="53831"/>
            </a:xfrm>
            <a:custGeom>
              <a:avLst/>
              <a:gdLst/>
              <a:ahLst/>
              <a:cxnLst/>
              <a:rect l="l" t="t" r="r" b="b"/>
              <a:pathLst>
                <a:path w="1076" h="1844" extrusionOk="0">
                  <a:moveTo>
                    <a:pt x="60" y="0"/>
                  </a:moveTo>
                  <a:cubicBezTo>
                    <a:pt x="26" y="0"/>
                    <a:pt x="1" y="36"/>
                    <a:pt x="16" y="72"/>
                  </a:cubicBezTo>
                  <a:cubicBezTo>
                    <a:pt x="100" y="213"/>
                    <a:pt x="177" y="373"/>
                    <a:pt x="254" y="508"/>
                  </a:cubicBezTo>
                  <a:cubicBezTo>
                    <a:pt x="337" y="649"/>
                    <a:pt x="401" y="816"/>
                    <a:pt x="485" y="951"/>
                  </a:cubicBezTo>
                  <a:cubicBezTo>
                    <a:pt x="568" y="1080"/>
                    <a:pt x="645" y="1234"/>
                    <a:pt x="716" y="1381"/>
                  </a:cubicBezTo>
                  <a:lnTo>
                    <a:pt x="953" y="1824"/>
                  </a:lnTo>
                  <a:cubicBezTo>
                    <a:pt x="962" y="1837"/>
                    <a:pt x="978" y="1844"/>
                    <a:pt x="994" y="1844"/>
                  </a:cubicBezTo>
                  <a:cubicBezTo>
                    <a:pt x="1002" y="1844"/>
                    <a:pt x="1011" y="1842"/>
                    <a:pt x="1018" y="1837"/>
                  </a:cubicBezTo>
                  <a:cubicBezTo>
                    <a:pt x="1050" y="1837"/>
                    <a:pt x="1069" y="1811"/>
                    <a:pt x="1075" y="1786"/>
                  </a:cubicBezTo>
                  <a:cubicBezTo>
                    <a:pt x="1050" y="1612"/>
                    <a:pt x="1011" y="1445"/>
                    <a:pt x="960" y="1279"/>
                  </a:cubicBezTo>
                  <a:cubicBezTo>
                    <a:pt x="896" y="1118"/>
                    <a:pt x="831" y="958"/>
                    <a:pt x="748" y="804"/>
                  </a:cubicBezTo>
                  <a:cubicBezTo>
                    <a:pt x="658" y="656"/>
                    <a:pt x="555" y="515"/>
                    <a:pt x="446" y="380"/>
                  </a:cubicBezTo>
                  <a:cubicBezTo>
                    <a:pt x="337" y="245"/>
                    <a:pt x="215" y="123"/>
                    <a:pt x="87" y="8"/>
                  </a:cubicBezTo>
                  <a:cubicBezTo>
                    <a:pt x="78" y="2"/>
                    <a:pt x="69" y="0"/>
                    <a:pt x="60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Google Shape;4523;p36">
              <a:extLst>
                <a:ext uri="{FF2B5EF4-FFF2-40B4-BE49-F238E27FC236}">
                  <a16:creationId xmlns="" xmlns:a16="http://schemas.microsoft.com/office/drawing/2014/main" id="{9CF3D0DE-5757-48DD-651C-297D54B5B5AE}"/>
                </a:ext>
              </a:extLst>
            </p:cNvPr>
            <p:cNvSpPr/>
            <p:nvPr/>
          </p:nvSpPr>
          <p:spPr>
            <a:xfrm>
              <a:off x="8150884" y="4365122"/>
              <a:ext cx="24027" cy="29806"/>
            </a:xfrm>
            <a:custGeom>
              <a:avLst/>
              <a:gdLst/>
              <a:ahLst/>
              <a:cxnLst/>
              <a:rect l="l" t="t" r="r" b="b"/>
              <a:pathLst>
                <a:path w="823" h="1021" extrusionOk="0">
                  <a:moveTo>
                    <a:pt x="65" y="0"/>
                  </a:moveTo>
                  <a:cubicBezTo>
                    <a:pt x="46" y="0"/>
                    <a:pt x="33" y="7"/>
                    <a:pt x="20" y="20"/>
                  </a:cubicBezTo>
                  <a:cubicBezTo>
                    <a:pt x="7" y="32"/>
                    <a:pt x="1" y="52"/>
                    <a:pt x="1" y="71"/>
                  </a:cubicBezTo>
                  <a:cubicBezTo>
                    <a:pt x="46" y="161"/>
                    <a:pt x="97" y="251"/>
                    <a:pt x="149" y="334"/>
                  </a:cubicBezTo>
                  <a:lnTo>
                    <a:pt x="309" y="578"/>
                  </a:lnTo>
                  <a:lnTo>
                    <a:pt x="502" y="803"/>
                  </a:lnTo>
                  <a:cubicBezTo>
                    <a:pt x="566" y="873"/>
                    <a:pt x="643" y="944"/>
                    <a:pt x="720" y="1008"/>
                  </a:cubicBezTo>
                  <a:cubicBezTo>
                    <a:pt x="723" y="1017"/>
                    <a:pt x="730" y="1020"/>
                    <a:pt x="739" y="1020"/>
                  </a:cubicBezTo>
                  <a:cubicBezTo>
                    <a:pt x="749" y="1020"/>
                    <a:pt x="764" y="1015"/>
                    <a:pt x="778" y="1008"/>
                  </a:cubicBezTo>
                  <a:cubicBezTo>
                    <a:pt x="803" y="995"/>
                    <a:pt x="823" y="976"/>
                    <a:pt x="823" y="950"/>
                  </a:cubicBezTo>
                  <a:cubicBezTo>
                    <a:pt x="797" y="841"/>
                    <a:pt x="758" y="745"/>
                    <a:pt x="713" y="649"/>
                  </a:cubicBezTo>
                  <a:cubicBezTo>
                    <a:pt x="662" y="559"/>
                    <a:pt x="604" y="475"/>
                    <a:pt x="547" y="392"/>
                  </a:cubicBezTo>
                  <a:cubicBezTo>
                    <a:pt x="476" y="315"/>
                    <a:pt x="399" y="244"/>
                    <a:pt x="322" y="180"/>
                  </a:cubicBezTo>
                  <a:cubicBezTo>
                    <a:pt x="238" y="116"/>
                    <a:pt x="155" y="58"/>
                    <a:pt x="65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Google Shape;4524;p36">
              <a:extLst>
                <a:ext uri="{FF2B5EF4-FFF2-40B4-BE49-F238E27FC236}">
                  <a16:creationId xmlns="" xmlns:a16="http://schemas.microsoft.com/office/drawing/2014/main" id="{96CF4462-4EB8-6D10-8027-4CC346D9D36D}"/>
                </a:ext>
              </a:extLst>
            </p:cNvPr>
            <p:cNvSpPr/>
            <p:nvPr/>
          </p:nvSpPr>
          <p:spPr>
            <a:xfrm>
              <a:off x="8161189" y="4333272"/>
              <a:ext cx="32465" cy="23879"/>
            </a:xfrm>
            <a:custGeom>
              <a:avLst/>
              <a:gdLst/>
              <a:ahLst/>
              <a:cxnLst/>
              <a:rect l="l" t="t" r="r" b="b"/>
              <a:pathLst>
                <a:path w="1112" h="818" extrusionOk="0">
                  <a:moveTo>
                    <a:pt x="52" y="0"/>
                  </a:moveTo>
                  <a:cubicBezTo>
                    <a:pt x="40" y="0"/>
                    <a:pt x="27" y="13"/>
                    <a:pt x="14" y="26"/>
                  </a:cubicBezTo>
                  <a:cubicBezTo>
                    <a:pt x="1" y="45"/>
                    <a:pt x="1" y="64"/>
                    <a:pt x="14" y="84"/>
                  </a:cubicBezTo>
                  <a:lnTo>
                    <a:pt x="251" y="289"/>
                  </a:lnTo>
                  <a:lnTo>
                    <a:pt x="495" y="488"/>
                  </a:lnTo>
                  <a:lnTo>
                    <a:pt x="746" y="655"/>
                  </a:lnTo>
                  <a:cubicBezTo>
                    <a:pt x="835" y="713"/>
                    <a:pt x="925" y="764"/>
                    <a:pt x="1022" y="815"/>
                  </a:cubicBezTo>
                  <a:cubicBezTo>
                    <a:pt x="1023" y="817"/>
                    <a:pt x="1025" y="818"/>
                    <a:pt x="1028" y="818"/>
                  </a:cubicBezTo>
                  <a:cubicBezTo>
                    <a:pt x="1038" y="818"/>
                    <a:pt x="1055" y="809"/>
                    <a:pt x="1079" y="790"/>
                  </a:cubicBezTo>
                  <a:cubicBezTo>
                    <a:pt x="1099" y="777"/>
                    <a:pt x="1112" y="751"/>
                    <a:pt x="1112" y="725"/>
                  </a:cubicBezTo>
                  <a:cubicBezTo>
                    <a:pt x="1054" y="629"/>
                    <a:pt x="990" y="539"/>
                    <a:pt x="913" y="456"/>
                  </a:cubicBezTo>
                  <a:cubicBezTo>
                    <a:pt x="835" y="379"/>
                    <a:pt x="752" y="308"/>
                    <a:pt x="669" y="244"/>
                  </a:cubicBezTo>
                  <a:cubicBezTo>
                    <a:pt x="572" y="186"/>
                    <a:pt x="470" y="135"/>
                    <a:pt x="367" y="96"/>
                  </a:cubicBezTo>
                  <a:cubicBezTo>
                    <a:pt x="264" y="51"/>
                    <a:pt x="161" y="26"/>
                    <a:pt x="52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Google Shape;4525;p36">
              <a:extLst>
                <a:ext uri="{FF2B5EF4-FFF2-40B4-BE49-F238E27FC236}">
                  <a16:creationId xmlns="" xmlns:a16="http://schemas.microsoft.com/office/drawing/2014/main" id="{66161382-5DAD-3570-D1ED-1D572785DCC5}"/>
                </a:ext>
              </a:extLst>
            </p:cNvPr>
            <p:cNvSpPr/>
            <p:nvPr/>
          </p:nvSpPr>
          <p:spPr>
            <a:xfrm>
              <a:off x="8181829" y="4312457"/>
              <a:ext cx="12379" cy="10714"/>
            </a:xfrm>
            <a:custGeom>
              <a:avLst/>
              <a:gdLst/>
              <a:ahLst/>
              <a:cxnLst/>
              <a:rect l="l" t="t" r="r" b="b"/>
              <a:pathLst>
                <a:path w="424" h="367" extrusionOk="0">
                  <a:moveTo>
                    <a:pt x="58" y="1"/>
                  </a:moveTo>
                  <a:cubicBezTo>
                    <a:pt x="45" y="7"/>
                    <a:pt x="32" y="20"/>
                    <a:pt x="26" y="33"/>
                  </a:cubicBezTo>
                  <a:cubicBezTo>
                    <a:pt x="13" y="39"/>
                    <a:pt x="7" y="58"/>
                    <a:pt x="0" y="78"/>
                  </a:cubicBezTo>
                  <a:cubicBezTo>
                    <a:pt x="13" y="116"/>
                    <a:pt x="26" y="161"/>
                    <a:pt x="45" y="200"/>
                  </a:cubicBezTo>
                  <a:cubicBezTo>
                    <a:pt x="64" y="232"/>
                    <a:pt x="90" y="264"/>
                    <a:pt x="116" y="296"/>
                  </a:cubicBezTo>
                  <a:cubicBezTo>
                    <a:pt x="148" y="315"/>
                    <a:pt x="180" y="334"/>
                    <a:pt x="212" y="354"/>
                  </a:cubicBezTo>
                  <a:cubicBezTo>
                    <a:pt x="257" y="360"/>
                    <a:pt x="295" y="366"/>
                    <a:pt x="340" y="366"/>
                  </a:cubicBezTo>
                  <a:cubicBezTo>
                    <a:pt x="360" y="354"/>
                    <a:pt x="372" y="341"/>
                    <a:pt x="385" y="322"/>
                  </a:cubicBezTo>
                  <a:cubicBezTo>
                    <a:pt x="405" y="309"/>
                    <a:pt x="417" y="289"/>
                    <a:pt x="424" y="270"/>
                  </a:cubicBezTo>
                  <a:cubicBezTo>
                    <a:pt x="411" y="225"/>
                    <a:pt x="398" y="180"/>
                    <a:pt x="372" y="142"/>
                  </a:cubicBezTo>
                  <a:cubicBezTo>
                    <a:pt x="353" y="116"/>
                    <a:pt x="327" y="84"/>
                    <a:pt x="302" y="58"/>
                  </a:cubicBezTo>
                  <a:cubicBezTo>
                    <a:pt x="263" y="39"/>
                    <a:pt x="231" y="26"/>
                    <a:pt x="193" y="13"/>
                  </a:cubicBezTo>
                  <a:cubicBezTo>
                    <a:pt x="148" y="7"/>
                    <a:pt x="103" y="1"/>
                    <a:pt x="5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Google Shape;4526;p36">
              <a:extLst>
                <a:ext uri="{FF2B5EF4-FFF2-40B4-BE49-F238E27FC236}">
                  <a16:creationId xmlns="" xmlns:a16="http://schemas.microsoft.com/office/drawing/2014/main" id="{67A4173D-6089-D065-2C9E-4E5609D4CD6D}"/>
                </a:ext>
              </a:extLst>
            </p:cNvPr>
            <p:cNvSpPr/>
            <p:nvPr/>
          </p:nvSpPr>
          <p:spPr>
            <a:xfrm>
              <a:off x="8182004" y="4272841"/>
              <a:ext cx="28699" cy="28784"/>
            </a:xfrm>
            <a:custGeom>
              <a:avLst/>
              <a:gdLst/>
              <a:ahLst/>
              <a:cxnLst/>
              <a:rect l="l" t="t" r="r" b="b"/>
              <a:pathLst>
                <a:path w="983" h="986" extrusionOk="0">
                  <a:moveTo>
                    <a:pt x="67" y="1"/>
                  </a:moveTo>
                  <a:cubicBezTo>
                    <a:pt x="62" y="1"/>
                    <a:pt x="56" y="7"/>
                    <a:pt x="33" y="16"/>
                  </a:cubicBezTo>
                  <a:cubicBezTo>
                    <a:pt x="13" y="22"/>
                    <a:pt x="1" y="42"/>
                    <a:pt x="1" y="61"/>
                  </a:cubicBezTo>
                  <a:cubicBezTo>
                    <a:pt x="39" y="164"/>
                    <a:pt x="90" y="266"/>
                    <a:pt x="148" y="363"/>
                  </a:cubicBezTo>
                  <a:cubicBezTo>
                    <a:pt x="206" y="459"/>
                    <a:pt x="277" y="549"/>
                    <a:pt x="354" y="632"/>
                  </a:cubicBezTo>
                  <a:cubicBezTo>
                    <a:pt x="431" y="709"/>
                    <a:pt x="520" y="780"/>
                    <a:pt x="617" y="844"/>
                  </a:cubicBezTo>
                  <a:cubicBezTo>
                    <a:pt x="707" y="902"/>
                    <a:pt x="809" y="947"/>
                    <a:pt x="912" y="985"/>
                  </a:cubicBezTo>
                  <a:cubicBezTo>
                    <a:pt x="938" y="979"/>
                    <a:pt x="957" y="966"/>
                    <a:pt x="970" y="947"/>
                  </a:cubicBezTo>
                  <a:cubicBezTo>
                    <a:pt x="976" y="921"/>
                    <a:pt x="983" y="895"/>
                    <a:pt x="983" y="876"/>
                  </a:cubicBezTo>
                  <a:cubicBezTo>
                    <a:pt x="912" y="793"/>
                    <a:pt x="841" y="716"/>
                    <a:pt x="771" y="632"/>
                  </a:cubicBezTo>
                  <a:lnTo>
                    <a:pt x="553" y="414"/>
                  </a:lnTo>
                  <a:lnTo>
                    <a:pt x="315" y="209"/>
                  </a:lnTo>
                  <a:lnTo>
                    <a:pt x="71" y="3"/>
                  </a:lnTo>
                  <a:cubicBezTo>
                    <a:pt x="69" y="1"/>
                    <a:pt x="68" y="1"/>
                    <a:pt x="6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Google Shape;4527;p36">
              <a:extLst>
                <a:ext uri="{FF2B5EF4-FFF2-40B4-BE49-F238E27FC236}">
                  <a16:creationId xmlns="" xmlns:a16="http://schemas.microsoft.com/office/drawing/2014/main" id="{E8097BC2-FCB7-C5DD-E40D-32FC3032C2C5}"/>
                </a:ext>
              </a:extLst>
            </p:cNvPr>
            <p:cNvSpPr/>
            <p:nvPr/>
          </p:nvSpPr>
          <p:spPr>
            <a:xfrm>
              <a:off x="8221912" y="3923307"/>
              <a:ext cx="107788" cy="263112"/>
            </a:xfrm>
            <a:custGeom>
              <a:avLst/>
              <a:gdLst/>
              <a:ahLst/>
              <a:cxnLst/>
              <a:rect l="l" t="t" r="r" b="b"/>
              <a:pathLst>
                <a:path w="3692" h="9013" extrusionOk="0">
                  <a:moveTo>
                    <a:pt x="3648" y="1"/>
                  </a:moveTo>
                  <a:cubicBezTo>
                    <a:pt x="3619" y="1"/>
                    <a:pt x="3571" y="55"/>
                    <a:pt x="3531" y="139"/>
                  </a:cubicBezTo>
                  <a:cubicBezTo>
                    <a:pt x="3191" y="845"/>
                    <a:pt x="2851" y="1551"/>
                    <a:pt x="2549" y="2277"/>
                  </a:cubicBezTo>
                  <a:cubicBezTo>
                    <a:pt x="2248" y="2996"/>
                    <a:pt x="1933" y="3708"/>
                    <a:pt x="1651" y="4440"/>
                  </a:cubicBezTo>
                  <a:cubicBezTo>
                    <a:pt x="1362" y="5172"/>
                    <a:pt x="1086" y="5923"/>
                    <a:pt x="822" y="6642"/>
                  </a:cubicBezTo>
                  <a:cubicBezTo>
                    <a:pt x="553" y="7361"/>
                    <a:pt x="303" y="8118"/>
                    <a:pt x="59" y="8863"/>
                  </a:cubicBezTo>
                  <a:cubicBezTo>
                    <a:pt x="33" y="8940"/>
                    <a:pt x="1" y="8998"/>
                    <a:pt x="20" y="9010"/>
                  </a:cubicBezTo>
                  <a:cubicBezTo>
                    <a:pt x="22" y="9012"/>
                    <a:pt x="24" y="9012"/>
                    <a:pt x="27" y="9012"/>
                  </a:cubicBezTo>
                  <a:cubicBezTo>
                    <a:pt x="50" y="9012"/>
                    <a:pt x="94" y="8963"/>
                    <a:pt x="123" y="8888"/>
                  </a:cubicBezTo>
                  <a:lnTo>
                    <a:pt x="1021" y="6719"/>
                  </a:lnTo>
                  <a:lnTo>
                    <a:pt x="1920" y="4555"/>
                  </a:lnTo>
                  <a:lnTo>
                    <a:pt x="2793" y="2379"/>
                  </a:lnTo>
                  <a:lnTo>
                    <a:pt x="3647" y="190"/>
                  </a:lnTo>
                  <a:cubicBezTo>
                    <a:pt x="3685" y="100"/>
                    <a:pt x="3692" y="17"/>
                    <a:pt x="3660" y="4"/>
                  </a:cubicBezTo>
                  <a:cubicBezTo>
                    <a:pt x="3656" y="2"/>
                    <a:pt x="3653" y="1"/>
                    <a:pt x="3648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Google Shape;4528;p36">
              <a:extLst>
                <a:ext uri="{FF2B5EF4-FFF2-40B4-BE49-F238E27FC236}">
                  <a16:creationId xmlns="" xmlns:a16="http://schemas.microsoft.com/office/drawing/2014/main" id="{65869F1A-20CE-14DF-6418-C94CE8838447}"/>
                </a:ext>
              </a:extLst>
            </p:cNvPr>
            <p:cNvSpPr/>
            <p:nvPr/>
          </p:nvSpPr>
          <p:spPr>
            <a:xfrm>
              <a:off x="7508304" y="4315493"/>
              <a:ext cx="40698" cy="66004"/>
            </a:xfrm>
            <a:custGeom>
              <a:avLst/>
              <a:gdLst/>
              <a:ahLst/>
              <a:cxnLst/>
              <a:rect l="l" t="t" r="r" b="b"/>
              <a:pathLst>
                <a:path w="1394" h="2261" extrusionOk="0">
                  <a:moveTo>
                    <a:pt x="67" y="0"/>
                  </a:moveTo>
                  <a:cubicBezTo>
                    <a:pt x="54" y="0"/>
                    <a:pt x="40" y="7"/>
                    <a:pt x="32" y="19"/>
                  </a:cubicBezTo>
                  <a:cubicBezTo>
                    <a:pt x="13" y="25"/>
                    <a:pt x="0" y="51"/>
                    <a:pt x="13" y="76"/>
                  </a:cubicBezTo>
                  <a:cubicBezTo>
                    <a:pt x="97" y="269"/>
                    <a:pt x="161" y="461"/>
                    <a:pt x="264" y="654"/>
                  </a:cubicBezTo>
                  <a:cubicBezTo>
                    <a:pt x="366" y="840"/>
                    <a:pt x="463" y="1033"/>
                    <a:pt x="565" y="1213"/>
                  </a:cubicBezTo>
                  <a:cubicBezTo>
                    <a:pt x="674" y="1392"/>
                    <a:pt x="777" y="1566"/>
                    <a:pt x="899" y="1739"/>
                  </a:cubicBezTo>
                  <a:cubicBezTo>
                    <a:pt x="1015" y="1919"/>
                    <a:pt x="1143" y="2086"/>
                    <a:pt x="1271" y="2246"/>
                  </a:cubicBezTo>
                  <a:cubicBezTo>
                    <a:pt x="1284" y="2256"/>
                    <a:pt x="1299" y="2260"/>
                    <a:pt x="1313" y="2260"/>
                  </a:cubicBezTo>
                  <a:cubicBezTo>
                    <a:pt x="1328" y="2260"/>
                    <a:pt x="1342" y="2256"/>
                    <a:pt x="1355" y="2246"/>
                  </a:cubicBezTo>
                  <a:cubicBezTo>
                    <a:pt x="1380" y="2233"/>
                    <a:pt x="1393" y="2201"/>
                    <a:pt x="1387" y="2175"/>
                  </a:cubicBezTo>
                  <a:cubicBezTo>
                    <a:pt x="1303" y="1976"/>
                    <a:pt x="1220" y="1784"/>
                    <a:pt x="1124" y="1598"/>
                  </a:cubicBezTo>
                  <a:cubicBezTo>
                    <a:pt x="1034" y="1412"/>
                    <a:pt x="938" y="1219"/>
                    <a:pt x="828" y="1046"/>
                  </a:cubicBezTo>
                  <a:cubicBezTo>
                    <a:pt x="713" y="872"/>
                    <a:pt x="604" y="693"/>
                    <a:pt x="482" y="519"/>
                  </a:cubicBezTo>
                  <a:cubicBezTo>
                    <a:pt x="360" y="352"/>
                    <a:pt x="231" y="179"/>
                    <a:pt x="103" y="19"/>
                  </a:cubicBezTo>
                  <a:lnTo>
                    <a:pt x="90" y="12"/>
                  </a:lnTo>
                  <a:cubicBezTo>
                    <a:pt x="85" y="4"/>
                    <a:pt x="76" y="0"/>
                    <a:pt x="67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Google Shape;4529;p36">
              <a:extLst>
                <a:ext uri="{FF2B5EF4-FFF2-40B4-BE49-F238E27FC236}">
                  <a16:creationId xmlns="" xmlns:a16="http://schemas.microsoft.com/office/drawing/2014/main" id="{ABCC3541-C64C-B56D-E0D9-4D760FD5C5F2}"/>
                </a:ext>
              </a:extLst>
            </p:cNvPr>
            <p:cNvSpPr/>
            <p:nvPr/>
          </p:nvSpPr>
          <p:spPr>
            <a:xfrm>
              <a:off x="7548766" y="4353678"/>
              <a:ext cx="30772" cy="35498"/>
            </a:xfrm>
            <a:custGeom>
              <a:avLst/>
              <a:gdLst/>
              <a:ahLst/>
              <a:cxnLst/>
              <a:rect l="l" t="t" r="r" b="b"/>
              <a:pathLst>
                <a:path w="1054" h="1216" extrusionOk="0">
                  <a:moveTo>
                    <a:pt x="73" y="0"/>
                  </a:moveTo>
                  <a:cubicBezTo>
                    <a:pt x="69" y="0"/>
                    <a:pt x="61" y="6"/>
                    <a:pt x="33" y="14"/>
                  </a:cubicBezTo>
                  <a:cubicBezTo>
                    <a:pt x="14" y="20"/>
                    <a:pt x="1" y="33"/>
                    <a:pt x="1" y="52"/>
                  </a:cubicBezTo>
                  <a:cubicBezTo>
                    <a:pt x="27" y="187"/>
                    <a:pt x="65" y="315"/>
                    <a:pt x="123" y="437"/>
                  </a:cubicBezTo>
                  <a:cubicBezTo>
                    <a:pt x="181" y="559"/>
                    <a:pt x="258" y="668"/>
                    <a:pt x="341" y="778"/>
                  </a:cubicBezTo>
                  <a:cubicBezTo>
                    <a:pt x="431" y="874"/>
                    <a:pt x="527" y="964"/>
                    <a:pt x="636" y="1041"/>
                  </a:cubicBezTo>
                  <a:cubicBezTo>
                    <a:pt x="752" y="1111"/>
                    <a:pt x="874" y="1169"/>
                    <a:pt x="1002" y="1214"/>
                  </a:cubicBezTo>
                  <a:cubicBezTo>
                    <a:pt x="1004" y="1215"/>
                    <a:pt x="1006" y="1215"/>
                    <a:pt x="1008" y="1215"/>
                  </a:cubicBezTo>
                  <a:cubicBezTo>
                    <a:pt x="1024" y="1215"/>
                    <a:pt x="1054" y="1197"/>
                    <a:pt x="1054" y="1169"/>
                  </a:cubicBezTo>
                  <a:lnTo>
                    <a:pt x="1054" y="1098"/>
                  </a:lnTo>
                  <a:cubicBezTo>
                    <a:pt x="964" y="1015"/>
                    <a:pt x="874" y="919"/>
                    <a:pt x="797" y="835"/>
                  </a:cubicBezTo>
                  <a:cubicBezTo>
                    <a:pt x="713" y="752"/>
                    <a:pt x="630" y="662"/>
                    <a:pt x="553" y="572"/>
                  </a:cubicBezTo>
                  <a:cubicBezTo>
                    <a:pt x="470" y="489"/>
                    <a:pt x="386" y="399"/>
                    <a:pt x="315" y="309"/>
                  </a:cubicBezTo>
                  <a:cubicBezTo>
                    <a:pt x="238" y="206"/>
                    <a:pt x="155" y="110"/>
                    <a:pt x="78" y="7"/>
                  </a:cubicBezTo>
                  <a:cubicBezTo>
                    <a:pt x="75" y="2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Google Shape;4530;p36">
              <a:extLst>
                <a:ext uri="{FF2B5EF4-FFF2-40B4-BE49-F238E27FC236}">
                  <a16:creationId xmlns="" xmlns:a16="http://schemas.microsoft.com/office/drawing/2014/main" id="{58F5E3D9-0249-0AFC-3022-529353B0FF5D}"/>
                </a:ext>
              </a:extLst>
            </p:cNvPr>
            <p:cNvSpPr/>
            <p:nvPr/>
          </p:nvSpPr>
          <p:spPr>
            <a:xfrm>
              <a:off x="7576704" y="4358728"/>
              <a:ext cx="36202" cy="37396"/>
            </a:xfrm>
            <a:custGeom>
              <a:avLst/>
              <a:gdLst/>
              <a:ahLst/>
              <a:cxnLst/>
              <a:rect l="l" t="t" r="r" b="b"/>
              <a:pathLst>
                <a:path w="1240" h="1281" extrusionOk="0">
                  <a:moveTo>
                    <a:pt x="45" y="1"/>
                  </a:moveTo>
                  <a:cubicBezTo>
                    <a:pt x="30" y="1"/>
                    <a:pt x="17" y="8"/>
                    <a:pt x="13" y="20"/>
                  </a:cubicBezTo>
                  <a:cubicBezTo>
                    <a:pt x="0" y="40"/>
                    <a:pt x="0" y="65"/>
                    <a:pt x="13" y="78"/>
                  </a:cubicBezTo>
                  <a:lnTo>
                    <a:pt x="283" y="380"/>
                  </a:lnTo>
                  <a:lnTo>
                    <a:pt x="552" y="682"/>
                  </a:lnTo>
                  <a:lnTo>
                    <a:pt x="828" y="983"/>
                  </a:lnTo>
                  <a:lnTo>
                    <a:pt x="1130" y="1266"/>
                  </a:lnTo>
                  <a:cubicBezTo>
                    <a:pt x="1133" y="1275"/>
                    <a:pt x="1140" y="1280"/>
                    <a:pt x="1150" y="1280"/>
                  </a:cubicBezTo>
                  <a:cubicBezTo>
                    <a:pt x="1161" y="1280"/>
                    <a:pt x="1175" y="1275"/>
                    <a:pt x="1194" y="1266"/>
                  </a:cubicBezTo>
                  <a:cubicBezTo>
                    <a:pt x="1220" y="1259"/>
                    <a:pt x="1239" y="1234"/>
                    <a:pt x="1233" y="1202"/>
                  </a:cubicBezTo>
                  <a:cubicBezTo>
                    <a:pt x="1188" y="1067"/>
                    <a:pt x="1124" y="945"/>
                    <a:pt x="1047" y="823"/>
                  </a:cubicBezTo>
                  <a:cubicBezTo>
                    <a:pt x="963" y="707"/>
                    <a:pt x="873" y="592"/>
                    <a:pt x="777" y="489"/>
                  </a:cubicBezTo>
                  <a:cubicBezTo>
                    <a:pt x="674" y="393"/>
                    <a:pt x="565" y="303"/>
                    <a:pt x="450" y="219"/>
                  </a:cubicBezTo>
                  <a:cubicBezTo>
                    <a:pt x="334" y="142"/>
                    <a:pt x="206" y="72"/>
                    <a:pt x="77" y="14"/>
                  </a:cubicBezTo>
                  <a:lnTo>
                    <a:pt x="71" y="8"/>
                  </a:lnTo>
                  <a:cubicBezTo>
                    <a:pt x="62" y="3"/>
                    <a:pt x="53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Google Shape;4531;p36">
              <a:extLst>
                <a:ext uri="{FF2B5EF4-FFF2-40B4-BE49-F238E27FC236}">
                  <a16:creationId xmlns="" xmlns:a16="http://schemas.microsoft.com/office/drawing/2014/main" id="{53914CB5-861A-9567-97C7-0582A2BFEB5A}"/>
                </a:ext>
              </a:extLst>
            </p:cNvPr>
            <p:cNvSpPr/>
            <p:nvPr/>
          </p:nvSpPr>
          <p:spPr>
            <a:xfrm>
              <a:off x="8066748" y="4418896"/>
              <a:ext cx="36757" cy="63990"/>
            </a:xfrm>
            <a:custGeom>
              <a:avLst/>
              <a:gdLst/>
              <a:ahLst/>
              <a:cxnLst/>
              <a:rect l="l" t="t" r="r" b="b"/>
              <a:pathLst>
                <a:path w="1259" h="2192" extrusionOk="0">
                  <a:moveTo>
                    <a:pt x="70" y="1"/>
                  </a:moveTo>
                  <a:cubicBezTo>
                    <a:pt x="56" y="1"/>
                    <a:pt x="41" y="9"/>
                    <a:pt x="33" y="26"/>
                  </a:cubicBezTo>
                  <a:cubicBezTo>
                    <a:pt x="7" y="33"/>
                    <a:pt x="1" y="58"/>
                    <a:pt x="7" y="84"/>
                  </a:cubicBezTo>
                  <a:cubicBezTo>
                    <a:pt x="78" y="270"/>
                    <a:pt x="148" y="463"/>
                    <a:pt x="232" y="643"/>
                  </a:cubicBezTo>
                  <a:cubicBezTo>
                    <a:pt x="315" y="822"/>
                    <a:pt x="392" y="1002"/>
                    <a:pt x="489" y="1175"/>
                  </a:cubicBezTo>
                  <a:cubicBezTo>
                    <a:pt x="585" y="1349"/>
                    <a:pt x="681" y="1522"/>
                    <a:pt x="790" y="1689"/>
                  </a:cubicBezTo>
                  <a:cubicBezTo>
                    <a:pt x="899" y="1856"/>
                    <a:pt x="1015" y="2016"/>
                    <a:pt x="1137" y="2177"/>
                  </a:cubicBezTo>
                  <a:cubicBezTo>
                    <a:pt x="1147" y="2186"/>
                    <a:pt x="1159" y="2191"/>
                    <a:pt x="1172" y="2191"/>
                  </a:cubicBezTo>
                  <a:cubicBezTo>
                    <a:pt x="1185" y="2191"/>
                    <a:pt x="1198" y="2186"/>
                    <a:pt x="1208" y="2177"/>
                  </a:cubicBezTo>
                  <a:cubicBezTo>
                    <a:pt x="1240" y="2170"/>
                    <a:pt x="1259" y="2138"/>
                    <a:pt x="1246" y="2106"/>
                  </a:cubicBezTo>
                  <a:cubicBezTo>
                    <a:pt x="1182" y="1920"/>
                    <a:pt x="1105" y="1734"/>
                    <a:pt x="1021" y="1554"/>
                  </a:cubicBezTo>
                  <a:cubicBezTo>
                    <a:pt x="938" y="1374"/>
                    <a:pt x="842" y="1195"/>
                    <a:pt x="752" y="1021"/>
                  </a:cubicBezTo>
                  <a:cubicBezTo>
                    <a:pt x="662" y="848"/>
                    <a:pt x="559" y="675"/>
                    <a:pt x="450" y="514"/>
                  </a:cubicBezTo>
                  <a:cubicBezTo>
                    <a:pt x="347" y="347"/>
                    <a:pt x="225" y="187"/>
                    <a:pt x="103" y="26"/>
                  </a:cubicBezTo>
                  <a:cubicBezTo>
                    <a:pt x="97" y="20"/>
                    <a:pt x="97" y="14"/>
                    <a:pt x="91" y="7"/>
                  </a:cubicBezTo>
                  <a:cubicBezTo>
                    <a:pt x="84" y="3"/>
                    <a:pt x="77" y="1"/>
                    <a:pt x="7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2" name="Google Shape;4532;p36">
              <a:extLst>
                <a:ext uri="{FF2B5EF4-FFF2-40B4-BE49-F238E27FC236}">
                  <a16:creationId xmlns="" xmlns:a16="http://schemas.microsoft.com/office/drawing/2014/main" id="{9388D8D9-F75C-7C0C-2245-DBF8F6CA81C8}"/>
                </a:ext>
              </a:extLst>
            </p:cNvPr>
            <p:cNvSpPr/>
            <p:nvPr/>
          </p:nvSpPr>
          <p:spPr>
            <a:xfrm>
              <a:off x="8046313" y="4450454"/>
              <a:ext cx="24027" cy="34476"/>
            </a:xfrm>
            <a:custGeom>
              <a:avLst/>
              <a:gdLst/>
              <a:ahLst/>
              <a:cxnLst/>
              <a:rect l="l" t="t" r="r" b="b"/>
              <a:pathLst>
                <a:path w="823" h="1181" extrusionOk="0">
                  <a:moveTo>
                    <a:pt x="62" y="1"/>
                  </a:moveTo>
                  <a:cubicBezTo>
                    <a:pt x="54" y="1"/>
                    <a:pt x="43" y="5"/>
                    <a:pt x="27" y="17"/>
                  </a:cubicBezTo>
                  <a:cubicBezTo>
                    <a:pt x="14" y="24"/>
                    <a:pt x="1" y="43"/>
                    <a:pt x="1" y="62"/>
                  </a:cubicBezTo>
                  <a:cubicBezTo>
                    <a:pt x="52" y="165"/>
                    <a:pt x="97" y="268"/>
                    <a:pt x="149" y="364"/>
                  </a:cubicBezTo>
                  <a:lnTo>
                    <a:pt x="309" y="646"/>
                  </a:lnTo>
                  <a:lnTo>
                    <a:pt x="495" y="910"/>
                  </a:lnTo>
                  <a:cubicBezTo>
                    <a:pt x="559" y="1000"/>
                    <a:pt x="630" y="1083"/>
                    <a:pt x="707" y="1166"/>
                  </a:cubicBezTo>
                  <a:cubicBezTo>
                    <a:pt x="710" y="1176"/>
                    <a:pt x="718" y="1181"/>
                    <a:pt x="730" y="1181"/>
                  </a:cubicBezTo>
                  <a:cubicBezTo>
                    <a:pt x="741" y="1181"/>
                    <a:pt x="755" y="1176"/>
                    <a:pt x="771" y="1166"/>
                  </a:cubicBezTo>
                  <a:cubicBezTo>
                    <a:pt x="791" y="1154"/>
                    <a:pt x="810" y="1134"/>
                    <a:pt x="823" y="1115"/>
                  </a:cubicBezTo>
                  <a:cubicBezTo>
                    <a:pt x="797" y="1000"/>
                    <a:pt x="765" y="890"/>
                    <a:pt x="720" y="788"/>
                  </a:cubicBezTo>
                  <a:cubicBezTo>
                    <a:pt x="675" y="685"/>
                    <a:pt x="617" y="582"/>
                    <a:pt x="559" y="486"/>
                  </a:cubicBezTo>
                  <a:cubicBezTo>
                    <a:pt x="489" y="396"/>
                    <a:pt x="418" y="306"/>
                    <a:pt x="341" y="223"/>
                  </a:cubicBezTo>
                  <a:cubicBezTo>
                    <a:pt x="251" y="146"/>
                    <a:pt x="168" y="75"/>
                    <a:pt x="72" y="5"/>
                  </a:cubicBezTo>
                  <a:cubicBezTo>
                    <a:pt x="69" y="2"/>
                    <a:pt x="66" y="1"/>
                    <a:pt x="62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3" name="Google Shape;4533;p36">
              <a:extLst>
                <a:ext uri="{FF2B5EF4-FFF2-40B4-BE49-F238E27FC236}">
                  <a16:creationId xmlns="" xmlns:a16="http://schemas.microsoft.com/office/drawing/2014/main" id="{A2BD9560-199A-17DB-495B-E5FCF9FB61D2}"/>
                </a:ext>
              </a:extLst>
            </p:cNvPr>
            <p:cNvSpPr/>
            <p:nvPr/>
          </p:nvSpPr>
          <p:spPr>
            <a:xfrm>
              <a:off x="8006025" y="4448323"/>
              <a:ext cx="19911" cy="32024"/>
            </a:xfrm>
            <a:custGeom>
              <a:avLst/>
              <a:gdLst/>
              <a:ahLst/>
              <a:cxnLst/>
              <a:rect l="l" t="t" r="r" b="b"/>
              <a:pathLst>
                <a:path w="682" h="1097" extrusionOk="0">
                  <a:moveTo>
                    <a:pt x="60" y="1"/>
                  </a:moveTo>
                  <a:cubicBezTo>
                    <a:pt x="54" y="1"/>
                    <a:pt x="46" y="4"/>
                    <a:pt x="33" y="13"/>
                  </a:cubicBezTo>
                  <a:cubicBezTo>
                    <a:pt x="14" y="20"/>
                    <a:pt x="1" y="39"/>
                    <a:pt x="1" y="58"/>
                  </a:cubicBezTo>
                  <a:cubicBezTo>
                    <a:pt x="39" y="155"/>
                    <a:pt x="71" y="251"/>
                    <a:pt x="110" y="341"/>
                  </a:cubicBezTo>
                  <a:lnTo>
                    <a:pt x="232" y="604"/>
                  </a:lnTo>
                  <a:lnTo>
                    <a:pt x="380" y="854"/>
                  </a:lnTo>
                  <a:cubicBezTo>
                    <a:pt x="431" y="931"/>
                    <a:pt x="495" y="1015"/>
                    <a:pt x="559" y="1092"/>
                  </a:cubicBezTo>
                  <a:cubicBezTo>
                    <a:pt x="569" y="1095"/>
                    <a:pt x="580" y="1097"/>
                    <a:pt x="591" y="1097"/>
                  </a:cubicBezTo>
                  <a:cubicBezTo>
                    <a:pt x="603" y="1097"/>
                    <a:pt x="614" y="1095"/>
                    <a:pt x="624" y="1092"/>
                  </a:cubicBezTo>
                  <a:cubicBezTo>
                    <a:pt x="649" y="1085"/>
                    <a:pt x="668" y="1066"/>
                    <a:pt x="681" y="1047"/>
                  </a:cubicBezTo>
                  <a:cubicBezTo>
                    <a:pt x="668" y="944"/>
                    <a:pt x="649" y="848"/>
                    <a:pt x="617" y="745"/>
                  </a:cubicBezTo>
                  <a:cubicBezTo>
                    <a:pt x="585" y="649"/>
                    <a:pt x="540" y="559"/>
                    <a:pt x="495" y="469"/>
                  </a:cubicBezTo>
                  <a:cubicBezTo>
                    <a:pt x="437" y="379"/>
                    <a:pt x="373" y="296"/>
                    <a:pt x="309" y="219"/>
                  </a:cubicBezTo>
                  <a:cubicBezTo>
                    <a:pt x="238" y="142"/>
                    <a:pt x="161" y="71"/>
                    <a:pt x="78" y="7"/>
                  </a:cubicBezTo>
                  <a:cubicBezTo>
                    <a:pt x="71" y="4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4" name="Google Shape;4534;p36">
              <a:extLst>
                <a:ext uri="{FF2B5EF4-FFF2-40B4-BE49-F238E27FC236}">
                  <a16:creationId xmlns="" xmlns:a16="http://schemas.microsoft.com/office/drawing/2014/main" id="{62EDA596-69B6-2CFC-C682-119E7D5B0092}"/>
                </a:ext>
              </a:extLst>
            </p:cNvPr>
            <p:cNvSpPr/>
            <p:nvPr/>
          </p:nvSpPr>
          <p:spPr>
            <a:xfrm>
              <a:off x="7953565" y="4433697"/>
              <a:ext cx="25341" cy="38592"/>
            </a:xfrm>
            <a:custGeom>
              <a:avLst/>
              <a:gdLst/>
              <a:ahLst/>
              <a:cxnLst/>
              <a:rect l="l" t="t" r="r" b="b"/>
              <a:pathLst>
                <a:path w="868" h="1322" extrusionOk="0">
                  <a:moveTo>
                    <a:pt x="65" y="1"/>
                  </a:moveTo>
                  <a:cubicBezTo>
                    <a:pt x="52" y="1"/>
                    <a:pt x="33" y="1"/>
                    <a:pt x="20" y="14"/>
                  </a:cubicBezTo>
                  <a:cubicBezTo>
                    <a:pt x="7" y="26"/>
                    <a:pt x="0" y="46"/>
                    <a:pt x="0" y="65"/>
                  </a:cubicBezTo>
                  <a:lnTo>
                    <a:pt x="161" y="399"/>
                  </a:lnTo>
                  <a:lnTo>
                    <a:pt x="334" y="720"/>
                  </a:lnTo>
                  <a:lnTo>
                    <a:pt x="533" y="1015"/>
                  </a:lnTo>
                  <a:cubicBezTo>
                    <a:pt x="597" y="1118"/>
                    <a:pt x="674" y="1220"/>
                    <a:pt x="752" y="1317"/>
                  </a:cubicBezTo>
                  <a:cubicBezTo>
                    <a:pt x="761" y="1320"/>
                    <a:pt x="772" y="1322"/>
                    <a:pt x="784" y="1322"/>
                  </a:cubicBezTo>
                  <a:cubicBezTo>
                    <a:pt x="795" y="1322"/>
                    <a:pt x="806" y="1320"/>
                    <a:pt x="816" y="1317"/>
                  </a:cubicBezTo>
                  <a:cubicBezTo>
                    <a:pt x="835" y="1304"/>
                    <a:pt x="854" y="1291"/>
                    <a:pt x="867" y="1265"/>
                  </a:cubicBezTo>
                  <a:cubicBezTo>
                    <a:pt x="841" y="1143"/>
                    <a:pt x="809" y="1015"/>
                    <a:pt x="764" y="900"/>
                  </a:cubicBezTo>
                  <a:cubicBezTo>
                    <a:pt x="713" y="784"/>
                    <a:pt x="655" y="668"/>
                    <a:pt x="591" y="559"/>
                  </a:cubicBezTo>
                  <a:cubicBezTo>
                    <a:pt x="514" y="457"/>
                    <a:pt x="437" y="354"/>
                    <a:pt x="347" y="258"/>
                  </a:cubicBezTo>
                  <a:cubicBezTo>
                    <a:pt x="264" y="168"/>
                    <a:pt x="167" y="78"/>
                    <a:pt x="6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5" name="Google Shape;4535;p36">
              <a:extLst>
                <a:ext uri="{FF2B5EF4-FFF2-40B4-BE49-F238E27FC236}">
                  <a16:creationId xmlns="" xmlns:a16="http://schemas.microsoft.com/office/drawing/2014/main" id="{E576E835-1048-D46C-0B28-B84210445DF3}"/>
                </a:ext>
              </a:extLst>
            </p:cNvPr>
            <p:cNvSpPr/>
            <p:nvPr/>
          </p:nvSpPr>
          <p:spPr>
            <a:xfrm>
              <a:off x="7403178" y="4133267"/>
              <a:ext cx="66360" cy="69069"/>
            </a:xfrm>
            <a:custGeom>
              <a:avLst/>
              <a:gdLst/>
              <a:ahLst/>
              <a:cxnLst/>
              <a:rect l="l" t="t" r="r" b="b"/>
              <a:pathLst>
                <a:path w="2273" h="2366" extrusionOk="0">
                  <a:moveTo>
                    <a:pt x="427" y="1"/>
                  </a:moveTo>
                  <a:cubicBezTo>
                    <a:pt x="398" y="1"/>
                    <a:pt x="372" y="24"/>
                    <a:pt x="372" y="47"/>
                  </a:cubicBezTo>
                  <a:cubicBezTo>
                    <a:pt x="283" y="348"/>
                    <a:pt x="199" y="650"/>
                    <a:pt x="116" y="952"/>
                  </a:cubicBezTo>
                  <a:lnTo>
                    <a:pt x="64" y="1176"/>
                  </a:lnTo>
                  <a:cubicBezTo>
                    <a:pt x="39" y="1254"/>
                    <a:pt x="26" y="1337"/>
                    <a:pt x="13" y="1420"/>
                  </a:cubicBezTo>
                  <a:cubicBezTo>
                    <a:pt x="0" y="1549"/>
                    <a:pt x="58" y="1671"/>
                    <a:pt x="161" y="1741"/>
                  </a:cubicBezTo>
                  <a:cubicBezTo>
                    <a:pt x="231" y="1786"/>
                    <a:pt x="308" y="1831"/>
                    <a:pt x="392" y="1863"/>
                  </a:cubicBezTo>
                  <a:cubicBezTo>
                    <a:pt x="681" y="1985"/>
                    <a:pt x="976" y="2094"/>
                    <a:pt x="1278" y="2184"/>
                  </a:cubicBezTo>
                  <a:cubicBezTo>
                    <a:pt x="1573" y="2268"/>
                    <a:pt x="1881" y="2326"/>
                    <a:pt x="2189" y="2364"/>
                  </a:cubicBezTo>
                  <a:cubicBezTo>
                    <a:pt x="2194" y="2365"/>
                    <a:pt x="2200" y="2366"/>
                    <a:pt x="2205" y="2366"/>
                  </a:cubicBezTo>
                  <a:cubicBezTo>
                    <a:pt x="2232" y="2366"/>
                    <a:pt x="2257" y="2352"/>
                    <a:pt x="2273" y="2326"/>
                  </a:cubicBezTo>
                  <a:cubicBezTo>
                    <a:pt x="2273" y="2287"/>
                    <a:pt x="2253" y="2249"/>
                    <a:pt x="2215" y="2242"/>
                  </a:cubicBezTo>
                  <a:cubicBezTo>
                    <a:pt x="1926" y="2152"/>
                    <a:pt x="1637" y="2037"/>
                    <a:pt x="1355" y="1940"/>
                  </a:cubicBezTo>
                  <a:cubicBezTo>
                    <a:pt x="1072" y="1844"/>
                    <a:pt x="790" y="1722"/>
                    <a:pt x="514" y="1600"/>
                  </a:cubicBezTo>
                  <a:cubicBezTo>
                    <a:pt x="449" y="1581"/>
                    <a:pt x="385" y="1549"/>
                    <a:pt x="328" y="1523"/>
                  </a:cubicBezTo>
                  <a:cubicBezTo>
                    <a:pt x="289" y="1491"/>
                    <a:pt x="289" y="1497"/>
                    <a:pt x="289" y="1446"/>
                  </a:cubicBezTo>
                  <a:cubicBezTo>
                    <a:pt x="289" y="1375"/>
                    <a:pt x="295" y="1305"/>
                    <a:pt x="315" y="1234"/>
                  </a:cubicBezTo>
                  <a:lnTo>
                    <a:pt x="347" y="1010"/>
                  </a:lnTo>
                  <a:cubicBezTo>
                    <a:pt x="392" y="689"/>
                    <a:pt x="430" y="387"/>
                    <a:pt x="462" y="92"/>
                  </a:cubicBezTo>
                  <a:cubicBezTo>
                    <a:pt x="469" y="53"/>
                    <a:pt x="456" y="8"/>
                    <a:pt x="437" y="2"/>
                  </a:cubicBezTo>
                  <a:cubicBezTo>
                    <a:pt x="433" y="1"/>
                    <a:pt x="430" y="1"/>
                    <a:pt x="427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6" name="Google Shape;4536;p36">
              <a:extLst>
                <a:ext uri="{FF2B5EF4-FFF2-40B4-BE49-F238E27FC236}">
                  <a16:creationId xmlns="" xmlns:a16="http://schemas.microsoft.com/office/drawing/2014/main" id="{E9AC3C83-7F84-4866-DD2A-6129D8D406F7}"/>
                </a:ext>
              </a:extLst>
            </p:cNvPr>
            <p:cNvSpPr/>
            <p:nvPr/>
          </p:nvSpPr>
          <p:spPr>
            <a:xfrm>
              <a:off x="7712192" y="4002305"/>
              <a:ext cx="75119" cy="28609"/>
            </a:xfrm>
            <a:custGeom>
              <a:avLst/>
              <a:gdLst/>
              <a:ahLst/>
              <a:cxnLst/>
              <a:rect l="l" t="t" r="r" b="b"/>
              <a:pathLst>
                <a:path w="2573" h="980" extrusionOk="0">
                  <a:moveTo>
                    <a:pt x="45" y="1"/>
                  </a:moveTo>
                  <a:cubicBezTo>
                    <a:pt x="20" y="1"/>
                    <a:pt x="0" y="26"/>
                    <a:pt x="0" y="58"/>
                  </a:cubicBezTo>
                  <a:cubicBezTo>
                    <a:pt x="20" y="341"/>
                    <a:pt x="167" y="598"/>
                    <a:pt x="405" y="752"/>
                  </a:cubicBezTo>
                  <a:cubicBezTo>
                    <a:pt x="614" y="897"/>
                    <a:pt x="865" y="979"/>
                    <a:pt x="1125" y="979"/>
                  </a:cubicBezTo>
                  <a:cubicBezTo>
                    <a:pt x="1153" y="979"/>
                    <a:pt x="1180" y="978"/>
                    <a:pt x="1207" y="976"/>
                  </a:cubicBezTo>
                  <a:cubicBezTo>
                    <a:pt x="1477" y="938"/>
                    <a:pt x="1740" y="835"/>
                    <a:pt x="1965" y="681"/>
                  </a:cubicBezTo>
                  <a:cubicBezTo>
                    <a:pt x="2183" y="527"/>
                    <a:pt x="2376" y="347"/>
                    <a:pt x="2536" y="142"/>
                  </a:cubicBezTo>
                  <a:cubicBezTo>
                    <a:pt x="2573" y="95"/>
                    <a:pt x="2529" y="35"/>
                    <a:pt x="2480" y="35"/>
                  </a:cubicBezTo>
                  <a:cubicBezTo>
                    <a:pt x="2469" y="35"/>
                    <a:pt x="2457" y="38"/>
                    <a:pt x="2446" y="46"/>
                  </a:cubicBezTo>
                  <a:cubicBezTo>
                    <a:pt x="2260" y="200"/>
                    <a:pt x="2055" y="335"/>
                    <a:pt x="1849" y="456"/>
                  </a:cubicBezTo>
                  <a:cubicBezTo>
                    <a:pt x="1644" y="572"/>
                    <a:pt x="1419" y="643"/>
                    <a:pt x="1188" y="668"/>
                  </a:cubicBezTo>
                  <a:cubicBezTo>
                    <a:pt x="1147" y="673"/>
                    <a:pt x="1106" y="675"/>
                    <a:pt x="1065" y="675"/>
                  </a:cubicBezTo>
                  <a:cubicBezTo>
                    <a:pt x="882" y="675"/>
                    <a:pt x="702" y="629"/>
                    <a:pt x="540" y="540"/>
                  </a:cubicBezTo>
                  <a:cubicBezTo>
                    <a:pt x="328" y="444"/>
                    <a:pt x="167" y="257"/>
                    <a:pt x="103" y="33"/>
                  </a:cubicBezTo>
                  <a:cubicBezTo>
                    <a:pt x="90" y="7"/>
                    <a:pt x="65" y="1"/>
                    <a:pt x="45" y="1"/>
                  </a:cubicBezTo>
                  <a:close/>
                </a:path>
              </a:pathLst>
            </a:custGeom>
            <a:solidFill>
              <a:srgbClr val="250E0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" name="Google Shape;502;p33">
            <a:extLst>
              <a:ext uri="{FF2B5EF4-FFF2-40B4-BE49-F238E27FC236}">
                <a16:creationId xmlns="" xmlns:a16="http://schemas.microsoft.com/office/drawing/2014/main" id="{F69CBA77-3BE6-6FD4-D8B6-A2833FE0F0D1}"/>
              </a:ext>
            </a:extLst>
          </p:cNvPr>
          <p:cNvGrpSpPr/>
          <p:nvPr/>
        </p:nvGrpSpPr>
        <p:grpSpPr>
          <a:xfrm>
            <a:off x="1446957" y="1682511"/>
            <a:ext cx="5904699" cy="4193755"/>
            <a:chOff x="309900" y="238100"/>
            <a:chExt cx="7048350" cy="523780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Google Shape;503;p33">
              <a:extLst>
                <a:ext uri="{FF2B5EF4-FFF2-40B4-BE49-F238E27FC236}">
                  <a16:creationId xmlns="" xmlns:a16="http://schemas.microsoft.com/office/drawing/2014/main" id="{0E918551-6273-8456-0183-D43BACA2EC4D}"/>
                </a:ext>
              </a:extLst>
            </p:cNvPr>
            <p:cNvSpPr/>
            <p:nvPr/>
          </p:nvSpPr>
          <p:spPr>
            <a:xfrm>
              <a:off x="374700" y="364600"/>
              <a:ext cx="6983550" cy="5111300"/>
            </a:xfrm>
            <a:custGeom>
              <a:avLst/>
              <a:gdLst/>
              <a:ahLst/>
              <a:cxnLst/>
              <a:rect l="l" t="t" r="r" b="b"/>
              <a:pathLst>
                <a:path w="279342" h="204452" extrusionOk="0">
                  <a:moveTo>
                    <a:pt x="196699" y="0"/>
                  </a:moveTo>
                  <a:cubicBezTo>
                    <a:pt x="188842" y="0"/>
                    <a:pt x="180997" y="1696"/>
                    <a:pt x="174665" y="5070"/>
                  </a:cubicBezTo>
                  <a:cubicBezTo>
                    <a:pt x="164598" y="10436"/>
                    <a:pt x="158908" y="20001"/>
                    <a:pt x="161043" y="28943"/>
                  </a:cubicBezTo>
                  <a:cubicBezTo>
                    <a:pt x="160346" y="27106"/>
                    <a:pt x="155949" y="25269"/>
                    <a:pt x="153350" y="25016"/>
                  </a:cubicBezTo>
                  <a:cubicBezTo>
                    <a:pt x="153075" y="24989"/>
                    <a:pt x="152799" y="24976"/>
                    <a:pt x="152522" y="24976"/>
                  </a:cubicBezTo>
                  <a:cubicBezTo>
                    <a:pt x="150184" y="24976"/>
                    <a:pt x="147860" y="25903"/>
                    <a:pt x="146661" y="27369"/>
                  </a:cubicBezTo>
                  <a:cubicBezTo>
                    <a:pt x="149786" y="20196"/>
                    <a:pt x="141467" y="12184"/>
                    <a:pt x="132333" y="8646"/>
                  </a:cubicBezTo>
                  <a:cubicBezTo>
                    <a:pt x="129206" y="7435"/>
                    <a:pt x="125693" y="6858"/>
                    <a:pt x="122164" y="6858"/>
                  </a:cubicBezTo>
                  <a:cubicBezTo>
                    <a:pt x="115383" y="6858"/>
                    <a:pt x="108548" y="8990"/>
                    <a:pt x="104302" y="12858"/>
                  </a:cubicBezTo>
                  <a:cubicBezTo>
                    <a:pt x="99403" y="17326"/>
                    <a:pt x="95032" y="22352"/>
                    <a:pt x="96092" y="28013"/>
                  </a:cubicBezTo>
                  <a:cubicBezTo>
                    <a:pt x="92782" y="25870"/>
                    <a:pt x="87330" y="24203"/>
                    <a:pt x="82557" y="24203"/>
                  </a:cubicBezTo>
                  <a:cubicBezTo>
                    <a:pt x="81343" y="24203"/>
                    <a:pt x="80174" y="24311"/>
                    <a:pt x="79094" y="24546"/>
                  </a:cubicBezTo>
                  <a:cubicBezTo>
                    <a:pt x="75387" y="21032"/>
                    <a:pt x="68979" y="19351"/>
                    <a:pt x="62520" y="19351"/>
                  </a:cubicBezTo>
                  <a:cubicBezTo>
                    <a:pt x="57943" y="19351"/>
                    <a:pt x="53339" y="20195"/>
                    <a:pt x="49652" y="21829"/>
                  </a:cubicBezTo>
                  <a:cubicBezTo>
                    <a:pt x="40760" y="25766"/>
                    <a:pt x="35601" y="33057"/>
                    <a:pt x="33185" y="40416"/>
                  </a:cubicBezTo>
                  <a:cubicBezTo>
                    <a:pt x="31765" y="44742"/>
                    <a:pt x="31142" y="49269"/>
                    <a:pt x="32249" y="53643"/>
                  </a:cubicBezTo>
                  <a:cubicBezTo>
                    <a:pt x="33353" y="58020"/>
                    <a:pt x="36304" y="62240"/>
                    <a:pt x="41088" y="65015"/>
                  </a:cubicBezTo>
                  <a:cubicBezTo>
                    <a:pt x="37435" y="67558"/>
                    <a:pt x="36079" y="73320"/>
                    <a:pt x="39844" y="75777"/>
                  </a:cubicBezTo>
                  <a:cubicBezTo>
                    <a:pt x="37844" y="75479"/>
                    <a:pt x="35915" y="75337"/>
                    <a:pt x="34059" y="75337"/>
                  </a:cubicBezTo>
                  <a:cubicBezTo>
                    <a:pt x="11716" y="75337"/>
                    <a:pt x="0" y="95809"/>
                    <a:pt x="3722" y="110012"/>
                  </a:cubicBezTo>
                  <a:cubicBezTo>
                    <a:pt x="4369" y="112487"/>
                    <a:pt x="5358" y="114894"/>
                    <a:pt x="6628" y="117215"/>
                  </a:cubicBezTo>
                  <a:cubicBezTo>
                    <a:pt x="9584" y="122619"/>
                    <a:pt x="14073" y="127574"/>
                    <a:pt x="19379" y="131933"/>
                  </a:cubicBezTo>
                  <a:cubicBezTo>
                    <a:pt x="21069" y="133319"/>
                    <a:pt x="41101" y="145237"/>
                    <a:pt x="44051" y="145237"/>
                  </a:cubicBezTo>
                  <a:cubicBezTo>
                    <a:pt x="44205" y="145237"/>
                    <a:pt x="44313" y="145205"/>
                    <a:pt x="44368" y="145136"/>
                  </a:cubicBezTo>
                  <a:lnTo>
                    <a:pt x="44368" y="145136"/>
                  </a:lnTo>
                  <a:cubicBezTo>
                    <a:pt x="40178" y="150275"/>
                    <a:pt x="38743" y="156311"/>
                    <a:pt x="42121" y="161756"/>
                  </a:cubicBezTo>
                  <a:cubicBezTo>
                    <a:pt x="45934" y="167896"/>
                    <a:pt x="54264" y="172184"/>
                    <a:pt x="63257" y="173817"/>
                  </a:cubicBezTo>
                  <a:cubicBezTo>
                    <a:pt x="67520" y="174593"/>
                    <a:pt x="71651" y="175199"/>
                    <a:pt x="75698" y="175199"/>
                  </a:cubicBezTo>
                  <a:cubicBezTo>
                    <a:pt x="81021" y="175199"/>
                    <a:pt x="86200" y="174150"/>
                    <a:pt x="91347" y="171059"/>
                  </a:cubicBezTo>
                  <a:cubicBezTo>
                    <a:pt x="91642" y="176079"/>
                    <a:pt x="94704" y="180653"/>
                    <a:pt x="98729" y="183672"/>
                  </a:cubicBezTo>
                  <a:cubicBezTo>
                    <a:pt x="102975" y="186857"/>
                    <a:pt x="106996" y="187931"/>
                    <a:pt x="111085" y="187931"/>
                  </a:cubicBezTo>
                  <a:cubicBezTo>
                    <a:pt x="116328" y="187931"/>
                    <a:pt x="121682" y="186166"/>
                    <a:pt x="127761" y="184823"/>
                  </a:cubicBezTo>
                  <a:lnTo>
                    <a:pt x="127761" y="184823"/>
                  </a:lnTo>
                  <a:cubicBezTo>
                    <a:pt x="126299" y="190960"/>
                    <a:pt x="131553" y="196695"/>
                    <a:pt x="137084" y="199731"/>
                  </a:cubicBezTo>
                  <a:cubicBezTo>
                    <a:pt x="142847" y="202895"/>
                    <a:pt x="149407" y="204451"/>
                    <a:pt x="155975" y="204451"/>
                  </a:cubicBezTo>
                  <a:cubicBezTo>
                    <a:pt x="164338" y="204451"/>
                    <a:pt x="172713" y="201928"/>
                    <a:pt x="179470" y="196987"/>
                  </a:cubicBezTo>
                  <a:cubicBezTo>
                    <a:pt x="181821" y="195268"/>
                    <a:pt x="184039" y="193207"/>
                    <a:pt x="185217" y="190546"/>
                  </a:cubicBezTo>
                  <a:cubicBezTo>
                    <a:pt x="187683" y="184986"/>
                    <a:pt x="182550" y="176531"/>
                    <a:pt x="178865" y="172467"/>
                  </a:cubicBezTo>
                  <a:lnTo>
                    <a:pt x="178865" y="172467"/>
                  </a:lnTo>
                  <a:cubicBezTo>
                    <a:pt x="179605" y="172985"/>
                    <a:pt x="180333" y="173188"/>
                    <a:pt x="181071" y="173188"/>
                  </a:cubicBezTo>
                  <a:cubicBezTo>
                    <a:pt x="182909" y="173188"/>
                    <a:pt x="184809" y="171925"/>
                    <a:pt x="187110" y="171112"/>
                  </a:cubicBezTo>
                  <a:cubicBezTo>
                    <a:pt x="190338" y="169972"/>
                    <a:pt x="192396" y="167294"/>
                    <a:pt x="192036" y="164698"/>
                  </a:cubicBezTo>
                  <a:lnTo>
                    <a:pt x="192036" y="164698"/>
                  </a:lnTo>
                  <a:cubicBezTo>
                    <a:pt x="200855" y="168780"/>
                    <a:pt x="211206" y="170820"/>
                    <a:pt x="221554" y="170820"/>
                  </a:cubicBezTo>
                  <a:cubicBezTo>
                    <a:pt x="232217" y="170820"/>
                    <a:pt x="242878" y="168654"/>
                    <a:pt x="251857" y="164326"/>
                  </a:cubicBezTo>
                  <a:cubicBezTo>
                    <a:pt x="269552" y="155800"/>
                    <a:pt x="279341" y="139381"/>
                    <a:pt x="275803" y="124169"/>
                  </a:cubicBezTo>
                  <a:cubicBezTo>
                    <a:pt x="272263" y="108958"/>
                    <a:pt x="255589" y="95790"/>
                    <a:pt x="235021" y="91963"/>
                  </a:cubicBezTo>
                  <a:cubicBezTo>
                    <a:pt x="237304" y="90519"/>
                    <a:pt x="236557" y="88313"/>
                    <a:pt x="235706" y="86201"/>
                  </a:cubicBezTo>
                  <a:cubicBezTo>
                    <a:pt x="234856" y="84090"/>
                    <a:pt x="232219" y="82421"/>
                    <a:pt x="229227" y="82096"/>
                  </a:cubicBezTo>
                  <a:cubicBezTo>
                    <a:pt x="235166" y="76125"/>
                    <a:pt x="236344" y="66557"/>
                    <a:pt x="234611" y="59295"/>
                  </a:cubicBezTo>
                  <a:cubicBezTo>
                    <a:pt x="233654" y="55291"/>
                    <a:pt x="231359" y="51334"/>
                    <a:pt x="227219" y="48599"/>
                  </a:cubicBezTo>
                  <a:cubicBezTo>
                    <a:pt x="224260" y="46647"/>
                    <a:pt x="220258" y="45434"/>
                    <a:pt x="216310" y="45434"/>
                  </a:cubicBezTo>
                  <a:cubicBezTo>
                    <a:pt x="214734" y="45434"/>
                    <a:pt x="213166" y="45627"/>
                    <a:pt x="211677" y="46045"/>
                  </a:cubicBezTo>
                  <a:cubicBezTo>
                    <a:pt x="214916" y="44958"/>
                    <a:pt x="212648" y="39604"/>
                    <a:pt x="209379" y="38561"/>
                  </a:cubicBezTo>
                  <a:lnTo>
                    <a:pt x="209379" y="38561"/>
                  </a:lnTo>
                  <a:cubicBezTo>
                    <a:pt x="210006" y="38627"/>
                    <a:pt x="210632" y="38659"/>
                    <a:pt x="211253" y="38659"/>
                  </a:cubicBezTo>
                  <a:cubicBezTo>
                    <a:pt x="218505" y="38659"/>
                    <a:pt x="225272" y="34366"/>
                    <a:pt x="228746" y="29625"/>
                  </a:cubicBezTo>
                  <a:cubicBezTo>
                    <a:pt x="232517" y="24481"/>
                    <a:pt x="232044" y="17978"/>
                    <a:pt x="228300" y="12822"/>
                  </a:cubicBezTo>
                  <a:cubicBezTo>
                    <a:pt x="224555" y="7666"/>
                    <a:pt x="217825" y="3833"/>
                    <a:pt x="210318" y="1777"/>
                  </a:cubicBezTo>
                  <a:cubicBezTo>
                    <a:pt x="205980" y="591"/>
                    <a:pt x="201338" y="0"/>
                    <a:pt x="196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7" name="Google Shape;504;p33">
              <a:extLst>
                <a:ext uri="{FF2B5EF4-FFF2-40B4-BE49-F238E27FC236}">
                  <a16:creationId xmlns="" xmlns:a16="http://schemas.microsoft.com/office/drawing/2014/main" id="{78245DB7-631B-7062-CB0C-EAB543B4E782}"/>
                </a:ext>
              </a:extLst>
            </p:cNvPr>
            <p:cNvSpPr/>
            <p:nvPr/>
          </p:nvSpPr>
          <p:spPr>
            <a:xfrm>
              <a:off x="6437575" y="2133650"/>
              <a:ext cx="784600" cy="511650"/>
            </a:xfrm>
            <a:custGeom>
              <a:avLst/>
              <a:gdLst/>
              <a:ahLst/>
              <a:cxnLst/>
              <a:rect l="l" t="t" r="r" b="b"/>
              <a:pathLst>
                <a:path w="31384" h="20466" extrusionOk="0">
                  <a:moveTo>
                    <a:pt x="14437" y="0"/>
                  </a:moveTo>
                  <a:cubicBezTo>
                    <a:pt x="12541" y="0"/>
                    <a:pt x="10757" y="363"/>
                    <a:pt x="9277" y="1093"/>
                  </a:cubicBezTo>
                  <a:lnTo>
                    <a:pt x="9280" y="1093"/>
                  </a:lnTo>
                  <a:cubicBezTo>
                    <a:pt x="1" y="5673"/>
                    <a:pt x="3666" y="20264"/>
                    <a:pt x="17717" y="20462"/>
                  </a:cubicBezTo>
                  <a:cubicBezTo>
                    <a:pt x="17859" y="20464"/>
                    <a:pt x="18001" y="20465"/>
                    <a:pt x="18143" y="20465"/>
                  </a:cubicBezTo>
                  <a:cubicBezTo>
                    <a:pt x="22939" y="20465"/>
                    <a:pt x="27741" y="19335"/>
                    <a:pt x="29500" y="15867"/>
                  </a:cubicBezTo>
                  <a:cubicBezTo>
                    <a:pt x="31384" y="12152"/>
                    <a:pt x="28838" y="6408"/>
                    <a:pt x="24163" y="3119"/>
                  </a:cubicBezTo>
                  <a:cubicBezTo>
                    <a:pt x="21217" y="1049"/>
                    <a:pt x="17664" y="0"/>
                    <a:pt x="144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8" name="Google Shape;505;p33">
              <a:extLst>
                <a:ext uri="{FF2B5EF4-FFF2-40B4-BE49-F238E27FC236}">
                  <a16:creationId xmlns="" xmlns:a16="http://schemas.microsoft.com/office/drawing/2014/main" id="{17F8C8B6-DB2F-CAD0-985A-3CD0975D915C}"/>
                </a:ext>
              </a:extLst>
            </p:cNvPr>
            <p:cNvSpPr/>
            <p:nvPr/>
          </p:nvSpPr>
          <p:spPr>
            <a:xfrm>
              <a:off x="6471250" y="1628000"/>
              <a:ext cx="494900" cy="353775"/>
            </a:xfrm>
            <a:custGeom>
              <a:avLst/>
              <a:gdLst/>
              <a:ahLst/>
              <a:cxnLst/>
              <a:rect l="l" t="t" r="r" b="b"/>
              <a:pathLst>
                <a:path w="19796" h="14151" extrusionOk="0">
                  <a:moveTo>
                    <a:pt x="10661" y="0"/>
                  </a:moveTo>
                  <a:cubicBezTo>
                    <a:pt x="9582" y="0"/>
                    <a:pt x="8566" y="205"/>
                    <a:pt x="7729" y="620"/>
                  </a:cubicBezTo>
                  <a:cubicBezTo>
                    <a:pt x="3323" y="2806"/>
                    <a:pt x="1" y="10995"/>
                    <a:pt x="8898" y="13750"/>
                  </a:cubicBezTo>
                  <a:cubicBezTo>
                    <a:pt x="9794" y="14027"/>
                    <a:pt x="10682" y="14150"/>
                    <a:pt x="11538" y="14150"/>
                  </a:cubicBezTo>
                  <a:cubicBezTo>
                    <a:pt x="13043" y="14150"/>
                    <a:pt x="14450" y="13770"/>
                    <a:pt x="15634" y="13183"/>
                  </a:cubicBezTo>
                  <a:cubicBezTo>
                    <a:pt x="17504" y="12253"/>
                    <a:pt x="18968" y="10767"/>
                    <a:pt x="19382" y="8807"/>
                  </a:cubicBezTo>
                  <a:cubicBezTo>
                    <a:pt x="19795" y="6843"/>
                    <a:pt x="19033" y="4380"/>
                    <a:pt x="17135" y="2555"/>
                  </a:cubicBezTo>
                  <a:cubicBezTo>
                    <a:pt x="15380" y="870"/>
                    <a:pt x="12886" y="0"/>
                    <a:pt x="106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39" name="Google Shape;506;p33">
              <a:extLst>
                <a:ext uri="{FF2B5EF4-FFF2-40B4-BE49-F238E27FC236}">
                  <a16:creationId xmlns="" xmlns:a16="http://schemas.microsoft.com/office/drawing/2014/main" id="{AA21858E-AD68-85FB-7D34-E285610C7C6E}"/>
                </a:ext>
              </a:extLst>
            </p:cNvPr>
            <p:cNvSpPr/>
            <p:nvPr/>
          </p:nvSpPr>
          <p:spPr>
            <a:xfrm>
              <a:off x="468925" y="1526250"/>
              <a:ext cx="494875" cy="353775"/>
            </a:xfrm>
            <a:custGeom>
              <a:avLst/>
              <a:gdLst/>
              <a:ahLst/>
              <a:cxnLst/>
              <a:rect l="l" t="t" r="r" b="b"/>
              <a:pathLst>
                <a:path w="19795" h="14151" extrusionOk="0">
                  <a:moveTo>
                    <a:pt x="10660" y="1"/>
                  </a:moveTo>
                  <a:cubicBezTo>
                    <a:pt x="9581" y="1"/>
                    <a:pt x="8566" y="205"/>
                    <a:pt x="7728" y="621"/>
                  </a:cubicBezTo>
                  <a:cubicBezTo>
                    <a:pt x="3322" y="2806"/>
                    <a:pt x="0" y="10995"/>
                    <a:pt x="8898" y="13751"/>
                  </a:cubicBezTo>
                  <a:cubicBezTo>
                    <a:pt x="9794" y="14028"/>
                    <a:pt x="10682" y="14151"/>
                    <a:pt x="11537" y="14151"/>
                  </a:cubicBezTo>
                  <a:cubicBezTo>
                    <a:pt x="13043" y="14151"/>
                    <a:pt x="14450" y="13771"/>
                    <a:pt x="15634" y="13184"/>
                  </a:cubicBezTo>
                  <a:cubicBezTo>
                    <a:pt x="17503" y="12253"/>
                    <a:pt x="18968" y="10768"/>
                    <a:pt x="19381" y="8807"/>
                  </a:cubicBezTo>
                  <a:cubicBezTo>
                    <a:pt x="19795" y="6843"/>
                    <a:pt x="19030" y="4380"/>
                    <a:pt x="17134" y="2555"/>
                  </a:cubicBezTo>
                  <a:cubicBezTo>
                    <a:pt x="15380" y="871"/>
                    <a:pt x="12885" y="1"/>
                    <a:pt x="10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0" name="Google Shape;507;p33">
              <a:extLst>
                <a:ext uri="{FF2B5EF4-FFF2-40B4-BE49-F238E27FC236}">
                  <a16:creationId xmlns="" xmlns:a16="http://schemas.microsoft.com/office/drawing/2014/main" id="{1864B909-C82B-797F-CFAC-C89B30A14FD2}"/>
                </a:ext>
              </a:extLst>
            </p:cNvPr>
            <p:cNvSpPr/>
            <p:nvPr/>
          </p:nvSpPr>
          <p:spPr>
            <a:xfrm>
              <a:off x="478875" y="2084700"/>
              <a:ext cx="265675" cy="189975"/>
            </a:xfrm>
            <a:custGeom>
              <a:avLst/>
              <a:gdLst/>
              <a:ahLst/>
              <a:cxnLst/>
              <a:rect l="l" t="t" r="r" b="b"/>
              <a:pathLst>
                <a:path w="10627" h="7599" extrusionOk="0">
                  <a:moveTo>
                    <a:pt x="5722" y="0"/>
                  </a:moveTo>
                  <a:cubicBezTo>
                    <a:pt x="5143" y="0"/>
                    <a:pt x="4597" y="110"/>
                    <a:pt x="4147" y="334"/>
                  </a:cubicBezTo>
                  <a:cubicBezTo>
                    <a:pt x="1782" y="1506"/>
                    <a:pt x="1" y="5904"/>
                    <a:pt x="4776" y="7383"/>
                  </a:cubicBezTo>
                  <a:cubicBezTo>
                    <a:pt x="5258" y="7532"/>
                    <a:pt x="5735" y="7598"/>
                    <a:pt x="6195" y="7598"/>
                  </a:cubicBezTo>
                  <a:cubicBezTo>
                    <a:pt x="7002" y="7598"/>
                    <a:pt x="7758" y="7395"/>
                    <a:pt x="8394" y="7079"/>
                  </a:cubicBezTo>
                  <a:cubicBezTo>
                    <a:pt x="9398" y="6580"/>
                    <a:pt x="10183" y="5782"/>
                    <a:pt x="10405" y="4728"/>
                  </a:cubicBezTo>
                  <a:cubicBezTo>
                    <a:pt x="10626" y="3674"/>
                    <a:pt x="10219" y="2351"/>
                    <a:pt x="9200" y="1373"/>
                  </a:cubicBezTo>
                  <a:cubicBezTo>
                    <a:pt x="8257" y="469"/>
                    <a:pt x="6918" y="0"/>
                    <a:pt x="57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1" name="Google Shape;508;p33">
              <a:extLst>
                <a:ext uri="{FF2B5EF4-FFF2-40B4-BE49-F238E27FC236}">
                  <a16:creationId xmlns="" xmlns:a16="http://schemas.microsoft.com/office/drawing/2014/main" id="{98229FC9-B7FA-12FA-4286-DE84AC33F3F2}"/>
                </a:ext>
              </a:extLst>
            </p:cNvPr>
            <p:cNvSpPr/>
            <p:nvPr/>
          </p:nvSpPr>
          <p:spPr>
            <a:xfrm>
              <a:off x="2039825" y="293625"/>
              <a:ext cx="718650" cy="436675"/>
            </a:xfrm>
            <a:custGeom>
              <a:avLst/>
              <a:gdLst/>
              <a:ahLst/>
              <a:cxnLst/>
              <a:rect l="l" t="t" r="r" b="b"/>
              <a:pathLst>
                <a:path w="28746" h="17467" extrusionOk="0">
                  <a:moveTo>
                    <a:pt x="9864" y="0"/>
                  </a:moveTo>
                  <a:cubicBezTo>
                    <a:pt x="9816" y="0"/>
                    <a:pt x="9767" y="0"/>
                    <a:pt x="9719" y="1"/>
                  </a:cubicBezTo>
                  <a:cubicBezTo>
                    <a:pt x="7661" y="10"/>
                    <a:pt x="5555" y="261"/>
                    <a:pt x="3769" y="1002"/>
                  </a:cubicBezTo>
                  <a:cubicBezTo>
                    <a:pt x="1979" y="1743"/>
                    <a:pt x="547" y="3034"/>
                    <a:pt x="296" y="4519"/>
                  </a:cubicBezTo>
                  <a:cubicBezTo>
                    <a:pt x="0" y="6297"/>
                    <a:pt x="1377" y="7986"/>
                    <a:pt x="2891" y="9398"/>
                  </a:cubicBezTo>
                  <a:cubicBezTo>
                    <a:pt x="6160" y="12438"/>
                    <a:pt x="13422" y="17466"/>
                    <a:pt x="19863" y="17466"/>
                  </a:cubicBezTo>
                  <a:cubicBezTo>
                    <a:pt x="21930" y="17466"/>
                    <a:pt x="23912" y="16949"/>
                    <a:pt x="25651" y="15682"/>
                  </a:cubicBezTo>
                  <a:cubicBezTo>
                    <a:pt x="28031" y="13948"/>
                    <a:pt x="28746" y="11226"/>
                    <a:pt x="27907" y="8854"/>
                  </a:cubicBezTo>
                  <a:cubicBezTo>
                    <a:pt x="27069" y="6483"/>
                    <a:pt x="24848" y="4457"/>
                    <a:pt x="22155" y="2986"/>
                  </a:cubicBezTo>
                  <a:cubicBezTo>
                    <a:pt x="18643" y="1064"/>
                    <a:pt x="14260" y="0"/>
                    <a:pt x="98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2" name="Google Shape;509;p33">
              <a:extLst>
                <a:ext uri="{FF2B5EF4-FFF2-40B4-BE49-F238E27FC236}">
                  <a16:creationId xmlns="" xmlns:a16="http://schemas.microsoft.com/office/drawing/2014/main" id="{607FB783-6A06-53D0-A550-27CF181D50D6}"/>
                </a:ext>
              </a:extLst>
            </p:cNvPr>
            <p:cNvSpPr/>
            <p:nvPr/>
          </p:nvSpPr>
          <p:spPr>
            <a:xfrm>
              <a:off x="2884125" y="245625"/>
              <a:ext cx="371725" cy="299200"/>
            </a:xfrm>
            <a:custGeom>
              <a:avLst/>
              <a:gdLst/>
              <a:ahLst/>
              <a:cxnLst/>
              <a:rect l="l" t="t" r="r" b="b"/>
              <a:pathLst>
                <a:path w="14869" h="11968" extrusionOk="0">
                  <a:moveTo>
                    <a:pt x="7586" y="1"/>
                  </a:moveTo>
                  <a:cubicBezTo>
                    <a:pt x="6829" y="1"/>
                    <a:pt x="6075" y="91"/>
                    <a:pt x="5360" y="285"/>
                  </a:cubicBezTo>
                  <a:cubicBezTo>
                    <a:pt x="2475" y="1067"/>
                    <a:pt x="192" y="4676"/>
                    <a:pt x="83" y="7679"/>
                  </a:cubicBezTo>
                  <a:cubicBezTo>
                    <a:pt x="0" y="9995"/>
                    <a:pt x="1211" y="11950"/>
                    <a:pt x="4439" y="11967"/>
                  </a:cubicBezTo>
                  <a:cubicBezTo>
                    <a:pt x="4453" y="11967"/>
                    <a:pt x="4466" y="11967"/>
                    <a:pt x="4480" y="11967"/>
                  </a:cubicBezTo>
                  <a:cubicBezTo>
                    <a:pt x="6416" y="11967"/>
                    <a:pt x="8170" y="11155"/>
                    <a:pt x="9692" y="10287"/>
                  </a:cubicBezTo>
                  <a:cubicBezTo>
                    <a:pt x="12341" y="8775"/>
                    <a:pt x="14869" y="6660"/>
                    <a:pt x="14609" y="4221"/>
                  </a:cubicBezTo>
                  <a:cubicBezTo>
                    <a:pt x="14349" y="1776"/>
                    <a:pt x="10940" y="1"/>
                    <a:pt x="75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3" name="Google Shape;510;p33">
              <a:extLst>
                <a:ext uri="{FF2B5EF4-FFF2-40B4-BE49-F238E27FC236}">
                  <a16:creationId xmlns="" xmlns:a16="http://schemas.microsoft.com/office/drawing/2014/main" id="{C77B48B3-6C13-F42F-66CD-B14E0E06BFB7}"/>
                </a:ext>
              </a:extLst>
            </p:cNvPr>
            <p:cNvSpPr/>
            <p:nvPr/>
          </p:nvSpPr>
          <p:spPr>
            <a:xfrm>
              <a:off x="4059225" y="238100"/>
              <a:ext cx="434500" cy="388400"/>
            </a:xfrm>
            <a:custGeom>
              <a:avLst/>
              <a:gdLst/>
              <a:ahLst/>
              <a:cxnLst/>
              <a:rect l="l" t="t" r="r" b="b"/>
              <a:pathLst>
                <a:path w="17380" h="15536" extrusionOk="0">
                  <a:moveTo>
                    <a:pt x="10399" y="1"/>
                  </a:moveTo>
                  <a:cubicBezTo>
                    <a:pt x="8145" y="1"/>
                    <a:pt x="5801" y="677"/>
                    <a:pt x="4230" y="1873"/>
                  </a:cubicBezTo>
                  <a:cubicBezTo>
                    <a:pt x="1335" y="4076"/>
                    <a:pt x="686" y="7419"/>
                    <a:pt x="1285" y="10434"/>
                  </a:cubicBezTo>
                  <a:lnTo>
                    <a:pt x="1282" y="10434"/>
                  </a:lnTo>
                  <a:cubicBezTo>
                    <a:pt x="1793" y="13004"/>
                    <a:pt x="1" y="13503"/>
                    <a:pt x="3243" y="14595"/>
                  </a:cubicBezTo>
                  <a:cubicBezTo>
                    <a:pt x="3890" y="15242"/>
                    <a:pt x="4973" y="15535"/>
                    <a:pt x="6087" y="15535"/>
                  </a:cubicBezTo>
                  <a:cubicBezTo>
                    <a:pt x="6777" y="15535"/>
                    <a:pt x="7480" y="15423"/>
                    <a:pt x="8098" y="15212"/>
                  </a:cubicBezTo>
                  <a:cubicBezTo>
                    <a:pt x="9711" y="14663"/>
                    <a:pt x="10880" y="13618"/>
                    <a:pt x="11990" y="12605"/>
                  </a:cubicBezTo>
                  <a:cubicBezTo>
                    <a:pt x="13759" y="10992"/>
                    <a:pt x="15561" y="9339"/>
                    <a:pt x="16470" y="7387"/>
                  </a:cubicBezTo>
                  <a:cubicBezTo>
                    <a:pt x="17380" y="5435"/>
                    <a:pt x="17235" y="3093"/>
                    <a:pt x="15383" y="1534"/>
                  </a:cubicBezTo>
                  <a:cubicBezTo>
                    <a:pt x="14131" y="481"/>
                    <a:pt x="12297" y="1"/>
                    <a:pt x="10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4" name="Google Shape;511;p33">
              <a:extLst>
                <a:ext uri="{FF2B5EF4-FFF2-40B4-BE49-F238E27FC236}">
                  <a16:creationId xmlns="" xmlns:a16="http://schemas.microsoft.com/office/drawing/2014/main" id="{1DF9B46C-0AD9-036E-1C83-016ED8FF8980}"/>
                </a:ext>
              </a:extLst>
            </p:cNvPr>
            <p:cNvSpPr/>
            <p:nvPr/>
          </p:nvSpPr>
          <p:spPr>
            <a:xfrm>
              <a:off x="309900" y="4032700"/>
              <a:ext cx="760950" cy="582525"/>
            </a:xfrm>
            <a:custGeom>
              <a:avLst/>
              <a:gdLst/>
              <a:ahLst/>
              <a:cxnLst/>
              <a:rect l="l" t="t" r="r" b="b"/>
              <a:pathLst>
                <a:path w="30438" h="23301" extrusionOk="0">
                  <a:moveTo>
                    <a:pt x="17155" y="0"/>
                  </a:moveTo>
                  <a:cubicBezTo>
                    <a:pt x="11271" y="0"/>
                    <a:pt x="4179" y="1506"/>
                    <a:pt x="1471" y="8816"/>
                  </a:cubicBezTo>
                  <a:cubicBezTo>
                    <a:pt x="0" y="12782"/>
                    <a:pt x="1264" y="16609"/>
                    <a:pt x="3337" y="19043"/>
                  </a:cubicBezTo>
                  <a:cubicBezTo>
                    <a:pt x="5638" y="21743"/>
                    <a:pt x="8946" y="23301"/>
                    <a:pt x="12649" y="23301"/>
                  </a:cubicBezTo>
                  <a:cubicBezTo>
                    <a:pt x="12939" y="23301"/>
                    <a:pt x="13231" y="23291"/>
                    <a:pt x="13525" y="23272"/>
                  </a:cubicBezTo>
                  <a:cubicBezTo>
                    <a:pt x="17577" y="23006"/>
                    <a:pt x="21995" y="20856"/>
                    <a:pt x="25524" y="17289"/>
                  </a:cubicBezTo>
                  <a:cubicBezTo>
                    <a:pt x="28031" y="14755"/>
                    <a:pt x="30160" y="11250"/>
                    <a:pt x="30278" y="7936"/>
                  </a:cubicBezTo>
                  <a:cubicBezTo>
                    <a:pt x="30438" y="3335"/>
                    <a:pt x="26749" y="881"/>
                    <a:pt x="22946" y="406"/>
                  </a:cubicBezTo>
                  <a:cubicBezTo>
                    <a:pt x="21377" y="210"/>
                    <a:pt x="19350" y="0"/>
                    <a:pt x="17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446" name="Google Shape;8449;p57">
            <a:extLst>
              <a:ext uri="{FF2B5EF4-FFF2-40B4-BE49-F238E27FC236}">
                <a16:creationId xmlns="" xmlns:a16="http://schemas.microsoft.com/office/drawing/2014/main" id="{4B18C089-86D5-5A52-33D4-6313B03243B7}"/>
              </a:ext>
            </a:extLst>
          </p:cNvPr>
          <p:cNvGrpSpPr/>
          <p:nvPr/>
        </p:nvGrpSpPr>
        <p:grpSpPr>
          <a:xfrm>
            <a:off x="8013787" y="1993492"/>
            <a:ext cx="2938797" cy="5319849"/>
            <a:chOff x="4387713" y="2971500"/>
            <a:chExt cx="784775" cy="1649775"/>
          </a:xfrm>
        </p:grpSpPr>
        <p:sp>
          <p:nvSpPr>
            <p:cNvPr id="2447" name="Google Shape;8450;p57">
              <a:extLst>
                <a:ext uri="{FF2B5EF4-FFF2-40B4-BE49-F238E27FC236}">
                  <a16:creationId xmlns="" xmlns:a16="http://schemas.microsoft.com/office/drawing/2014/main" id="{6BDC44BA-58AA-2222-80D6-DEC8BB6047BB}"/>
                </a:ext>
              </a:extLst>
            </p:cNvPr>
            <p:cNvSpPr/>
            <p:nvPr/>
          </p:nvSpPr>
          <p:spPr>
            <a:xfrm>
              <a:off x="4397763" y="3901550"/>
              <a:ext cx="707350" cy="272425"/>
            </a:xfrm>
            <a:custGeom>
              <a:avLst/>
              <a:gdLst/>
              <a:ahLst/>
              <a:cxnLst/>
              <a:rect l="l" t="t" r="r" b="b"/>
              <a:pathLst>
                <a:path w="28294" h="10897" extrusionOk="0">
                  <a:moveTo>
                    <a:pt x="10328" y="0"/>
                  </a:moveTo>
                  <a:cubicBezTo>
                    <a:pt x="9832" y="0"/>
                    <a:pt x="9344" y="103"/>
                    <a:pt x="8844" y="351"/>
                  </a:cubicBezTo>
                  <a:cubicBezTo>
                    <a:pt x="6990" y="1271"/>
                    <a:pt x="2306" y="3195"/>
                    <a:pt x="1246" y="4932"/>
                  </a:cubicBezTo>
                  <a:cubicBezTo>
                    <a:pt x="786" y="5687"/>
                    <a:pt x="1883" y="6515"/>
                    <a:pt x="1883" y="6515"/>
                  </a:cubicBezTo>
                  <a:cubicBezTo>
                    <a:pt x="2056" y="6615"/>
                    <a:pt x="1" y="7494"/>
                    <a:pt x="2448" y="8992"/>
                  </a:cubicBezTo>
                  <a:cubicBezTo>
                    <a:pt x="2924" y="9283"/>
                    <a:pt x="3594" y="9403"/>
                    <a:pt x="4387" y="9403"/>
                  </a:cubicBezTo>
                  <a:cubicBezTo>
                    <a:pt x="8195" y="9403"/>
                    <a:pt x="14838" y="6627"/>
                    <a:pt x="16422" y="6627"/>
                  </a:cubicBezTo>
                  <a:cubicBezTo>
                    <a:pt x="16443" y="6627"/>
                    <a:pt x="16464" y="6627"/>
                    <a:pt x="16483" y="6628"/>
                  </a:cubicBezTo>
                  <a:cubicBezTo>
                    <a:pt x="18555" y="6740"/>
                    <a:pt x="25248" y="9946"/>
                    <a:pt x="25606" y="10508"/>
                  </a:cubicBezTo>
                  <a:cubicBezTo>
                    <a:pt x="25777" y="10777"/>
                    <a:pt x="25973" y="10896"/>
                    <a:pt x="26177" y="10896"/>
                  </a:cubicBezTo>
                  <a:cubicBezTo>
                    <a:pt x="27077" y="10896"/>
                    <a:pt x="28159" y="8590"/>
                    <a:pt x="28219" y="6680"/>
                  </a:cubicBezTo>
                  <a:cubicBezTo>
                    <a:pt x="28293" y="4236"/>
                    <a:pt x="22138" y="2777"/>
                    <a:pt x="17855" y="2140"/>
                  </a:cubicBezTo>
                  <a:cubicBezTo>
                    <a:pt x="14409" y="1626"/>
                    <a:pt x="12306" y="0"/>
                    <a:pt x="10328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8" name="Google Shape;8451;p57">
              <a:extLst>
                <a:ext uri="{FF2B5EF4-FFF2-40B4-BE49-F238E27FC236}">
                  <a16:creationId xmlns="" xmlns:a16="http://schemas.microsoft.com/office/drawing/2014/main" id="{D2EFA51E-35A6-043D-269D-00D98D23A855}"/>
                </a:ext>
              </a:extLst>
            </p:cNvPr>
            <p:cNvSpPr/>
            <p:nvPr/>
          </p:nvSpPr>
          <p:spPr>
            <a:xfrm>
              <a:off x="4460488" y="4157975"/>
              <a:ext cx="596425" cy="136800"/>
            </a:xfrm>
            <a:custGeom>
              <a:avLst/>
              <a:gdLst/>
              <a:ahLst/>
              <a:cxnLst/>
              <a:rect l="l" t="t" r="r" b="b"/>
              <a:pathLst>
                <a:path w="23857" h="5472" extrusionOk="0">
                  <a:moveTo>
                    <a:pt x="6127" y="1"/>
                  </a:moveTo>
                  <a:lnTo>
                    <a:pt x="0" y="613"/>
                  </a:lnTo>
                  <a:lnTo>
                    <a:pt x="159" y="1338"/>
                  </a:lnTo>
                  <a:cubicBezTo>
                    <a:pt x="159" y="1338"/>
                    <a:pt x="4678" y="546"/>
                    <a:pt x="5930" y="546"/>
                  </a:cubicBezTo>
                  <a:cubicBezTo>
                    <a:pt x="6026" y="546"/>
                    <a:pt x="6103" y="551"/>
                    <a:pt x="6157" y="561"/>
                  </a:cubicBezTo>
                  <a:cubicBezTo>
                    <a:pt x="6914" y="705"/>
                    <a:pt x="6897" y="1963"/>
                    <a:pt x="6878" y="2649"/>
                  </a:cubicBezTo>
                  <a:cubicBezTo>
                    <a:pt x="6849" y="3683"/>
                    <a:pt x="6083" y="4069"/>
                    <a:pt x="6083" y="4069"/>
                  </a:cubicBezTo>
                  <a:cubicBezTo>
                    <a:pt x="6075" y="4069"/>
                    <a:pt x="6067" y="4069"/>
                    <a:pt x="6059" y="4069"/>
                  </a:cubicBezTo>
                  <a:cubicBezTo>
                    <a:pt x="4379" y="4069"/>
                    <a:pt x="457" y="4590"/>
                    <a:pt x="457" y="4590"/>
                  </a:cubicBezTo>
                  <a:lnTo>
                    <a:pt x="456" y="5097"/>
                  </a:lnTo>
                  <a:lnTo>
                    <a:pt x="7119" y="4856"/>
                  </a:lnTo>
                  <a:cubicBezTo>
                    <a:pt x="7119" y="4856"/>
                    <a:pt x="13814" y="5472"/>
                    <a:pt x="18790" y="5472"/>
                  </a:cubicBezTo>
                  <a:cubicBezTo>
                    <a:pt x="20939" y="5472"/>
                    <a:pt x="22768" y="5357"/>
                    <a:pt x="23598" y="5028"/>
                  </a:cubicBezTo>
                  <a:cubicBezTo>
                    <a:pt x="23807" y="4945"/>
                    <a:pt x="23847" y="3955"/>
                    <a:pt x="23851" y="3319"/>
                  </a:cubicBezTo>
                  <a:cubicBezTo>
                    <a:pt x="23856" y="2262"/>
                    <a:pt x="23296" y="1386"/>
                    <a:pt x="22583" y="1312"/>
                  </a:cubicBezTo>
                  <a:lnTo>
                    <a:pt x="6127" y="1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49" name="Google Shape;8452;p57">
              <a:extLst>
                <a:ext uri="{FF2B5EF4-FFF2-40B4-BE49-F238E27FC236}">
                  <a16:creationId xmlns="" xmlns:a16="http://schemas.microsoft.com/office/drawing/2014/main" id="{F5979B0C-787D-3ACD-C107-04961084EEB4}"/>
                </a:ext>
              </a:extLst>
            </p:cNvPr>
            <p:cNvSpPr/>
            <p:nvPr/>
          </p:nvSpPr>
          <p:spPr>
            <a:xfrm>
              <a:off x="4741688" y="4196125"/>
              <a:ext cx="281250" cy="13275"/>
            </a:xfrm>
            <a:custGeom>
              <a:avLst/>
              <a:gdLst/>
              <a:ahLst/>
              <a:cxnLst/>
              <a:rect l="l" t="t" r="r" b="b"/>
              <a:pathLst>
                <a:path w="11250" h="531" fill="none" extrusionOk="0">
                  <a:moveTo>
                    <a:pt x="1" y="0"/>
                  </a:moveTo>
                  <a:lnTo>
                    <a:pt x="11249" y="530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0" name="Google Shape;8453;p57">
              <a:extLst>
                <a:ext uri="{FF2B5EF4-FFF2-40B4-BE49-F238E27FC236}">
                  <a16:creationId xmlns="" xmlns:a16="http://schemas.microsoft.com/office/drawing/2014/main" id="{9310E1A9-38DC-1473-B087-3DB0D16A9D9C}"/>
                </a:ext>
              </a:extLst>
            </p:cNvPr>
            <p:cNvSpPr/>
            <p:nvPr/>
          </p:nvSpPr>
          <p:spPr>
            <a:xfrm>
              <a:off x="4647088" y="4265550"/>
              <a:ext cx="403325" cy="26825"/>
            </a:xfrm>
            <a:custGeom>
              <a:avLst/>
              <a:gdLst/>
              <a:ahLst/>
              <a:cxnLst/>
              <a:rect l="l" t="t" r="r" b="b"/>
              <a:pathLst>
                <a:path w="16133" h="1073" extrusionOk="0">
                  <a:moveTo>
                    <a:pt x="0" y="1"/>
                  </a:moveTo>
                  <a:cubicBezTo>
                    <a:pt x="1" y="1"/>
                    <a:pt x="7913" y="1072"/>
                    <a:pt x="12820" y="1072"/>
                  </a:cubicBezTo>
                  <a:cubicBezTo>
                    <a:pt x="14294" y="1072"/>
                    <a:pt x="15497" y="975"/>
                    <a:pt x="16132" y="724"/>
                  </a:cubicBezTo>
                  <a:cubicBezTo>
                    <a:pt x="16132" y="724"/>
                    <a:pt x="15163" y="637"/>
                    <a:pt x="12931" y="503"/>
                  </a:cubicBezTo>
                  <a:cubicBezTo>
                    <a:pt x="10700" y="37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1" name="Google Shape;8454;p57">
              <a:extLst>
                <a:ext uri="{FF2B5EF4-FFF2-40B4-BE49-F238E27FC236}">
                  <a16:creationId xmlns="" xmlns:a16="http://schemas.microsoft.com/office/drawing/2014/main" id="{1264D54F-0126-385D-D048-F1A19200E79D}"/>
                </a:ext>
              </a:extLst>
            </p:cNvPr>
            <p:cNvSpPr/>
            <p:nvPr/>
          </p:nvSpPr>
          <p:spPr>
            <a:xfrm>
              <a:off x="4624088" y="4163425"/>
              <a:ext cx="401000" cy="140450"/>
            </a:xfrm>
            <a:custGeom>
              <a:avLst/>
              <a:gdLst/>
              <a:ahLst/>
              <a:cxnLst/>
              <a:rect l="l" t="t" r="r" b="b"/>
              <a:pathLst>
                <a:path w="16040" h="5618" extrusionOk="0">
                  <a:moveTo>
                    <a:pt x="0" y="1"/>
                  </a:moveTo>
                  <a:cubicBezTo>
                    <a:pt x="1" y="1"/>
                    <a:pt x="2858" y="518"/>
                    <a:pt x="6381" y="1132"/>
                  </a:cubicBezTo>
                  <a:cubicBezTo>
                    <a:pt x="7184" y="1272"/>
                    <a:pt x="7722" y="1366"/>
                    <a:pt x="8692" y="1398"/>
                  </a:cubicBezTo>
                  <a:cubicBezTo>
                    <a:pt x="8748" y="1400"/>
                    <a:pt x="9637" y="5617"/>
                    <a:pt x="9925" y="5617"/>
                  </a:cubicBezTo>
                  <a:cubicBezTo>
                    <a:pt x="9952" y="5617"/>
                    <a:pt x="9974" y="5580"/>
                    <a:pt x="9990" y="5498"/>
                  </a:cubicBezTo>
                  <a:cubicBezTo>
                    <a:pt x="10031" y="5283"/>
                    <a:pt x="9712" y="1393"/>
                    <a:pt x="9931" y="1393"/>
                  </a:cubicBezTo>
                  <a:cubicBezTo>
                    <a:pt x="9931" y="1393"/>
                    <a:pt x="9931" y="1393"/>
                    <a:pt x="9932" y="1393"/>
                  </a:cubicBezTo>
                  <a:cubicBezTo>
                    <a:pt x="10045" y="1394"/>
                    <a:pt x="10158" y="1394"/>
                    <a:pt x="10272" y="1394"/>
                  </a:cubicBezTo>
                  <a:cubicBezTo>
                    <a:pt x="13197" y="1394"/>
                    <a:pt x="16039" y="1092"/>
                    <a:pt x="16039" y="10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2" name="Google Shape;8455;p57">
              <a:extLst>
                <a:ext uri="{FF2B5EF4-FFF2-40B4-BE49-F238E27FC236}">
                  <a16:creationId xmlns="" xmlns:a16="http://schemas.microsoft.com/office/drawing/2014/main" id="{FC50DB16-222A-9078-80F2-03842E52D988}"/>
                </a:ext>
              </a:extLst>
            </p:cNvPr>
            <p:cNvSpPr/>
            <p:nvPr/>
          </p:nvSpPr>
          <p:spPr>
            <a:xfrm>
              <a:off x="4473638" y="4171575"/>
              <a:ext cx="159675" cy="100100"/>
            </a:xfrm>
            <a:custGeom>
              <a:avLst/>
              <a:gdLst/>
              <a:ahLst/>
              <a:cxnLst/>
              <a:rect l="l" t="t" r="r" b="b"/>
              <a:pathLst>
                <a:path w="6387" h="4004" extrusionOk="0">
                  <a:moveTo>
                    <a:pt x="5400" y="1"/>
                  </a:moveTo>
                  <a:cubicBezTo>
                    <a:pt x="4387" y="1"/>
                    <a:pt x="1251" y="517"/>
                    <a:pt x="81" y="716"/>
                  </a:cubicBezTo>
                  <a:cubicBezTo>
                    <a:pt x="1" y="730"/>
                    <a:pt x="49" y="4003"/>
                    <a:pt x="253" y="4003"/>
                  </a:cubicBezTo>
                  <a:cubicBezTo>
                    <a:pt x="254" y="4003"/>
                    <a:pt x="255" y="4003"/>
                    <a:pt x="255" y="4003"/>
                  </a:cubicBezTo>
                  <a:cubicBezTo>
                    <a:pt x="1228" y="3879"/>
                    <a:pt x="4147" y="3524"/>
                    <a:pt x="5535" y="3524"/>
                  </a:cubicBezTo>
                  <a:cubicBezTo>
                    <a:pt x="5542" y="3524"/>
                    <a:pt x="5549" y="3524"/>
                    <a:pt x="5557" y="3524"/>
                  </a:cubicBezTo>
                  <a:cubicBezTo>
                    <a:pt x="5557" y="3524"/>
                    <a:pt x="6323" y="3138"/>
                    <a:pt x="6352" y="2104"/>
                  </a:cubicBezTo>
                  <a:cubicBezTo>
                    <a:pt x="6371" y="1418"/>
                    <a:pt x="6387" y="160"/>
                    <a:pt x="5630" y="16"/>
                  </a:cubicBezTo>
                  <a:cubicBezTo>
                    <a:pt x="5575" y="5"/>
                    <a:pt x="5498" y="1"/>
                    <a:pt x="5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3" name="Google Shape;8456;p57">
              <a:extLst>
                <a:ext uri="{FF2B5EF4-FFF2-40B4-BE49-F238E27FC236}">
                  <a16:creationId xmlns="" xmlns:a16="http://schemas.microsoft.com/office/drawing/2014/main" id="{C555403A-8E3D-1DF9-FF32-C93F0661C21A}"/>
                </a:ext>
              </a:extLst>
            </p:cNvPr>
            <p:cNvSpPr/>
            <p:nvPr/>
          </p:nvSpPr>
          <p:spPr>
            <a:xfrm>
              <a:off x="4475663" y="4171625"/>
              <a:ext cx="157650" cy="88075"/>
            </a:xfrm>
            <a:custGeom>
              <a:avLst/>
              <a:gdLst/>
              <a:ahLst/>
              <a:cxnLst/>
              <a:rect l="l" t="t" r="r" b="b"/>
              <a:pathLst>
                <a:path w="6306" h="3523" extrusionOk="0">
                  <a:moveTo>
                    <a:pt x="5322" y="0"/>
                  </a:moveTo>
                  <a:cubicBezTo>
                    <a:pt x="4312" y="0"/>
                    <a:pt x="1171" y="517"/>
                    <a:pt x="0" y="715"/>
                  </a:cubicBezTo>
                  <a:lnTo>
                    <a:pt x="4466" y="521"/>
                  </a:lnTo>
                  <a:cubicBezTo>
                    <a:pt x="4487" y="520"/>
                    <a:pt x="4507" y="520"/>
                    <a:pt x="4527" y="520"/>
                  </a:cubicBezTo>
                  <a:cubicBezTo>
                    <a:pt x="5314" y="520"/>
                    <a:pt x="5970" y="1157"/>
                    <a:pt x="5956" y="1951"/>
                  </a:cubicBezTo>
                  <a:lnTo>
                    <a:pt x="5956" y="1976"/>
                  </a:lnTo>
                  <a:cubicBezTo>
                    <a:pt x="5932" y="2871"/>
                    <a:pt x="5551" y="3418"/>
                    <a:pt x="5476" y="3523"/>
                  </a:cubicBezTo>
                  <a:cubicBezTo>
                    <a:pt x="5476" y="3523"/>
                    <a:pt x="6242" y="3137"/>
                    <a:pt x="6271" y="2103"/>
                  </a:cubicBezTo>
                  <a:cubicBezTo>
                    <a:pt x="6290" y="1417"/>
                    <a:pt x="6306" y="159"/>
                    <a:pt x="5549" y="15"/>
                  </a:cubicBezTo>
                  <a:cubicBezTo>
                    <a:pt x="5495" y="5"/>
                    <a:pt x="5418" y="0"/>
                    <a:pt x="532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4" name="Google Shape;8457;p57">
              <a:extLst>
                <a:ext uri="{FF2B5EF4-FFF2-40B4-BE49-F238E27FC236}">
                  <a16:creationId xmlns="" xmlns:a16="http://schemas.microsoft.com/office/drawing/2014/main" id="{9846D3BB-DA40-F470-A6D9-AAB90687F361}"/>
                </a:ext>
              </a:extLst>
            </p:cNvPr>
            <p:cNvSpPr/>
            <p:nvPr/>
          </p:nvSpPr>
          <p:spPr>
            <a:xfrm>
              <a:off x="4433188" y="4258425"/>
              <a:ext cx="598125" cy="127475"/>
            </a:xfrm>
            <a:custGeom>
              <a:avLst/>
              <a:gdLst/>
              <a:ahLst/>
              <a:cxnLst/>
              <a:rect l="l" t="t" r="r" b="b"/>
              <a:pathLst>
                <a:path w="23925" h="5099" extrusionOk="0">
                  <a:moveTo>
                    <a:pt x="5997" y="0"/>
                  </a:moveTo>
                  <a:lnTo>
                    <a:pt x="1" y="731"/>
                  </a:lnTo>
                  <a:lnTo>
                    <a:pt x="30" y="1339"/>
                  </a:lnTo>
                  <a:cubicBezTo>
                    <a:pt x="30" y="1339"/>
                    <a:pt x="4544" y="547"/>
                    <a:pt x="5798" y="547"/>
                  </a:cubicBezTo>
                  <a:cubicBezTo>
                    <a:pt x="5895" y="547"/>
                    <a:pt x="5973" y="552"/>
                    <a:pt x="6028" y="562"/>
                  </a:cubicBezTo>
                  <a:cubicBezTo>
                    <a:pt x="6785" y="706"/>
                    <a:pt x="6767" y="1964"/>
                    <a:pt x="6748" y="2650"/>
                  </a:cubicBezTo>
                  <a:cubicBezTo>
                    <a:pt x="6720" y="3684"/>
                    <a:pt x="5953" y="4070"/>
                    <a:pt x="5953" y="4070"/>
                  </a:cubicBezTo>
                  <a:cubicBezTo>
                    <a:pt x="5945" y="4070"/>
                    <a:pt x="5937" y="4070"/>
                    <a:pt x="5929" y="4070"/>
                  </a:cubicBezTo>
                  <a:cubicBezTo>
                    <a:pt x="4250" y="4070"/>
                    <a:pt x="329" y="4590"/>
                    <a:pt x="329" y="4590"/>
                  </a:cubicBezTo>
                  <a:lnTo>
                    <a:pt x="328" y="5099"/>
                  </a:lnTo>
                  <a:lnTo>
                    <a:pt x="328" y="5099"/>
                  </a:lnTo>
                  <a:lnTo>
                    <a:pt x="6992" y="4855"/>
                  </a:lnTo>
                  <a:cubicBezTo>
                    <a:pt x="6992" y="4855"/>
                    <a:pt x="14084" y="5020"/>
                    <a:pt x="18906" y="5020"/>
                  </a:cubicBezTo>
                  <a:cubicBezTo>
                    <a:pt x="20795" y="5020"/>
                    <a:pt x="22335" y="4995"/>
                    <a:pt x="22963" y="4924"/>
                  </a:cubicBezTo>
                  <a:cubicBezTo>
                    <a:pt x="23616" y="4851"/>
                    <a:pt x="23916" y="3529"/>
                    <a:pt x="23920" y="2893"/>
                  </a:cubicBezTo>
                  <a:cubicBezTo>
                    <a:pt x="23925" y="1835"/>
                    <a:pt x="23365" y="960"/>
                    <a:pt x="22652" y="885"/>
                  </a:cubicBezTo>
                  <a:lnTo>
                    <a:pt x="5997" y="0"/>
                  </a:lnTo>
                  <a:close/>
                </a:path>
              </a:pathLst>
            </a:custGeom>
            <a:solidFill>
              <a:srgbClr val="FCDB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5" name="Google Shape;8458;p57">
              <a:extLst>
                <a:ext uri="{FF2B5EF4-FFF2-40B4-BE49-F238E27FC236}">
                  <a16:creationId xmlns="" xmlns:a16="http://schemas.microsoft.com/office/drawing/2014/main" id="{6EE0B9CD-0B93-751A-9B70-CA37F32DE009}"/>
                </a:ext>
              </a:extLst>
            </p:cNvPr>
            <p:cNvSpPr/>
            <p:nvPr/>
          </p:nvSpPr>
          <p:spPr>
            <a:xfrm>
              <a:off x="4682738" y="4284325"/>
              <a:ext cx="310475" cy="10625"/>
            </a:xfrm>
            <a:custGeom>
              <a:avLst/>
              <a:gdLst/>
              <a:ahLst/>
              <a:cxnLst/>
              <a:rect l="l" t="t" r="r" b="b"/>
              <a:pathLst>
                <a:path w="12419" h="425" fill="none" extrusionOk="0">
                  <a:moveTo>
                    <a:pt x="0" y="1"/>
                  </a:moveTo>
                  <a:lnTo>
                    <a:pt x="12419" y="424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6" name="Google Shape;8459;p57">
              <a:extLst>
                <a:ext uri="{FF2B5EF4-FFF2-40B4-BE49-F238E27FC236}">
                  <a16:creationId xmlns="" xmlns:a16="http://schemas.microsoft.com/office/drawing/2014/main" id="{21C2C650-F170-D659-4AF4-267D86679C3C}"/>
                </a:ext>
              </a:extLst>
            </p:cNvPr>
            <p:cNvSpPr/>
            <p:nvPr/>
          </p:nvSpPr>
          <p:spPr>
            <a:xfrm>
              <a:off x="4707613" y="4365350"/>
              <a:ext cx="299650" cy="16450"/>
            </a:xfrm>
            <a:custGeom>
              <a:avLst/>
              <a:gdLst/>
              <a:ahLst/>
              <a:cxnLst/>
              <a:rect l="l" t="t" r="r" b="b"/>
              <a:pathLst>
                <a:path w="11986" h="658" extrusionOk="0">
                  <a:moveTo>
                    <a:pt x="5702" y="1"/>
                  </a:moveTo>
                  <a:cubicBezTo>
                    <a:pt x="2720" y="1"/>
                    <a:pt x="1" y="289"/>
                    <a:pt x="1" y="289"/>
                  </a:cubicBezTo>
                  <a:cubicBezTo>
                    <a:pt x="47" y="286"/>
                    <a:pt x="105" y="285"/>
                    <a:pt x="174" y="285"/>
                  </a:cubicBezTo>
                  <a:cubicBezTo>
                    <a:pt x="1075" y="285"/>
                    <a:pt x="3888" y="499"/>
                    <a:pt x="6491" y="589"/>
                  </a:cubicBezTo>
                  <a:cubicBezTo>
                    <a:pt x="8065" y="645"/>
                    <a:pt x="9564" y="657"/>
                    <a:pt x="10597" y="657"/>
                  </a:cubicBezTo>
                  <a:cubicBezTo>
                    <a:pt x="11449" y="657"/>
                    <a:pt x="11985" y="649"/>
                    <a:pt x="11985" y="649"/>
                  </a:cubicBezTo>
                  <a:cubicBezTo>
                    <a:pt x="11985" y="649"/>
                    <a:pt x="8630" y="82"/>
                    <a:pt x="7218" y="28"/>
                  </a:cubicBezTo>
                  <a:cubicBezTo>
                    <a:pt x="6713" y="9"/>
                    <a:pt x="6204" y="1"/>
                    <a:pt x="5702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7" name="Google Shape;8460;p57">
              <a:extLst>
                <a:ext uri="{FF2B5EF4-FFF2-40B4-BE49-F238E27FC236}">
                  <a16:creationId xmlns="" xmlns:a16="http://schemas.microsoft.com/office/drawing/2014/main" id="{DB4B2222-1EEC-A5F3-F25E-AD59E05F2AEC}"/>
                </a:ext>
              </a:extLst>
            </p:cNvPr>
            <p:cNvSpPr/>
            <p:nvPr/>
          </p:nvSpPr>
          <p:spPr>
            <a:xfrm>
              <a:off x="4717813" y="4265625"/>
              <a:ext cx="175700" cy="111875"/>
            </a:xfrm>
            <a:custGeom>
              <a:avLst/>
              <a:gdLst/>
              <a:ahLst/>
              <a:cxnLst/>
              <a:rect l="l" t="t" r="r" b="b"/>
              <a:pathLst>
                <a:path w="7028" h="4475" extrusionOk="0">
                  <a:moveTo>
                    <a:pt x="1" y="0"/>
                  </a:moveTo>
                  <a:lnTo>
                    <a:pt x="5249" y="886"/>
                  </a:lnTo>
                  <a:cubicBezTo>
                    <a:pt x="5954" y="2536"/>
                    <a:pt x="6790" y="4475"/>
                    <a:pt x="6924" y="4475"/>
                  </a:cubicBezTo>
                  <a:cubicBezTo>
                    <a:pt x="6927" y="4475"/>
                    <a:pt x="6931" y="4473"/>
                    <a:pt x="6933" y="4470"/>
                  </a:cubicBezTo>
                  <a:cubicBezTo>
                    <a:pt x="7028" y="4354"/>
                    <a:pt x="6851" y="326"/>
                    <a:pt x="6851" y="326"/>
                  </a:cubicBezTo>
                  <a:cubicBezTo>
                    <a:pt x="6851" y="326"/>
                    <a:pt x="213" y="23"/>
                    <a:pt x="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8" name="Google Shape;8461;p57">
              <a:extLst>
                <a:ext uri="{FF2B5EF4-FFF2-40B4-BE49-F238E27FC236}">
                  <a16:creationId xmlns="" xmlns:a16="http://schemas.microsoft.com/office/drawing/2014/main" id="{8A50D00B-BAF0-323D-8E55-13FA91951391}"/>
                </a:ext>
              </a:extLst>
            </p:cNvPr>
            <p:cNvSpPr/>
            <p:nvPr/>
          </p:nvSpPr>
          <p:spPr>
            <a:xfrm>
              <a:off x="4443138" y="4272050"/>
              <a:ext cx="159675" cy="100100"/>
            </a:xfrm>
            <a:custGeom>
              <a:avLst/>
              <a:gdLst/>
              <a:ahLst/>
              <a:cxnLst/>
              <a:rect l="l" t="t" r="r" b="b"/>
              <a:pathLst>
                <a:path w="6387" h="4004" extrusionOk="0">
                  <a:moveTo>
                    <a:pt x="5400" y="1"/>
                  </a:moveTo>
                  <a:cubicBezTo>
                    <a:pt x="4387" y="1"/>
                    <a:pt x="1251" y="517"/>
                    <a:pt x="81" y="716"/>
                  </a:cubicBezTo>
                  <a:cubicBezTo>
                    <a:pt x="1" y="730"/>
                    <a:pt x="49" y="4003"/>
                    <a:pt x="252" y="4003"/>
                  </a:cubicBezTo>
                  <a:cubicBezTo>
                    <a:pt x="252" y="4003"/>
                    <a:pt x="253" y="4003"/>
                    <a:pt x="254" y="4003"/>
                  </a:cubicBezTo>
                  <a:cubicBezTo>
                    <a:pt x="1227" y="3879"/>
                    <a:pt x="4146" y="3524"/>
                    <a:pt x="5533" y="3524"/>
                  </a:cubicBezTo>
                  <a:cubicBezTo>
                    <a:pt x="5541" y="3524"/>
                    <a:pt x="5548" y="3524"/>
                    <a:pt x="5555" y="3524"/>
                  </a:cubicBezTo>
                  <a:cubicBezTo>
                    <a:pt x="5555" y="3524"/>
                    <a:pt x="6322" y="3138"/>
                    <a:pt x="6350" y="2104"/>
                  </a:cubicBezTo>
                  <a:cubicBezTo>
                    <a:pt x="6369" y="1418"/>
                    <a:pt x="6387" y="160"/>
                    <a:pt x="5630" y="16"/>
                  </a:cubicBezTo>
                  <a:cubicBezTo>
                    <a:pt x="5575" y="5"/>
                    <a:pt x="5497" y="1"/>
                    <a:pt x="5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59" name="Google Shape;8462;p57">
              <a:extLst>
                <a:ext uri="{FF2B5EF4-FFF2-40B4-BE49-F238E27FC236}">
                  <a16:creationId xmlns="" xmlns:a16="http://schemas.microsoft.com/office/drawing/2014/main" id="{FC28DE1B-BD1C-5328-05F1-B0EFCB407E2B}"/>
                </a:ext>
              </a:extLst>
            </p:cNvPr>
            <p:cNvSpPr/>
            <p:nvPr/>
          </p:nvSpPr>
          <p:spPr>
            <a:xfrm>
              <a:off x="4445163" y="4272050"/>
              <a:ext cx="157650" cy="88100"/>
            </a:xfrm>
            <a:custGeom>
              <a:avLst/>
              <a:gdLst/>
              <a:ahLst/>
              <a:cxnLst/>
              <a:rect l="l" t="t" r="r" b="b"/>
              <a:pathLst>
                <a:path w="6306" h="3524" extrusionOk="0">
                  <a:moveTo>
                    <a:pt x="5319" y="1"/>
                  </a:moveTo>
                  <a:cubicBezTo>
                    <a:pt x="4306" y="1"/>
                    <a:pt x="1170" y="517"/>
                    <a:pt x="0" y="716"/>
                  </a:cubicBezTo>
                  <a:lnTo>
                    <a:pt x="4465" y="522"/>
                  </a:lnTo>
                  <a:cubicBezTo>
                    <a:pt x="4485" y="521"/>
                    <a:pt x="4506" y="521"/>
                    <a:pt x="4526" y="521"/>
                  </a:cubicBezTo>
                  <a:cubicBezTo>
                    <a:pt x="5313" y="521"/>
                    <a:pt x="5970" y="1158"/>
                    <a:pt x="5956" y="1952"/>
                  </a:cubicBezTo>
                  <a:lnTo>
                    <a:pt x="5956" y="1977"/>
                  </a:lnTo>
                  <a:cubicBezTo>
                    <a:pt x="5932" y="2870"/>
                    <a:pt x="5550" y="3419"/>
                    <a:pt x="5474" y="3524"/>
                  </a:cubicBezTo>
                  <a:cubicBezTo>
                    <a:pt x="5474" y="3524"/>
                    <a:pt x="6241" y="3138"/>
                    <a:pt x="6269" y="2104"/>
                  </a:cubicBezTo>
                  <a:cubicBezTo>
                    <a:pt x="6288" y="1418"/>
                    <a:pt x="6306" y="160"/>
                    <a:pt x="5549" y="16"/>
                  </a:cubicBezTo>
                  <a:cubicBezTo>
                    <a:pt x="5494" y="5"/>
                    <a:pt x="5416" y="1"/>
                    <a:pt x="531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0" name="Google Shape;8463;p57">
              <a:extLst>
                <a:ext uri="{FF2B5EF4-FFF2-40B4-BE49-F238E27FC236}">
                  <a16:creationId xmlns="" xmlns:a16="http://schemas.microsoft.com/office/drawing/2014/main" id="{42FBF3E1-C8D7-2122-65F2-814E68BB4359}"/>
                </a:ext>
              </a:extLst>
            </p:cNvPr>
            <p:cNvSpPr/>
            <p:nvPr/>
          </p:nvSpPr>
          <p:spPr>
            <a:xfrm>
              <a:off x="4487438" y="4368500"/>
              <a:ext cx="598250" cy="125475"/>
            </a:xfrm>
            <a:custGeom>
              <a:avLst/>
              <a:gdLst/>
              <a:ahLst/>
              <a:cxnLst/>
              <a:rect l="l" t="t" r="r" b="b"/>
              <a:pathLst>
                <a:path w="23930" h="5019" extrusionOk="0">
                  <a:moveTo>
                    <a:pt x="6007" y="0"/>
                  </a:moveTo>
                  <a:lnTo>
                    <a:pt x="0" y="646"/>
                  </a:lnTo>
                  <a:lnTo>
                    <a:pt x="20" y="1256"/>
                  </a:lnTo>
                  <a:cubicBezTo>
                    <a:pt x="20" y="1256"/>
                    <a:pt x="4438" y="545"/>
                    <a:pt x="5752" y="545"/>
                  </a:cubicBezTo>
                  <a:cubicBezTo>
                    <a:pt x="5871" y="545"/>
                    <a:pt x="5964" y="550"/>
                    <a:pt x="6027" y="563"/>
                  </a:cubicBezTo>
                  <a:cubicBezTo>
                    <a:pt x="6783" y="716"/>
                    <a:pt x="6747" y="1976"/>
                    <a:pt x="6720" y="2662"/>
                  </a:cubicBezTo>
                  <a:cubicBezTo>
                    <a:pt x="6678" y="3692"/>
                    <a:pt x="5906" y="4070"/>
                    <a:pt x="5906" y="4070"/>
                  </a:cubicBezTo>
                  <a:cubicBezTo>
                    <a:pt x="5856" y="4069"/>
                    <a:pt x="5804" y="4069"/>
                    <a:pt x="5750" y="4069"/>
                  </a:cubicBezTo>
                  <a:cubicBezTo>
                    <a:pt x="4004" y="4069"/>
                    <a:pt x="273" y="4511"/>
                    <a:pt x="273" y="4511"/>
                  </a:cubicBezTo>
                  <a:lnTo>
                    <a:pt x="265" y="5019"/>
                  </a:lnTo>
                  <a:lnTo>
                    <a:pt x="6930" y="4867"/>
                  </a:lnTo>
                  <a:lnTo>
                    <a:pt x="23351" y="4726"/>
                  </a:lnTo>
                  <a:cubicBezTo>
                    <a:pt x="23761" y="4216"/>
                    <a:pt x="23896" y="3540"/>
                    <a:pt x="23909" y="2904"/>
                  </a:cubicBezTo>
                  <a:cubicBezTo>
                    <a:pt x="23929" y="1845"/>
                    <a:pt x="23201" y="696"/>
                    <a:pt x="22489" y="612"/>
                  </a:cubicBezTo>
                  <a:lnTo>
                    <a:pt x="6007" y="0"/>
                  </a:lnTo>
                  <a:close/>
                </a:path>
              </a:pathLst>
            </a:custGeom>
            <a:solidFill>
              <a:srgbClr val="86D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1" name="Google Shape;8464;p57">
              <a:extLst>
                <a:ext uri="{FF2B5EF4-FFF2-40B4-BE49-F238E27FC236}">
                  <a16:creationId xmlns="" xmlns:a16="http://schemas.microsoft.com/office/drawing/2014/main" id="{D4C52C59-9102-58AB-F95A-D7F70E0DEE13}"/>
                </a:ext>
              </a:extLst>
            </p:cNvPr>
            <p:cNvSpPr/>
            <p:nvPr/>
          </p:nvSpPr>
          <p:spPr>
            <a:xfrm>
              <a:off x="4707238" y="4392050"/>
              <a:ext cx="333725" cy="2050"/>
            </a:xfrm>
            <a:custGeom>
              <a:avLst/>
              <a:gdLst/>
              <a:ahLst/>
              <a:cxnLst/>
              <a:rect l="l" t="t" r="r" b="b"/>
              <a:pathLst>
                <a:path w="13349" h="82" fill="none" extrusionOk="0">
                  <a:moveTo>
                    <a:pt x="1" y="1"/>
                  </a:moveTo>
                  <a:lnTo>
                    <a:pt x="13349" y="82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2" name="Google Shape;8465;p57">
              <a:extLst>
                <a:ext uri="{FF2B5EF4-FFF2-40B4-BE49-F238E27FC236}">
                  <a16:creationId xmlns="" xmlns:a16="http://schemas.microsoft.com/office/drawing/2014/main" id="{6F7C70DE-E2E5-A98A-E527-88AD9923324C}"/>
                </a:ext>
              </a:extLst>
            </p:cNvPr>
            <p:cNvSpPr/>
            <p:nvPr/>
          </p:nvSpPr>
          <p:spPr>
            <a:xfrm>
              <a:off x="4842413" y="4378525"/>
              <a:ext cx="59825" cy="110400"/>
            </a:xfrm>
            <a:custGeom>
              <a:avLst/>
              <a:gdLst/>
              <a:ahLst/>
              <a:cxnLst/>
              <a:rect l="l" t="t" r="r" b="b"/>
              <a:pathLst>
                <a:path w="2393" h="4416" extrusionOk="0">
                  <a:moveTo>
                    <a:pt x="1701" y="0"/>
                  </a:moveTo>
                  <a:cubicBezTo>
                    <a:pt x="1734" y="100"/>
                    <a:pt x="1564" y="896"/>
                    <a:pt x="1564" y="896"/>
                  </a:cubicBezTo>
                  <a:cubicBezTo>
                    <a:pt x="1564" y="896"/>
                    <a:pt x="1" y="2119"/>
                    <a:pt x="889" y="4413"/>
                  </a:cubicBezTo>
                  <a:lnTo>
                    <a:pt x="2050" y="4416"/>
                  </a:lnTo>
                  <a:lnTo>
                    <a:pt x="2392" y="1033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3" name="Google Shape;8466;p57">
              <a:extLst>
                <a:ext uri="{FF2B5EF4-FFF2-40B4-BE49-F238E27FC236}">
                  <a16:creationId xmlns="" xmlns:a16="http://schemas.microsoft.com/office/drawing/2014/main" id="{29ADEED1-8AD8-CA29-4E2A-360185974552}"/>
                </a:ext>
              </a:extLst>
            </p:cNvPr>
            <p:cNvSpPr/>
            <p:nvPr/>
          </p:nvSpPr>
          <p:spPr>
            <a:xfrm>
              <a:off x="4497138" y="4382075"/>
              <a:ext cx="159875" cy="98275"/>
            </a:xfrm>
            <a:custGeom>
              <a:avLst/>
              <a:gdLst/>
              <a:ahLst/>
              <a:cxnLst/>
              <a:rect l="l" t="t" r="r" b="b"/>
              <a:pathLst>
                <a:path w="6395" h="3931" extrusionOk="0">
                  <a:moveTo>
                    <a:pt x="5363" y="0"/>
                  </a:moveTo>
                  <a:cubicBezTo>
                    <a:pt x="4304" y="0"/>
                    <a:pt x="1236" y="462"/>
                    <a:pt x="80" y="642"/>
                  </a:cubicBezTo>
                  <a:cubicBezTo>
                    <a:pt x="1" y="655"/>
                    <a:pt x="4" y="3931"/>
                    <a:pt x="207" y="3931"/>
                  </a:cubicBezTo>
                  <a:cubicBezTo>
                    <a:pt x="208" y="3931"/>
                    <a:pt x="208" y="3931"/>
                    <a:pt x="209" y="3931"/>
                  </a:cubicBezTo>
                  <a:cubicBezTo>
                    <a:pt x="1157" y="3823"/>
                    <a:pt x="3950" y="3523"/>
                    <a:pt x="5378" y="3523"/>
                  </a:cubicBezTo>
                  <a:cubicBezTo>
                    <a:pt x="5426" y="3523"/>
                    <a:pt x="5473" y="3524"/>
                    <a:pt x="5518" y="3524"/>
                  </a:cubicBezTo>
                  <a:cubicBezTo>
                    <a:pt x="5518" y="3524"/>
                    <a:pt x="6290" y="3148"/>
                    <a:pt x="6332" y="2116"/>
                  </a:cubicBezTo>
                  <a:cubicBezTo>
                    <a:pt x="6359" y="1432"/>
                    <a:pt x="6395" y="171"/>
                    <a:pt x="5639" y="19"/>
                  </a:cubicBezTo>
                  <a:cubicBezTo>
                    <a:pt x="5576" y="6"/>
                    <a:pt x="5482" y="0"/>
                    <a:pt x="5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4" name="Google Shape;8467;p57">
              <a:extLst>
                <a:ext uri="{FF2B5EF4-FFF2-40B4-BE49-F238E27FC236}">
                  <a16:creationId xmlns="" xmlns:a16="http://schemas.microsoft.com/office/drawing/2014/main" id="{F608AC15-61DE-FE4D-59CF-7C5234672DC8}"/>
                </a:ext>
              </a:extLst>
            </p:cNvPr>
            <p:cNvSpPr/>
            <p:nvPr/>
          </p:nvSpPr>
          <p:spPr>
            <a:xfrm>
              <a:off x="4499138" y="4382075"/>
              <a:ext cx="157875" cy="88150"/>
            </a:xfrm>
            <a:custGeom>
              <a:avLst/>
              <a:gdLst/>
              <a:ahLst/>
              <a:cxnLst/>
              <a:rect l="l" t="t" r="r" b="b"/>
              <a:pathLst>
                <a:path w="6315" h="3526" extrusionOk="0">
                  <a:moveTo>
                    <a:pt x="5283" y="0"/>
                  </a:moveTo>
                  <a:cubicBezTo>
                    <a:pt x="4224" y="0"/>
                    <a:pt x="1156" y="462"/>
                    <a:pt x="0" y="642"/>
                  </a:cubicBezTo>
                  <a:lnTo>
                    <a:pt x="4467" y="510"/>
                  </a:lnTo>
                  <a:cubicBezTo>
                    <a:pt x="4482" y="509"/>
                    <a:pt x="4496" y="509"/>
                    <a:pt x="4510" y="509"/>
                  </a:cubicBezTo>
                  <a:cubicBezTo>
                    <a:pt x="5305" y="509"/>
                    <a:pt x="5963" y="1159"/>
                    <a:pt x="5939" y="1958"/>
                  </a:cubicBezTo>
                  <a:cubicBezTo>
                    <a:pt x="5939" y="1967"/>
                    <a:pt x="5939" y="1975"/>
                    <a:pt x="5937" y="1984"/>
                  </a:cubicBezTo>
                  <a:cubicBezTo>
                    <a:pt x="5905" y="2878"/>
                    <a:pt x="5515" y="3422"/>
                    <a:pt x="5438" y="3526"/>
                  </a:cubicBezTo>
                  <a:cubicBezTo>
                    <a:pt x="5438" y="3526"/>
                    <a:pt x="6210" y="3148"/>
                    <a:pt x="6252" y="2116"/>
                  </a:cubicBezTo>
                  <a:cubicBezTo>
                    <a:pt x="6279" y="1432"/>
                    <a:pt x="6315" y="171"/>
                    <a:pt x="5559" y="19"/>
                  </a:cubicBezTo>
                  <a:cubicBezTo>
                    <a:pt x="5496" y="6"/>
                    <a:pt x="5402" y="0"/>
                    <a:pt x="52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5" name="Google Shape;8468;p57">
              <a:extLst>
                <a:ext uri="{FF2B5EF4-FFF2-40B4-BE49-F238E27FC236}">
                  <a16:creationId xmlns="" xmlns:a16="http://schemas.microsoft.com/office/drawing/2014/main" id="{3EB29FB4-081C-48AD-2ED2-CB273ADE1D49}"/>
                </a:ext>
              </a:extLst>
            </p:cNvPr>
            <p:cNvSpPr/>
            <p:nvPr/>
          </p:nvSpPr>
          <p:spPr>
            <a:xfrm>
              <a:off x="4561888" y="4438400"/>
              <a:ext cx="89225" cy="9400"/>
            </a:xfrm>
            <a:custGeom>
              <a:avLst/>
              <a:gdLst/>
              <a:ahLst/>
              <a:cxnLst/>
              <a:rect l="l" t="t" r="r" b="b"/>
              <a:pathLst>
                <a:path w="3569" h="376" extrusionOk="0">
                  <a:moveTo>
                    <a:pt x="3569" y="1"/>
                  </a:moveTo>
                  <a:lnTo>
                    <a:pt x="0" y="361"/>
                  </a:lnTo>
                  <a:cubicBezTo>
                    <a:pt x="0" y="361"/>
                    <a:pt x="572" y="375"/>
                    <a:pt x="1200" y="375"/>
                  </a:cubicBezTo>
                  <a:cubicBezTo>
                    <a:pt x="1763" y="375"/>
                    <a:pt x="2371" y="364"/>
                    <a:pt x="2651" y="322"/>
                  </a:cubicBezTo>
                  <a:cubicBezTo>
                    <a:pt x="3242" y="235"/>
                    <a:pt x="3569" y="1"/>
                    <a:pt x="356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6" name="Google Shape;8469;p57">
              <a:extLst>
                <a:ext uri="{FF2B5EF4-FFF2-40B4-BE49-F238E27FC236}">
                  <a16:creationId xmlns="" xmlns:a16="http://schemas.microsoft.com/office/drawing/2014/main" id="{AB56CB96-DC1F-3E72-2110-ADDEDAE2DFC4}"/>
                </a:ext>
              </a:extLst>
            </p:cNvPr>
            <p:cNvSpPr/>
            <p:nvPr/>
          </p:nvSpPr>
          <p:spPr>
            <a:xfrm>
              <a:off x="4443963" y="4045325"/>
              <a:ext cx="615700" cy="147225"/>
            </a:xfrm>
            <a:custGeom>
              <a:avLst/>
              <a:gdLst/>
              <a:ahLst/>
              <a:cxnLst/>
              <a:rect l="l" t="t" r="r" b="b"/>
              <a:pathLst>
                <a:path w="24628" h="5889" extrusionOk="0">
                  <a:moveTo>
                    <a:pt x="5998" y="0"/>
                  </a:moveTo>
                  <a:lnTo>
                    <a:pt x="0" y="731"/>
                  </a:lnTo>
                  <a:lnTo>
                    <a:pt x="30" y="1339"/>
                  </a:lnTo>
                  <a:cubicBezTo>
                    <a:pt x="30" y="1339"/>
                    <a:pt x="4538" y="547"/>
                    <a:pt x="5796" y="547"/>
                  </a:cubicBezTo>
                  <a:cubicBezTo>
                    <a:pt x="5894" y="547"/>
                    <a:pt x="5972" y="552"/>
                    <a:pt x="6027" y="562"/>
                  </a:cubicBezTo>
                  <a:cubicBezTo>
                    <a:pt x="6784" y="706"/>
                    <a:pt x="6768" y="1964"/>
                    <a:pt x="6749" y="2650"/>
                  </a:cubicBezTo>
                  <a:cubicBezTo>
                    <a:pt x="6720" y="3684"/>
                    <a:pt x="5954" y="4070"/>
                    <a:pt x="5954" y="4070"/>
                  </a:cubicBezTo>
                  <a:cubicBezTo>
                    <a:pt x="5946" y="4070"/>
                    <a:pt x="5938" y="4070"/>
                    <a:pt x="5930" y="4070"/>
                  </a:cubicBezTo>
                  <a:cubicBezTo>
                    <a:pt x="4250" y="4070"/>
                    <a:pt x="328" y="4590"/>
                    <a:pt x="328" y="4590"/>
                  </a:cubicBezTo>
                  <a:lnTo>
                    <a:pt x="327" y="5098"/>
                  </a:lnTo>
                  <a:lnTo>
                    <a:pt x="6876" y="4644"/>
                  </a:lnTo>
                  <a:lnTo>
                    <a:pt x="23812" y="5888"/>
                  </a:lnTo>
                  <a:cubicBezTo>
                    <a:pt x="24216" y="5371"/>
                    <a:pt x="24619" y="4457"/>
                    <a:pt x="24623" y="3823"/>
                  </a:cubicBezTo>
                  <a:cubicBezTo>
                    <a:pt x="24627" y="2764"/>
                    <a:pt x="24068" y="1888"/>
                    <a:pt x="23355" y="1814"/>
                  </a:cubicBezTo>
                  <a:lnTo>
                    <a:pt x="5998" y="0"/>
                  </a:lnTo>
                  <a:close/>
                </a:path>
              </a:pathLst>
            </a:custGeom>
            <a:solidFill>
              <a:srgbClr val="86D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7" name="Google Shape;8470;p57">
              <a:extLst>
                <a:ext uri="{FF2B5EF4-FFF2-40B4-BE49-F238E27FC236}">
                  <a16:creationId xmlns="" xmlns:a16="http://schemas.microsoft.com/office/drawing/2014/main" id="{412FF681-7A66-A200-889C-193D9A3569F6}"/>
                </a:ext>
              </a:extLst>
            </p:cNvPr>
            <p:cNvSpPr/>
            <p:nvPr/>
          </p:nvSpPr>
          <p:spPr>
            <a:xfrm>
              <a:off x="4700338" y="4072350"/>
              <a:ext cx="326000" cy="35025"/>
            </a:xfrm>
            <a:custGeom>
              <a:avLst/>
              <a:gdLst/>
              <a:ahLst/>
              <a:cxnLst/>
              <a:rect l="l" t="t" r="r" b="b"/>
              <a:pathLst>
                <a:path w="13040" h="1401" fill="none" extrusionOk="0">
                  <a:moveTo>
                    <a:pt x="0" y="1"/>
                  </a:moveTo>
                  <a:lnTo>
                    <a:pt x="13039" y="1400"/>
                  </a:lnTo>
                </a:path>
              </a:pathLst>
            </a:custGeom>
            <a:noFill/>
            <a:ln w="4550" cap="rnd" cmpd="sng">
              <a:solidFill>
                <a:srgbClr val="19191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8" name="Google Shape;8471;p57">
              <a:extLst>
                <a:ext uri="{FF2B5EF4-FFF2-40B4-BE49-F238E27FC236}">
                  <a16:creationId xmlns="" xmlns:a16="http://schemas.microsoft.com/office/drawing/2014/main" id="{6D8CE593-9AEC-58C4-0A71-FE309ADD190F}"/>
                </a:ext>
              </a:extLst>
            </p:cNvPr>
            <p:cNvSpPr/>
            <p:nvPr/>
          </p:nvSpPr>
          <p:spPr>
            <a:xfrm>
              <a:off x="4453888" y="4058950"/>
              <a:ext cx="159700" cy="100100"/>
            </a:xfrm>
            <a:custGeom>
              <a:avLst/>
              <a:gdLst/>
              <a:ahLst/>
              <a:cxnLst/>
              <a:rect l="l" t="t" r="r" b="b"/>
              <a:pathLst>
                <a:path w="6388" h="4004" extrusionOk="0">
                  <a:moveTo>
                    <a:pt x="5400" y="1"/>
                  </a:moveTo>
                  <a:cubicBezTo>
                    <a:pt x="4387" y="1"/>
                    <a:pt x="1251" y="517"/>
                    <a:pt x="81" y="716"/>
                  </a:cubicBezTo>
                  <a:cubicBezTo>
                    <a:pt x="1" y="730"/>
                    <a:pt x="49" y="4003"/>
                    <a:pt x="252" y="4003"/>
                  </a:cubicBezTo>
                  <a:cubicBezTo>
                    <a:pt x="253" y="4003"/>
                    <a:pt x="254" y="4003"/>
                    <a:pt x="254" y="4003"/>
                  </a:cubicBezTo>
                  <a:cubicBezTo>
                    <a:pt x="1227" y="3879"/>
                    <a:pt x="4147" y="3524"/>
                    <a:pt x="5535" y="3524"/>
                  </a:cubicBezTo>
                  <a:cubicBezTo>
                    <a:pt x="5542" y="3524"/>
                    <a:pt x="5549" y="3524"/>
                    <a:pt x="5557" y="3524"/>
                  </a:cubicBezTo>
                  <a:cubicBezTo>
                    <a:pt x="5557" y="3524"/>
                    <a:pt x="6323" y="3138"/>
                    <a:pt x="6352" y="2104"/>
                  </a:cubicBezTo>
                  <a:cubicBezTo>
                    <a:pt x="6371" y="1418"/>
                    <a:pt x="6387" y="160"/>
                    <a:pt x="5630" y="16"/>
                  </a:cubicBezTo>
                  <a:cubicBezTo>
                    <a:pt x="5575" y="5"/>
                    <a:pt x="5498" y="1"/>
                    <a:pt x="5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69" name="Google Shape;8472;p57">
              <a:extLst>
                <a:ext uri="{FF2B5EF4-FFF2-40B4-BE49-F238E27FC236}">
                  <a16:creationId xmlns="" xmlns:a16="http://schemas.microsoft.com/office/drawing/2014/main" id="{A6E7F982-48C8-E99E-58A1-A2F9266FDC04}"/>
                </a:ext>
              </a:extLst>
            </p:cNvPr>
            <p:cNvSpPr/>
            <p:nvPr/>
          </p:nvSpPr>
          <p:spPr>
            <a:xfrm>
              <a:off x="4467588" y="4085950"/>
              <a:ext cx="107025" cy="12775"/>
            </a:xfrm>
            <a:custGeom>
              <a:avLst/>
              <a:gdLst/>
              <a:ahLst/>
              <a:cxnLst/>
              <a:rect l="l" t="t" r="r" b="b"/>
              <a:pathLst>
                <a:path w="4281" h="511" extrusionOk="0">
                  <a:moveTo>
                    <a:pt x="4281" y="1"/>
                  </a:moveTo>
                  <a:lnTo>
                    <a:pt x="0" y="336"/>
                  </a:lnTo>
                  <a:cubicBezTo>
                    <a:pt x="0" y="336"/>
                    <a:pt x="1339" y="511"/>
                    <a:pt x="2314" y="511"/>
                  </a:cubicBezTo>
                  <a:cubicBezTo>
                    <a:pt x="2547" y="511"/>
                    <a:pt x="2758" y="501"/>
                    <a:pt x="2927" y="476"/>
                  </a:cubicBezTo>
                  <a:cubicBezTo>
                    <a:pt x="3800" y="349"/>
                    <a:pt x="4281" y="1"/>
                    <a:pt x="428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0" name="Google Shape;8473;p57">
              <a:extLst>
                <a:ext uri="{FF2B5EF4-FFF2-40B4-BE49-F238E27FC236}">
                  <a16:creationId xmlns="" xmlns:a16="http://schemas.microsoft.com/office/drawing/2014/main" id="{CAFCEFA1-E47E-0F49-D9F5-91DC1442870C}"/>
                </a:ext>
              </a:extLst>
            </p:cNvPr>
            <p:cNvSpPr/>
            <p:nvPr/>
          </p:nvSpPr>
          <p:spPr>
            <a:xfrm>
              <a:off x="4504613" y="4118800"/>
              <a:ext cx="107050" cy="12800"/>
            </a:xfrm>
            <a:custGeom>
              <a:avLst/>
              <a:gdLst/>
              <a:ahLst/>
              <a:cxnLst/>
              <a:rect l="l" t="t" r="r" b="b"/>
              <a:pathLst>
                <a:path w="4282" h="512" extrusionOk="0">
                  <a:moveTo>
                    <a:pt x="4281" y="0"/>
                  </a:moveTo>
                  <a:lnTo>
                    <a:pt x="1" y="336"/>
                  </a:lnTo>
                  <a:cubicBezTo>
                    <a:pt x="1" y="336"/>
                    <a:pt x="1336" y="511"/>
                    <a:pt x="2311" y="511"/>
                  </a:cubicBezTo>
                  <a:cubicBezTo>
                    <a:pt x="2544" y="511"/>
                    <a:pt x="2757" y="501"/>
                    <a:pt x="2926" y="476"/>
                  </a:cubicBezTo>
                  <a:cubicBezTo>
                    <a:pt x="3800" y="349"/>
                    <a:pt x="4281" y="0"/>
                    <a:pt x="428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1" name="Google Shape;8474;p57">
              <a:extLst>
                <a:ext uri="{FF2B5EF4-FFF2-40B4-BE49-F238E27FC236}">
                  <a16:creationId xmlns="" xmlns:a16="http://schemas.microsoft.com/office/drawing/2014/main" id="{2CEDEC96-CB4E-9694-3712-DC54DC25B381}"/>
                </a:ext>
              </a:extLst>
            </p:cNvPr>
            <p:cNvSpPr/>
            <p:nvPr/>
          </p:nvSpPr>
          <p:spPr>
            <a:xfrm>
              <a:off x="4455913" y="4058950"/>
              <a:ext cx="157675" cy="88100"/>
            </a:xfrm>
            <a:custGeom>
              <a:avLst/>
              <a:gdLst/>
              <a:ahLst/>
              <a:cxnLst/>
              <a:rect l="l" t="t" r="r" b="b"/>
              <a:pathLst>
                <a:path w="6307" h="3524" extrusionOk="0">
                  <a:moveTo>
                    <a:pt x="5319" y="1"/>
                  </a:moveTo>
                  <a:cubicBezTo>
                    <a:pt x="4306" y="1"/>
                    <a:pt x="1170" y="517"/>
                    <a:pt x="0" y="716"/>
                  </a:cubicBezTo>
                  <a:lnTo>
                    <a:pt x="4466" y="522"/>
                  </a:lnTo>
                  <a:cubicBezTo>
                    <a:pt x="4487" y="521"/>
                    <a:pt x="4507" y="520"/>
                    <a:pt x="4527" y="520"/>
                  </a:cubicBezTo>
                  <a:cubicBezTo>
                    <a:pt x="5314" y="520"/>
                    <a:pt x="5970" y="1158"/>
                    <a:pt x="5956" y="1951"/>
                  </a:cubicBezTo>
                  <a:lnTo>
                    <a:pt x="5956" y="1977"/>
                  </a:lnTo>
                  <a:cubicBezTo>
                    <a:pt x="5933" y="2870"/>
                    <a:pt x="5551" y="3419"/>
                    <a:pt x="5476" y="3524"/>
                  </a:cubicBezTo>
                  <a:cubicBezTo>
                    <a:pt x="5476" y="3524"/>
                    <a:pt x="6242" y="3138"/>
                    <a:pt x="6271" y="2104"/>
                  </a:cubicBezTo>
                  <a:cubicBezTo>
                    <a:pt x="6290" y="1418"/>
                    <a:pt x="6306" y="160"/>
                    <a:pt x="5549" y="16"/>
                  </a:cubicBezTo>
                  <a:cubicBezTo>
                    <a:pt x="5494" y="5"/>
                    <a:pt x="5417" y="1"/>
                    <a:pt x="531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2" name="Google Shape;8475;p57">
              <a:extLst>
                <a:ext uri="{FF2B5EF4-FFF2-40B4-BE49-F238E27FC236}">
                  <a16:creationId xmlns="" xmlns:a16="http://schemas.microsoft.com/office/drawing/2014/main" id="{5F731D74-95F2-0DD6-C385-14F298542226}"/>
                </a:ext>
              </a:extLst>
            </p:cNvPr>
            <p:cNvSpPr/>
            <p:nvPr/>
          </p:nvSpPr>
          <p:spPr>
            <a:xfrm>
              <a:off x="4595463" y="4043375"/>
              <a:ext cx="65425" cy="370700"/>
            </a:xfrm>
            <a:custGeom>
              <a:avLst/>
              <a:gdLst/>
              <a:ahLst/>
              <a:cxnLst/>
              <a:rect l="l" t="t" r="r" b="b"/>
              <a:pathLst>
                <a:path w="2617" h="14828" extrusionOk="0">
                  <a:moveTo>
                    <a:pt x="1" y="0"/>
                  </a:moveTo>
                  <a:lnTo>
                    <a:pt x="1286" y="1478"/>
                  </a:lnTo>
                  <a:lnTo>
                    <a:pt x="1604" y="4780"/>
                  </a:lnTo>
                  <a:lnTo>
                    <a:pt x="1604" y="4780"/>
                  </a:lnTo>
                  <a:lnTo>
                    <a:pt x="960" y="4751"/>
                  </a:lnTo>
                  <a:lnTo>
                    <a:pt x="1845" y="8696"/>
                  </a:lnTo>
                  <a:lnTo>
                    <a:pt x="1469" y="8715"/>
                  </a:lnTo>
                  <a:lnTo>
                    <a:pt x="2617" y="14827"/>
                  </a:lnTo>
                  <a:cubicBezTo>
                    <a:pt x="2617" y="14827"/>
                    <a:pt x="2262" y="660"/>
                    <a:pt x="2110" y="558"/>
                  </a:cubicBezTo>
                  <a:cubicBezTo>
                    <a:pt x="1954" y="45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3" name="Google Shape;8476;p57">
              <a:extLst>
                <a:ext uri="{FF2B5EF4-FFF2-40B4-BE49-F238E27FC236}">
                  <a16:creationId xmlns="" xmlns:a16="http://schemas.microsoft.com/office/drawing/2014/main" id="{39D36471-E347-397A-3F33-296BDCC2CE1E}"/>
                </a:ext>
              </a:extLst>
            </p:cNvPr>
            <p:cNvSpPr/>
            <p:nvPr/>
          </p:nvSpPr>
          <p:spPr>
            <a:xfrm>
              <a:off x="4744213" y="4060000"/>
              <a:ext cx="134800" cy="255700"/>
            </a:xfrm>
            <a:custGeom>
              <a:avLst/>
              <a:gdLst/>
              <a:ahLst/>
              <a:cxnLst/>
              <a:rect l="l" t="t" r="r" b="b"/>
              <a:pathLst>
                <a:path w="5392" h="10228" extrusionOk="0">
                  <a:moveTo>
                    <a:pt x="1" y="0"/>
                  </a:moveTo>
                  <a:lnTo>
                    <a:pt x="3500" y="1676"/>
                  </a:lnTo>
                  <a:lnTo>
                    <a:pt x="5392" y="10228"/>
                  </a:lnTo>
                  <a:lnTo>
                    <a:pt x="4301" y="1140"/>
                  </a:lnTo>
                  <a:lnTo>
                    <a:pt x="2478" y="2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4" name="Google Shape;8477;p57">
              <a:extLst>
                <a:ext uri="{FF2B5EF4-FFF2-40B4-BE49-F238E27FC236}">
                  <a16:creationId xmlns="" xmlns:a16="http://schemas.microsoft.com/office/drawing/2014/main" id="{F193CC4F-67D9-D583-5E99-407C69814224}"/>
                </a:ext>
              </a:extLst>
            </p:cNvPr>
            <p:cNvSpPr/>
            <p:nvPr/>
          </p:nvSpPr>
          <p:spPr>
            <a:xfrm>
              <a:off x="4446138" y="4317350"/>
              <a:ext cx="107025" cy="8625"/>
            </a:xfrm>
            <a:custGeom>
              <a:avLst/>
              <a:gdLst/>
              <a:ahLst/>
              <a:cxnLst/>
              <a:rect l="l" t="t" r="r" b="b"/>
              <a:pathLst>
                <a:path w="4281" h="345" extrusionOk="0">
                  <a:moveTo>
                    <a:pt x="4281" y="1"/>
                  </a:moveTo>
                  <a:lnTo>
                    <a:pt x="0" y="336"/>
                  </a:lnTo>
                  <a:cubicBezTo>
                    <a:pt x="0" y="336"/>
                    <a:pt x="357" y="344"/>
                    <a:pt x="837" y="344"/>
                  </a:cubicBezTo>
                  <a:cubicBezTo>
                    <a:pt x="1511" y="344"/>
                    <a:pt x="2426" y="329"/>
                    <a:pt x="2935" y="254"/>
                  </a:cubicBezTo>
                  <a:cubicBezTo>
                    <a:pt x="3810" y="124"/>
                    <a:pt x="4280" y="1"/>
                    <a:pt x="428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5" name="Google Shape;8478;p57">
              <a:extLst>
                <a:ext uri="{FF2B5EF4-FFF2-40B4-BE49-F238E27FC236}">
                  <a16:creationId xmlns="" xmlns:a16="http://schemas.microsoft.com/office/drawing/2014/main" id="{4FA41AC0-9316-5F23-EFDC-E9C1AA80CD28}"/>
                </a:ext>
              </a:extLst>
            </p:cNvPr>
            <p:cNvSpPr/>
            <p:nvPr/>
          </p:nvSpPr>
          <p:spPr>
            <a:xfrm>
              <a:off x="4476963" y="4233350"/>
              <a:ext cx="107050" cy="12800"/>
            </a:xfrm>
            <a:custGeom>
              <a:avLst/>
              <a:gdLst/>
              <a:ahLst/>
              <a:cxnLst/>
              <a:rect l="l" t="t" r="r" b="b"/>
              <a:pathLst>
                <a:path w="4282" h="512" extrusionOk="0">
                  <a:moveTo>
                    <a:pt x="4282" y="0"/>
                  </a:moveTo>
                  <a:lnTo>
                    <a:pt x="0" y="336"/>
                  </a:lnTo>
                  <a:cubicBezTo>
                    <a:pt x="0" y="336"/>
                    <a:pt x="1342" y="512"/>
                    <a:pt x="2317" y="512"/>
                  </a:cubicBezTo>
                  <a:cubicBezTo>
                    <a:pt x="2548" y="512"/>
                    <a:pt x="2759" y="502"/>
                    <a:pt x="2926" y="477"/>
                  </a:cubicBezTo>
                  <a:cubicBezTo>
                    <a:pt x="3801" y="349"/>
                    <a:pt x="4282" y="0"/>
                    <a:pt x="428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6" name="Google Shape;8479;p57">
              <a:extLst>
                <a:ext uri="{FF2B5EF4-FFF2-40B4-BE49-F238E27FC236}">
                  <a16:creationId xmlns="" xmlns:a16="http://schemas.microsoft.com/office/drawing/2014/main" id="{EA383EB7-C403-3C70-B199-A21679350687}"/>
                </a:ext>
              </a:extLst>
            </p:cNvPr>
            <p:cNvSpPr/>
            <p:nvPr/>
          </p:nvSpPr>
          <p:spPr>
            <a:xfrm>
              <a:off x="4485538" y="4293450"/>
              <a:ext cx="107025" cy="12800"/>
            </a:xfrm>
            <a:custGeom>
              <a:avLst/>
              <a:gdLst/>
              <a:ahLst/>
              <a:cxnLst/>
              <a:rect l="l" t="t" r="r" b="b"/>
              <a:pathLst>
                <a:path w="4281" h="512" extrusionOk="0">
                  <a:moveTo>
                    <a:pt x="4281" y="0"/>
                  </a:moveTo>
                  <a:lnTo>
                    <a:pt x="0" y="336"/>
                  </a:lnTo>
                  <a:cubicBezTo>
                    <a:pt x="0" y="336"/>
                    <a:pt x="1341" y="511"/>
                    <a:pt x="2316" y="511"/>
                  </a:cubicBezTo>
                  <a:cubicBezTo>
                    <a:pt x="2547" y="511"/>
                    <a:pt x="2758" y="502"/>
                    <a:pt x="2925" y="477"/>
                  </a:cubicBezTo>
                  <a:cubicBezTo>
                    <a:pt x="3800" y="348"/>
                    <a:pt x="4281" y="0"/>
                    <a:pt x="428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7" name="Google Shape;8480;p57">
              <a:extLst>
                <a:ext uri="{FF2B5EF4-FFF2-40B4-BE49-F238E27FC236}">
                  <a16:creationId xmlns="" xmlns:a16="http://schemas.microsoft.com/office/drawing/2014/main" id="{4F9E2EF9-9A96-FF19-1415-18E1DA8CD7FC}"/>
                </a:ext>
              </a:extLst>
            </p:cNvPr>
            <p:cNvSpPr/>
            <p:nvPr/>
          </p:nvSpPr>
          <p:spPr>
            <a:xfrm>
              <a:off x="4514263" y="4398625"/>
              <a:ext cx="131875" cy="13850"/>
            </a:xfrm>
            <a:custGeom>
              <a:avLst/>
              <a:gdLst/>
              <a:ahLst/>
              <a:cxnLst/>
              <a:rect l="l" t="t" r="r" b="b"/>
              <a:pathLst>
                <a:path w="5275" h="554" extrusionOk="0">
                  <a:moveTo>
                    <a:pt x="5274" y="0"/>
                  </a:moveTo>
                  <a:lnTo>
                    <a:pt x="1" y="533"/>
                  </a:lnTo>
                  <a:cubicBezTo>
                    <a:pt x="1" y="533"/>
                    <a:pt x="855" y="553"/>
                    <a:pt x="1788" y="553"/>
                  </a:cubicBezTo>
                  <a:cubicBezTo>
                    <a:pt x="2617" y="553"/>
                    <a:pt x="3508" y="537"/>
                    <a:pt x="3919" y="476"/>
                  </a:cubicBezTo>
                  <a:cubicBezTo>
                    <a:pt x="4792" y="349"/>
                    <a:pt x="5274" y="0"/>
                    <a:pt x="527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8" name="Google Shape;8481;p57">
              <a:extLst>
                <a:ext uri="{FF2B5EF4-FFF2-40B4-BE49-F238E27FC236}">
                  <a16:creationId xmlns="" xmlns:a16="http://schemas.microsoft.com/office/drawing/2014/main" id="{6DAD9D41-2253-0CC0-1CA5-608D923977E5}"/>
                </a:ext>
              </a:extLst>
            </p:cNvPr>
            <p:cNvSpPr/>
            <p:nvPr/>
          </p:nvSpPr>
          <p:spPr>
            <a:xfrm>
              <a:off x="4486713" y="4341900"/>
              <a:ext cx="107050" cy="9600"/>
            </a:xfrm>
            <a:custGeom>
              <a:avLst/>
              <a:gdLst/>
              <a:ahLst/>
              <a:cxnLst/>
              <a:rect l="l" t="t" r="r" b="b"/>
              <a:pathLst>
                <a:path w="4282" h="384" extrusionOk="0">
                  <a:moveTo>
                    <a:pt x="4282" y="0"/>
                  </a:moveTo>
                  <a:lnTo>
                    <a:pt x="0" y="337"/>
                  </a:lnTo>
                  <a:cubicBezTo>
                    <a:pt x="0" y="337"/>
                    <a:pt x="840" y="383"/>
                    <a:pt x="1676" y="383"/>
                  </a:cubicBezTo>
                  <a:cubicBezTo>
                    <a:pt x="2155" y="383"/>
                    <a:pt x="2632" y="368"/>
                    <a:pt x="2950" y="321"/>
                  </a:cubicBezTo>
                  <a:cubicBezTo>
                    <a:pt x="3823" y="194"/>
                    <a:pt x="4282" y="0"/>
                    <a:pt x="4282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79" name="Google Shape;8482;p57">
              <a:extLst>
                <a:ext uri="{FF2B5EF4-FFF2-40B4-BE49-F238E27FC236}">
                  <a16:creationId xmlns="" xmlns:a16="http://schemas.microsoft.com/office/drawing/2014/main" id="{F50A8C57-7989-E140-9CFC-71506FFB7E6C}"/>
                </a:ext>
              </a:extLst>
            </p:cNvPr>
            <p:cNvSpPr/>
            <p:nvPr/>
          </p:nvSpPr>
          <p:spPr>
            <a:xfrm>
              <a:off x="4514238" y="4189800"/>
              <a:ext cx="107025" cy="12825"/>
            </a:xfrm>
            <a:custGeom>
              <a:avLst/>
              <a:gdLst/>
              <a:ahLst/>
              <a:cxnLst/>
              <a:rect l="l" t="t" r="r" b="b"/>
              <a:pathLst>
                <a:path w="4281" h="513" extrusionOk="0">
                  <a:moveTo>
                    <a:pt x="4281" y="1"/>
                  </a:moveTo>
                  <a:lnTo>
                    <a:pt x="1" y="337"/>
                  </a:lnTo>
                  <a:cubicBezTo>
                    <a:pt x="1" y="337"/>
                    <a:pt x="1341" y="512"/>
                    <a:pt x="2316" y="512"/>
                  </a:cubicBezTo>
                  <a:cubicBezTo>
                    <a:pt x="2548" y="512"/>
                    <a:pt x="2758" y="502"/>
                    <a:pt x="2926" y="478"/>
                  </a:cubicBezTo>
                  <a:cubicBezTo>
                    <a:pt x="3800" y="349"/>
                    <a:pt x="4281" y="1"/>
                    <a:pt x="428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0" name="Google Shape;8483;p57">
              <a:extLst>
                <a:ext uri="{FF2B5EF4-FFF2-40B4-BE49-F238E27FC236}">
                  <a16:creationId xmlns="" xmlns:a16="http://schemas.microsoft.com/office/drawing/2014/main" id="{4ACD5F8A-DCFB-CD3F-1BFC-5470DC60EA35}"/>
                </a:ext>
              </a:extLst>
            </p:cNvPr>
            <p:cNvSpPr/>
            <p:nvPr/>
          </p:nvSpPr>
          <p:spPr>
            <a:xfrm>
              <a:off x="4622313" y="4179325"/>
              <a:ext cx="26850" cy="84575"/>
            </a:xfrm>
            <a:custGeom>
              <a:avLst/>
              <a:gdLst/>
              <a:ahLst/>
              <a:cxnLst/>
              <a:rect l="l" t="t" r="r" b="b"/>
              <a:pathLst>
                <a:path w="1074" h="3383" fill="none" extrusionOk="0">
                  <a:moveTo>
                    <a:pt x="1" y="3383"/>
                  </a:moveTo>
                  <a:cubicBezTo>
                    <a:pt x="1" y="3383"/>
                    <a:pt x="1073" y="2274"/>
                    <a:pt x="10" y="1"/>
                  </a:cubicBez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1" name="Google Shape;8484;p57">
              <a:extLst>
                <a:ext uri="{FF2B5EF4-FFF2-40B4-BE49-F238E27FC236}">
                  <a16:creationId xmlns="" xmlns:a16="http://schemas.microsoft.com/office/drawing/2014/main" id="{28FED77F-AA3E-A54D-7FA0-1822CB065599}"/>
                </a:ext>
              </a:extLst>
            </p:cNvPr>
            <p:cNvSpPr/>
            <p:nvPr/>
          </p:nvSpPr>
          <p:spPr>
            <a:xfrm>
              <a:off x="4623613" y="4405725"/>
              <a:ext cx="98300" cy="212125"/>
            </a:xfrm>
            <a:custGeom>
              <a:avLst/>
              <a:gdLst/>
              <a:ahLst/>
              <a:cxnLst/>
              <a:rect l="l" t="t" r="r" b="b"/>
              <a:pathLst>
                <a:path w="3932" h="8485" extrusionOk="0">
                  <a:moveTo>
                    <a:pt x="1346" y="0"/>
                  </a:moveTo>
                  <a:cubicBezTo>
                    <a:pt x="1" y="380"/>
                    <a:pt x="972" y="8146"/>
                    <a:pt x="1873" y="8411"/>
                  </a:cubicBezTo>
                  <a:cubicBezTo>
                    <a:pt x="2035" y="8458"/>
                    <a:pt x="2190" y="8484"/>
                    <a:pt x="2336" y="8484"/>
                  </a:cubicBezTo>
                  <a:cubicBezTo>
                    <a:pt x="3207" y="8484"/>
                    <a:pt x="3792" y="7577"/>
                    <a:pt x="3864" y="4971"/>
                  </a:cubicBezTo>
                  <a:cubicBezTo>
                    <a:pt x="3931" y="2624"/>
                    <a:pt x="3029" y="577"/>
                    <a:pt x="3029" y="577"/>
                  </a:cubicBezTo>
                  <a:lnTo>
                    <a:pt x="1346" y="0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2" name="Google Shape;8485;p57">
              <a:extLst>
                <a:ext uri="{FF2B5EF4-FFF2-40B4-BE49-F238E27FC236}">
                  <a16:creationId xmlns="" xmlns:a16="http://schemas.microsoft.com/office/drawing/2014/main" id="{CACB2D6D-6B4E-21EA-7E3C-654BA1E4E6A8}"/>
                </a:ext>
              </a:extLst>
            </p:cNvPr>
            <p:cNvSpPr/>
            <p:nvPr/>
          </p:nvSpPr>
          <p:spPr>
            <a:xfrm>
              <a:off x="4852888" y="4409150"/>
              <a:ext cx="98300" cy="212125"/>
            </a:xfrm>
            <a:custGeom>
              <a:avLst/>
              <a:gdLst/>
              <a:ahLst/>
              <a:cxnLst/>
              <a:rect l="l" t="t" r="r" b="b"/>
              <a:pathLst>
                <a:path w="3932" h="8485" extrusionOk="0">
                  <a:moveTo>
                    <a:pt x="1346" y="1"/>
                  </a:moveTo>
                  <a:lnTo>
                    <a:pt x="1346" y="1"/>
                  </a:lnTo>
                  <a:cubicBezTo>
                    <a:pt x="1" y="381"/>
                    <a:pt x="973" y="8144"/>
                    <a:pt x="1872" y="8411"/>
                  </a:cubicBezTo>
                  <a:cubicBezTo>
                    <a:pt x="2034" y="8459"/>
                    <a:pt x="2189" y="8485"/>
                    <a:pt x="2335" y="8485"/>
                  </a:cubicBezTo>
                  <a:cubicBezTo>
                    <a:pt x="3206" y="8485"/>
                    <a:pt x="3792" y="7577"/>
                    <a:pt x="3865" y="4970"/>
                  </a:cubicBezTo>
                  <a:cubicBezTo>
                    <a:pt x="3932" y="2623"/>
                    <a:pt x="3029" y="577"/>
                    <a:pt x="3029" y="577"/>
                  </a:cubicBezTo>
                  <a:lnTo>
                    <a:pt x="1346" y="1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3" name="Google Shape;8486;p57">
              <a:extLst>
                <a:ext uri="{FF2B5EF4-FFF2-40B4-BE49-F238E27FC236}">
                  <a16:creationId xmlns="" xmlns:a16="http://schemas.microsoft.com/office/drawing/2014/main" id="{DC1BD8EC-6B2A-D2F2-8D97-9226BCC0B2DE}"/>
                </a:ext>
              </a:extLst>
            </p:cNvPr>
            <p:cNvSpPr/>
            <p:nvPr/>
          </p:nvSpPr>
          <p:spPr>
            <a:xfrm>
              <a:off x="4603713" y="3928200"/>
              <a:ext cx="161425" cy="527850"/>
            </a:xfrm>
            <a:custGeom>
              <a:avLst/>
              <a:gdLst/>
              <a:ahLst/>
              <a:cxnLst/>
              <a:rect l="l" t="t" r="r" b="b"/>
              <a:pathLst>
                <a:path w="6457" h="21114" extrusionOk="0">
                  <a:moveTo>
                    <a:pt x="4561" y="1"/>
                  </a:moveTo>
                  <a:cubicBezTo>
                    <a:pt x="4518" y="1"/>
                    <a:pt x="4475" y="6"/>
                    <a:pt x="4432" y="16"/>
                  </a:cubicBezTo>
                  <a:cubicBezTo>
                    <a:pt x="3656" y="210"/>
                    <a:pt x="0" y="4396"/>
                    <a:pt x="0" y="4396"/>
                  </a:cubicBezTo>
                  <a:lnTo>
                    <a:pt x="1650" y="5617"/>
                  </a:lnTo>
                  <a:cubicBezTo>
                    <a:pt x="1691" y="8355"/>
                    <a:pt x="1923" y="11797"/>
                    <a:pt x="1999" y="15425"/>
                  </a:cubicBezTo>
                  <a:cubicBezTo>
                    <a:pt x="2040" y="17409"/>
                    <a:pt x="2129" y="19060"/>
                    <a:pt x="2166" y="19298"/>
                  </a:cubicBezTo>
                  <a:cubicBezTo>
                    <a:pt x="2334" y="20369"/>
                    <a:pt x="3218" y="21113"/>
                    <a:pt x="3531" y="21113"/>
                  </a:cubicBezTo>
                  <a:cubicBezTo>
                    <a:pt x="3536" y="21113"/>
                    <a:pt x="3541" y="21113"/>
                    <a:pt x="3545" y="21113"/>
                  </a:cubicBezTo>
                  <a:cubicBezTo>
                    <a:pt x="3959" y="21079"/>
                    <a:pt x="3810" y="20003"/>
                    <a:pt x="4142" y="18555"/>
                  </a:cubicBezTo>
                  <a:cubicBezTo>
                    <a:pt x="5086" y="14446"/>
                    <a:pt x="6142" y="6340"/>
                    <a:pt x="6336" y="4342"/>
                  </a:cubicBezTo>
                  <a:cubicBezTo>
                    <a:pt x="6456" y="3097"/>
                    <a:pt x="5604" y="1"/>
                    <a:pt x="45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4" name="Google Shape;8487;p57">
              <a:extLst>
                <a:ext uri="{FF2B5EF4-FFF2-40B4-BE49-F238E27FC236}">
                  <a16:creationId xmlns="" xmlns:a16="http://schemas.microsoft.com/office/drawing/2014/main" id="{33BE8B86-067C-897B-3624-48EEC9655AA0}"/>
                </a:ext>
              </a:extLst>
            </p:cNvPr>
            <p:cNvSpPr/>
            <p:nvPr/>
          </p:nvSpPr>
          <p:spPr>
            <a:xfrm>
              <a:off x="4387713" y="3804700"/>
              <a:ext cx="735850" cy="326925"/>
            </a:xfrm>
            <a:custGeom>
              <a:avLst/>
              <a:gdLst/>
              <a:ahLst/>
              <a:cxnLst/>
              <a:rect l="l" t="t" r="r" b="b"/>
              <a:pathLst>
                <a:path w="29434" h="13077" extrusionOk="0">
                  <a:moveTo>
                    <a:pt x="9818" y="0"/>
                  </a:moveTo>
                  <a:cubicBezTo>
                    <a:pt x="8613" y="0"/>
                    <a:pt x="7611" y="98"/>
                    <a:pt x="6992" y="330"/>
                  </a:cubicBezTo>
                  <a:cubicBezTo>
                    <a:pt x="5964" y="717"/>
                    <a:pt x="4311" y="3591"/>
                    <a:pt x="4311" y="3591"/>
                  </a:cubicBezTo>
                  <a:cubicBezTo>
                    <a:pt x="4311" y="3591"/>
                    <a:pt x="0" y="6825"/>
                    <a:pt x="1734" y="9802"/>
                  </a:cubicBezTo>
                  <a:cubicBezTo>
                    <a:pt x="1826" y="9960"/>
                    <a:pt x="2205" y="10025"/>
                    <a:pt x="2736" y="10025"/>
                  </a:cubicBezTo>
                  <a:cubicBezTo>
                    <a:pt x="4419" y="10025"/>
                    <a:pt x="7625" y="9378"/>
                    <a:pt x="8042" y="9021"/>
                  </a:cubicBezTo>
                  <a:cubicBezTo>
                    <a:pt x="9754" y="7564"/>
                    <a:pt x="9500" y="4538"/>
                    <a:pt x="12081" y="4538"/>
                  </a:cubicBezTo>
                  <a:cubicBezTo>
                    <a:pt x="12332" y="4538"/>
                    <a:pt x="12611" y="4567"/>
                    <a:pt x="12921" y="4628"/>
                  </a:cubicBezTo>
                  <a:cubicBezTo>
                    <a:pt x="16153" y="5274"/>
                    <a:pt x="14306" y="7302"/>
                    <a:pt x="16667" y="7302"/>
                  </a:cubicBezTo>
                  <a:cubicBezTo>
                    <a:pt x="16765" y="7302"/>
                    <a:pt x="16871" y="7298"/>
                    <a:pt x="16984" y="7291"/>
                  </a:cubicBezTo>
                  <a:cubicBezTo>
                    <a:pt x="18274" y="7209"/>
                    <a:pt x="19341" y="7007"/>
                    <a:pt x="20263" y="7007"/>
                  </a:cubicBezTo>
                  <a:cubicBezTo>
                    <a:pt x="21372" y="7007"/>
                    <a:pt x="22272" y="7299"/>
                    <a:pt x="23095" y="8439"/>
                  </a:cubicBezTo>
                  <a:cubicBezTo>
                    <a:pt x="24603" y="10526"/>
                    <a:pt x="24978" y="9099"/>
                    <a:pt x="26302" y="10645"/>
                  </a:cubicBezTo>
                  <a:cubicBezTo>
                    <a:pt x="26673" y="11077"/>
                    <a:pt x="27001" y="13077"/>
                    <a:pt x="27001" y="13077"/>
                  </a:cubicBezTo>
                  <a:cubicBezTo>
                    <a:pt x="27001" y="13077"/>
                    <a:pt x="29434" y="11831"/>
                    <a:pt x="28446" y="8730"/>
                  </a:cubicBezTo>
                  <a:cubicBezTo>
                    <a:pt x="27937" y="7141"/>
                    <a:pt x="24367" y="5084"/>
                    <a:pt x="24367" y="5084"/>
                  </a:cubicBezTo>
                  <a:cubicBezTo>
                    <a:pt x="24367" y="5084"/>
                    <a:pt x="22801" y="2551"/>
                    <a:pt x="22029" y="2059"/>
                  </a:cubicBezTo>
                  <a:cubicBezTo>
                    <a:pt x="20667" y="1192"/>
                    <a:pt x="14017" y="0"/>
                    <a:pt x="9818" y="0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5" name="Google Shape;8488;p57">
              <a:extLst>
                <a:ext uri="{FF2B5EF4-FFF2-40B4-BE49-F238E27FC236}">
                  <a16:creationId xmlns="" xmlns:a16="http://schemas.microsoft.com/office/drawing/2014/main" id="{8E4D93AC-D31E-9DB8-2175-AF1D2F6672B5}"/>
                </a:ext>
              </a:extLst>
            </p:cNvPr>
            <p:cNvSpPr/>
            <p:nvPr/>
          </p:nvSpPr>
          <p:spPr>
            <a:xfrm>
              <a:off x="4733438" y="3820025"/>
              <a:ext cx="276025" cy="144875"/>
            </a:xfrm>
            <a:custGeom>
              <a:avLst/>
              <a:gdLst/>
              <a:ahLst/>
              <a:cxnLst/>
              <a:rect l="l" t="t" r="r" b="b"/>
              <a:pathLst>
                <a:path w="11041" h="5795" extrusionOk="0">
                  <a:moveTo>
                    <a:pt x="11040" y="0"/>
                  </a:moveTo>
                  <a:lnTo>
                    <a:pt x="0" y="4179"/>
                  </a:lnTo>
                  <a:cubicBezTo>
                    <a:pt x="321" y="4947"/>
                    <a:pt x="656" y="5792"/>
                    <a:pt x="1731" y="5795"/>
                  </a:cubicBezTo>
                  <a:cubicBezTo>
                    <a:pt x="1733" y="5795"/>
                    <a:pt x="1734" y="5795"/>
                    <a:pt x="1735" y="5795"/>
                  </a:cubicBezTo>
                  <a:cubicBezTo>
                    <a:pt x="3456" y="5795"/>
                    <a:pt x="9136" y="2015"/>
                    <a:pt x="1104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6" name="Google Shape;8489;p57">
              <a:extLst>
                <a:ext uri="{FF2B5EF4-FFF2-40B4-BE49-F238E27FC236}">
                  <a16:creationId xmlns="" xmlns:a16="http://schemas.microsoft.com/office/drawing/2014/main" id="{EF2E15D5-1049-D0F7-874E-751775FE52C6}"/>
                </a:ext>
              </a:extLst>
            </p:cNvPr>
            <p:cNvSpPr/>
            <p:nvPr/>
          </p:nvSpPr>
          <p:spPr>
            <a:xfrm>
              <a:off x="4546613" y="3834600"/>
              <a:ext cx="205700" cy="96025"/>
            </a:xfrm>
            <a:custGeom>
              <a:avLst/>
              <a:gdLst/>
              <a:ahLst/>
              <a:cxnLst/>
              <a:rect l="l" t="t" r="r" b="b"/>
              <a:pathLst>
                <a:path w="8228" h="3841" extrusionOk="0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4350" y="3532"/>
                    <a:pt x="4947" y="3781"/>
                  </a:cubicBezTo>
                  <a:cubicBezTo>
                    <a:pt x="5047" y="3823"/>
                    <a:pt x="5206" y="3840"/>
                    <a:pt x="5401" y="3840"/>
                  </a:cubicBezTo>
                  <a:cubicBezTo>
                    <a:pt x="6368" y="3840"/>
                    <a:pt x="8228" y="3412"/>
                    <a:pt x="8228" y="34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7" name="Google Shape;8490;p57">
              <a:extLst>
                <a:ext uri="{FF2B5EF4-FFF2-40B4-BE49-F238E27FC236}">
                  <a16:creationId xmlns="" xmlns:a16="http://schemas.microsoft.com/office/drawing/2014/main" id="{9A33E2D8-E82B-93C3-CE65-FE1AB8193266}"/>
                </a:ext>
              </a:extLst>
            </p:cNvPr>
            <p:cNvSpPr/>
            <p:nvPr/>
          </p:nvSpPr>
          <p:spPr>
            <a:xfrm>
              <a:off x="4514413" y="3225700"/>
              <a:ext cx="285250" cy="178400"/>
            </a:xfrm>
            <a:custGeom>
              <a:avLst/>
              <a:gdLst/>
              <a:ahLst/>
              <a:cxnLst/>
              <a:rect l="l" t="t" r="r" b="b"/>
              <a:pathLst>
                <a:path w="11410" h="7136" extrusionOk="0">
                  <a:moveTo>
                    <a:pt x="5234" y="0"/>
                  </a:moveTo>
                  <a:lnTo>
                    <a:pt x="5234" y="0"/>
                  </a:lnTo>
                  <a:cubicBezTo>
                    <a:pt x="5458" y="1612"/>
                    <a:pt x="4129" y="1551"/>
                    <a:pt x="2329" y="2777"/>
                  </a:cubicBezTo>
                  <a:cubicBezTo>
                    <a:pt x="1" y="4362"/>
                    <a:pt x="4029" y="7136"/>
                    <a:pt x="7278" y="7136"/>
                  </a:cubicBezTo>
                  <a:cubicBezTo>
                    <a:pt x="8263" y="7136"/>
                    <a:pt x="9177" y="6881"/>
                    <a:pt x="9820" y="6261"/>
                  </a:cubicBezTo>
                  <a:cubicBezTo>
                    <a:pt x="11410" y="4727"/>
                    <a:pt x="8855" y="2173"/>
                    <a:pt x="8158" y="1573"/>
                  </a:cubicBezTo>
                  <a:cubicBezTo>
                    <a:pt x="7460" y="972"/>
                    <a:pt x="5234" y="1"/>
                    <a:pt x="5234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8" name="Google Shape;8491;p57">
              <a:extLst>
                <a:ext uri="{FF2B5EF4-FFF2-40B4-BE49-F238E27FC236}">
                  <a16:creationId xmlns="" xmlns:a16="http://schemas.microsoft.com/office/drawing/2014/main" id="{A500BD47-F5FA-277C-A581-B96C5D3A49D0}"/>
                </a:ext>
              </a:extLst>
            </p:cNvPr>
            <p:cNvSpPr/>
            <p:nvPr/>
          </p:nvSpPr>
          <p:spPr>
            <a:xfrm>
              <a:off x="4584813" y="3371975"/>
              <a:ext cx="170500" cy="78300"/>
            </a:xfrm>
            <a:custGeom>
              <a:avLst/>
              <a:gdLst/>
              <a:ahLst/>
              <a:cxnLst/>
              <a:rect l="l" t="t" r="r" b="b"/>
              <a:pathLst>
                <a:path w="6820" h="3132" extrusionOk="0">
                  <a:moveTo>
                    <a:pt x="2506" y="0"/>
                  </a:moveTo>
                  <a:cubicBezTo>
                    <a:pt x="912" y="0"/>
                    <a:pt x="1" y="1195"/>
                    <a:pt x="1556" y="2460"/>
                  </a:cubicBezTo>
                  <a:cubicBezTo>
                    <a:pt x="2148" y="2942"/>
                    <a:pt x="2951" y="3132"/>
                    <a:pt x="3725" y="3132"/>
                  </a:cubicBezTo>
                  <a:cubicBezTo>
                    <a:pt x="5336" y="3132"/>
                    <a:pt x="6819" y="2311"/>
                    <a:pt x="5998" y="1603"/>
                  </a:cubicBezTo>
                  <a:cubicBezTo>
                    <a:pt x="4782" y="556"/>
                    <a:pt x="3390" y="114"/>
                    <a:pt x="3390" y="114"/>
                  </a:cubicBezTo>
                  <a:cubicBezTo>
                    <a:pt x="3081" y="36"/>
                    <a:pt x="2783" y="0"/>
                    <a:pt x="2506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89" name="Google Shape;8492;p57">
              <a:extLst>
                <a:ext uri="{FF2B5EF4-FFF2-40B4-BE49-F238E27FC236}">
                  <a16:creationId xmlns="" xmlns:a16="http://schemas.microsoft.com/office/drawing/2014/main" id="{89ED4ED6-7756-5E7E-D3C6-A19FAC1BA3F5}"/>
                </a:ext>
              </a:extLst>
            </p:cNvPr>
            <p:cNvSpPr/>
            <p:nvPr/>
          </p:nvSpPr>
          <p:spPr>
            <a:xfrm>
              <a:off x="4595863" y="3353750"/>
              <a:ext cx="487975" cy="165100"/>
            </a:xfrm>
            <a:custGeom>
              <a:avLst/>
              <a:gdLst/>
              <a:ahLst/>
              <a:cxnLst/>
              <a:rect l="l" t="t" r="r" b="b"/>
              <a:pathLst>
                <a:path w="19519" h="6604" extrusionOk="0">
                  <a:moveTo>
                    <a:pt x="9619" y="0"/>
                  </a:moveTo>
                  <a:cubicBezTo>
                    <a:pt x="9581" y="0"/>
                    <a:pt x="9547" y="3"/>
                    <a:pt x="9516" y="9"/>
                  </a:cubicBezTo>
                  <a:cubicBezTo>
                    <a:pt x="8172" y="275"/>
                    <a:pt x="7627" y="583"/>
                    <a:pt x="7627" y="583"/>
                  </a:cubicBezTo>
                  <a:cubicBezTo>
                    <a:pt x="5949" y="938"/>
                    <a:pt x="2860" y="1279"/>
                    <a:pt x="1638" y="2495"/>
                  </a:cubicBezTo>
                  <a:cubicBezTo>
                    <a:pt x="87" y="4036"/>
                    <a:pt x="0" y="6604"/>
                    <a:pt x="0" y="6604"/>
                  </a:cubicBezTo>
                  <a:cubicBezTo>
                    <a:pt x="0" y="6604"/>
                    <a:pt x="18896" y="6582"/>
                    <a:pt x="19210" y="6035"/>
                  </a:cubicBezTo>
                  <a:cubicBezTo>
                    <a:pt x="19518" y="5500"/>
                    <a:pt x="11252" y="0"/>
                    <a:pt x="9619" y="0"/>
                  </a:cubicBezTo>
                  <a:close/>
                </a:path>
              </a:pathLst>
            </a:custGeom>
            <a:solidFill>
              <a:srgbClr val="FCDB8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0" name="Google Shape;8493;p57">
              <a:extLst>
                <a:ext uri="{FF2B5EF4-FFF2-40B4-BE49-F238E27FC236}">
                  <a16:creationId xmlns="" xmlns:a16="http://schemas.microsoft.com/office/drawing/2014/main" id="{00F1885A-6A32-4F21-91E0-84E6F26AC5AC}"/>
                </a:ext>
              </a:extLst>
            </p:cNvPr>
            <p:cNvSpPr/>
            <p:nvPr/>
          </p:nvSpPr>
          <p:spPr>
            <a:xfrm>
              <a:off x="4726488" y="3379200"/>
              <a:ext cx="109175" cy="48100"/>
            </a:xfrm>
            <a:custGeom>
              <a:avLst/>
              <a:gdLst/>
              <a:ahLst/>
              <a:cxnLst/>
              <a:rect l="l" t="t" r="r" b="b"/>
              <a:pathLst>
                <a:path w="4367" h="1924" fill="none" extrusionOk="0">
                  <a:moveTo>
                    <a:pt x="3" y="37"/>
                  </a:moveTo>
                  <a:cubicBezTo>
                    <a:pt x="1" y="532"/>
                    <a:pt x="345" y="1924"/>
                    <a:pt x="1633" y="1779"/>
                  </a:cubicBezTo>
                  <a:cubicBezTo>
                    <a:pt x="2924" y="1634"/>
                    <a:pt x="4367" y="1"/>
                    <a:pt x="4367" y="1"/>
                  </a:cubicBez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1" name="Google Shape;8494;p57">
              <a:extLst>
                <a:ext uri="{FF2B5EF4-FFF2-40B4-BE49-F238E27FC236}">
                  <a16:creationId xmlns="" xmlns:a16="http://schemas.microsoft.com/office/drawing/2014/main" id="{150C1FF9-5173-98B7-85F2-B4A7CC5E038A}"/>
                </a:ext>
              </a:extLst>
            </p:cNvPr>
            <p:cNvSpPr/>
            <p:nvPr/>
          </p:nvSpPr>
          <p:spPr>
            <a:xfrm>
              <a:off x="4733913" y="3279175"/>
              <a:ext cx="112775" cy="119850"/>
            </a:xfrm>
            <a:custGeom>
              <a:avLst/>
              <a:gdLst/>
              <a:ahLst/>
              <a:cxnLst/>
              <a:rect l="l" t="t" r="r" b="b"/>
              <a:pathLst>
                <a:path w="4511" h="4794" extrusionOk="0">
                  <a:moveTo>
                    <a:pt x="4415" y="0"/>
                  </a:moveTo>
                  <a:lnTo>
                    <a:pt x="1540" y="1103"/>
                  </a:lnTo>
                  <a:lnTo>
                    <a:pt x="0" y="1829"/>
                  </a:lnTo>
                  <a:cubicBezTo>
                    <a:pt x="0" y="1829"/>
                    <a:pt x="389" y="4069"/>
                    <a:pt x="616" y="4297"/>
                  </a:cubicBezTo>
                  <a:cubicBezTo>
                    <a:pt x="965" y="4648"/>
                    <a:pt x="1333" y="4793"/>
                    <a:pt x="1696" y="4793"/>
                  </a:cubicBezTo>
                  <a:cubicBezTo>
                    <a:pt x="2513" y="4793"/>
                    <a:pt x="3306" y="4057"/>
                    <a:pt x="3798" y="3284"/>
                  </a:cubicBezTo>
                  <a:cubicBezTo>
                    <a:pt x="4510" y="2167"/>
                    <a:pt x="4415" y="0"/>
                    <a:pt x="44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2" name="Google Shape;8495;p57">
              <a:extLst>
                <a:ext uri="{FF2B5EF4-FFF2-40B4-BE49-F238E27FC236}">
                  <a16:creationId xmlns="" xmlns:a16="http://schemas.microsoft.com/office/drawing/2014/main" id="{63EC5FDA-FD11-B255-CEC2-D626731EB0CD}"/>
                </a:ext>
              </a:extLst>
            </p:cNvPr>
            <p:cNvSpPr/>
            <p:nvPr/>
          </p:nvSpPr>
          <p:spPr>
            <a:xfrm>
              <a:off x="4711163" y="3279175"/>
              <a:ext cx="133150" cy="88125"/>
            </a:xfrm>
            <a:custGeom>
              <a:avLst/>
              <a:gdLst/>
              <a:ahLst/>
              <a:cxnLst/>
              <a:rect l="l" t="t" r="r" b="b"/>
              <a:pathLst>
                <a:path w="5326" h="3525" extrusionOk="0">
                  <a:moveTo>
                    <a:pt x="5325" y="0"/>
                  </a:moveTo>
                  <a:lnTo>
                    <a:pt x="2450" y="1102"/>
                  </a:lnTo>
                  <a:lnTo>
                    <a:pt x="0" y="2041"/>
                  </a:lnTo>
                  <a:cubicBezTo>
                    <a:pt x="0" y="2041"/>
                    <a:pt x="514" y="3524"/>
                    <a:pt x="2071" y="3524"/>
                  </a:cubicBezTo>
                  <a:cubicBezTo>
                    <a:pt x="2176" y="3524"/>
                    <a:pt x="2285" y="3518"/>
                    <a:pt x="2399" y="3503"/>
                  </a:cubicBezTo>
                  <a:cubicBezTo>
                    <a:pt x="3742" y="3337"/>
                    <a:pt x="5325" y="1"/>
                    <a:pt x="5325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3" name="Google Shape;8496;p57">
              <a:extLst>
                <a:ext uri="{FF2B5EF4-FFF2-40B4-BE49-F238E27FC236}">
                  <a16:creationId xmlns="" xmlns:a16="http://schemas.microsoft.com/office/drawing/2014/main" id="{A0A3B0C6-5F54-FC84-4AD7-7C1E13EB4A2D}"/>
                </a:ext>
              </a:extLst>
            </p:cNvPr>
            <p:cNvSpPr/>
            <p:nvPr/>
          </p:nvSpPr>
          <p:spPr>
            <a:xfrm>
              <a:off x="4568588" y="3002425"/>
              <a:ext cx="357625" cy="334450"/>
            </a:xfrm>
            <a:custGeom>
              <a:avLst/>
              <a:gdLst/>
              <a:ahLst/>
              <a:cxnLst/>
              <a:rect l="l" t="t" r="r" b="b"/>
              <a:pathLst>
                <a:path w="14305" h="13378" extrusionOk="0">
                  <a:moveTo>
                    <a:pt x="9016" y="1"/>
                  </a:moveTo>
                  <a:cubicBezTo>
                    <a:pt x="8450" y="1"/>
                    <a:pt x="7820" y="61"/>
                    <a:pt x="7120" y="192"/>
                  </a:cubicBezTo>
                  <a:cubicBezTo>
                    <a:pt x="7072" y="200"/>
                    <a:pt x="7020" y="204"/>
                    <a:pt x="6964" y="204"/>
                  </a:cubicBezTo>
                  <a:cubicBezTo>
                    <a:pt x="6647" y="204"/>
                    <a:pt x="6226" y="82"/>
                    <a:pt x="5904" y="82"/>
                  </a:cubicBezTo>
                  <a:cubicBezTo>
                    <a:pt x="5799" y="82"/>
                    <a:pt x="5704" y="95"/>
                    <a:pt x="5626" y="130"/>
                  </a:cubicBezTo>
                  <a:cubicBezTo>
                    <a:pt x="4518" y="623"/>
                    <a:pt x="2556" y="3721"/>
                    <a:pt x="2101" y="5115"/>
                  </a:cubicBezTo>
                  <a:cubicBezTo>
                    <a:pt x="1" y="11532"/>
                    <a:pt x="5118" y="13377"/>
                    <a:pt x="6469" y="13377"/>
                  </a:cubicBezTo>
                  <a:cubicBezTo>
                    <a:pt x="6511" y="13377"/>
                    <a:pt x="6550" y="13375"/>
                    <a:pt x="6584" y="13372"/>
                  </a:cubicBezTo>
                  <a:cubicBezTo>
                    <a:pt x="9852" y="13038"/>
                    <a:pt x="11394" y="11959"/>
                    <a:pt x="12563" y="8997"/>
                  </a:cubicBezTo>
                  <a:cubicBezTo>
                    <a:pt x="14018" y="5310"/>
                    <a:pt x="14304" y="1"/>
                    <a:pt x="90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4" name="Google Shape;8497;p57">
              <a:extLst>
                <a:ext uri="{FF2B5EF4-FFF2-40B4-BE49-F238E27FC236}">
                  <a16:creationId xmlns="" xmlns:a16="http://schemas.microsoft.com/office/drawing/2014/main" id="{875B205F-3092-964F-53EC-CAB3AA2B2F82}"/>
                </a:ext>
              </a:extLst>
            </p:cNvPr>
            <p:cNvSpPr/>
            <p:nvPr/>
          </p:nvSpPr>
          <p:spPr>
            <a:xfrm>
              <a:off x="4774213" y="3177025"/>
              <a:ext cx="66600" cy="66575"/>
            </a:xfrm>
            <a:custGeom>
              <a:avLst/>
              <a:gdLst/>
              <a:ahLst/>
              <a:cxnLst/>
              <a:rect l="l" t="t" r="r" b="b"/>
              <a:pathLst>
                <a:path w="2664" h="2663" extrusionOk="0">
                  <a:moveTo>
                    <a:pt x="1332" y="0"/>
                  </a:moveTo>
                  <a:cubicBezTo>
                    <a:pt x="596" y="0"/>
                    <a:pt x="1" y="597"/>
                    <a:pt x="1" y="1332"/>
                  </a:cubicBezTo>
                  <a:cubicBezTo>
                    <a:pt x="1" y="2067"/>
                    <a:pt x="596" y="2663"/>
                    <a:pt x="1332" y="2663"/>
                  </a:cubicBezTo>
                  <a:cubicBezTo>
                    <a:pt x="2066" y="2663"/>
                    <a:pt x="2663" y="2067"/>
                    <a:pt x="2663" y="1332"/>
                  </a:cubicBezTo>
                  <a:cubicBezTo>
                    <a:pt x="2663" y="597"/>
                    <a:pt x="2066" y="0"/>
                    <a:pt x="1332" y="0"/>
                  </a:cubicBezTo>
                  <a:close/>
                </a:path>
              </a:pathLst>
            </a:custGeom>
            <a:solidFill>
              <a:srgbClr val="D7A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5" name="Google Shape;8498;p57">
              <a:extLst>
                <a:ext uri="{FF2B5EF4-FFF2-40B4-BE49-F238E27FC236}">
                  <a16:creationId xmlns="" xmlns:a16="http://schemas.microsoft.com/office/drawing/2014/main" id="{40D02F50-CFA4-6E5A-C6A2-EDF35DD7BB65}"/>
                </a:ext>
              </a:extLst>
            </p:cNvPr>
            <p:cNvSpPr/>
            <p:nvPr/>
          </p:nvSpPr>
          <p:spPr>
            <a:xfrm>
              <a:off x="4613338" y="3155125"/>
              <a:ext cx="42825" cy="55650"/>
            </a:xfrm>
            <a:custGeom>
              <a:avLst/>
              <a:gdLst/>
              <a:ahLst/>
              <a:cxnLst/>
              <a:rect l="l" t="t" r="r" b="b"/>
              <a:pathLst>
                <a:path w="1713" h="2226" extrusionOk="0">
                  <a:moveTo>
                    <a:pt x="858" y="1"/>
                  </a:moveTo>
                  <a:cubicBezTo>
                    <a:pt x="387" y="1"/>
                    <a:pt x="3" y="497"/>
                    <a:pt x="1" y="1110"/>
                  </a:cubicBezTo>
                  <a:cubicBezTo>
                    <a:pt x="0" y="1724"/>
                    <a:pt x="381" y="2223"/>
                    <a:pt x="853" y="2225"/>
                  </a:cubicBezTo>
                  <a:cubicBezTo>
                    <a:pt x="854" y="2225"/>
                    <a:pt x="854" y="2225"/>
                    <a:pt x="855" y="2225"/>
                  </a:cubicBezTo>
                  <a:cubicBezTo>
                    <a:pt x="1326" y="2225"/>
                    <a:pt x="1710" y="1729"/>
                    <a:pt x="1711" y="1115"/>
                  </a:cubicBezTo>
                  <a:cubicBezTo>
                    <a:pt x="1713" y="502"/>
                    <a:pt x="1331" y="2"/>
                    <a:pt x="860" y="1"/>
                  </a:cubicBezTo>
                  <a:cubicBezTo>
                    <a:pt x="859" y="1"/>
                    <a:pt x="858" y="1"/>
                    <a:pt x="858" y="1"/>
                  </a:cubicBezTo>
                  <a:close/>
                </a:path>
              </a:pathLst>
            </a:custGeom>
            <a:solidFill>
              <a:srgbClr val="D7A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6" name="Google Shape;8499;p57">
              <a:extLst>
                <a:ext uri="{FF2B5EF4-FFF2-40B4-BE49-F238E27FC236}">
                  <a16:creationId xmlns="" xmlns:a16="http://schemas.microsoft.com/office/drawing/2014/main" id="{BE56E898-6E6C-EB85-80B8-B26F6FDBD04F}"/>
                </a:ext>
              </a:extLst>
            </p:cNvPr>
            <p:cNvSpPr/>
            <p:nvPr/>
          </p:nvSpPr>
          <p:spPr>
            <a:xfrm>
              <a:off x="4830963" y="3036950"/>
              <a:ext cx="276575" cy="443750"/>
            </a:xfrm>
            <a:custGeom>
              <a:avLst/>
              <a:gdLst/>
              <a:ahLst/>
              <a:cxnLst/>
              <a:rect l="l" t="t" r="r" b="b"/>
              <a:pathLst>
                <a:path w="11063" h="17750" extrusionOk="0">
                  <a:moveTo>
                    <a:pt x="1890" y="0"/>
                  </a:moveTo>
                  <a:cubicBezTo>
                    <a:pt x="1786" y="0"/>
                    <a:pt x="1747" y="52"/>
                    <a:pt x="1795" y="156"/>
                  </a:cubicBezTo>
                  <a:cubicBezTo>
                    <a:pt x="1795" y="156"/>
                    <a:pt x="790" y="9313"/>
                    <a:pt x="152" y="12645"/>
                  </a:cubicBezTo>
                  <a:cubicBezTo>
                    <a:pt x="1" y="13436"/>
                    <a:pt x="1264" y="14565"/>
                    <a:pt x="1746" y="15147"/>
                  </a:cubicBezTo>
                  <a:cubicBezTo>
                    <a:pt x="3203" y="16903"/>
                    <a:pt x="5797" y="17749"/>
                    <a:pt x="7403" y="17749"/>
                  </a:cubicBezTo>
                  <a:cubicBezTo>
                    <a:pt x="7931" y="17749"/>
                    <a:pt x="8352" y="17658"/>
                    <a:pt x="8591" y="17478"/>
                  </a:cubicBezTo>
                  <a:cubicBezTo>
                    <a:pt x="11063" y="15615"/>
                    <a:pt x="8162" y="12836"/>
                    <a:pt x="6882" y="11392"/>
                  </a:cubicBezTo>
                  <a:cubicBezTo>
                    <a:pt x="5229" y="9525"/>
                    <a:pt x="6021" y="9326"/>
                    <a:pt x="5774" y="5332"/>
                  </a:cubicBezTo>
                  <a:cubicBezTo>
                    <a:pt x="5559" y="1901"/>
                    <a:pt x="2523" y="0"/>
                    <a:pt x="189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7" name="Google Shape;8500;p57">
              <a:extLst>
                <a:ext uri="{FF2B5EF4-FFF2-40B4-BE49-F238E27FC236}">
                  <a16:creationId xmlns="" xmlns:a16="http://schemas.microsoft.com/office/drawing/2014/main" id="{4B7B3105-AF09-12EC-114E-544C096930B5}"/>
                </a:ext>
              </a:extLst>
            </p:cNvPr>
            <p:cNvSpPr/>
            <p:nvPr/>
          </p:nvSpPr>
          <p:spPr>
            <a:xfrm>
              <a:off x="4789813" y="3317775"/>
              <a:ext cx="213275" cy="132200"/>
            </a:xfrm>
            <a:custGeom>
              <a:avLst/>
              <a:gdLst/>
              <a:ahLst/>
              <a:cxnLst/>
              <a:rect l="l" t="t" r="r" b="b"/>
              <a:pathLst>
                <a:path w="8531" h="5288" extrusionOk="0">
                  <a:moveTo>
                    <a:pt x="1935" y="1"/>
                  </a:moveTo>
                  <a:cubicBezTo>
                    <a:pt x="97" y="285"/>
                    <a:pt x="0" y="2692"/>
                    <a:pt x="2137" y="3769"/>
                  </a:cubicBezTo>
                  <a:cubicBezTo>
                    <a:pt x="3537" y="4474"/>
                    <a:pt x="5748" y="5287"/>
                    <a:pt x="7110" y="5287"/>
                  </a:cubicBezTo>
                  <a:cubicBezTo>
                    <a:pt x="8003" y="5287"/>
                    <a:pt x="8531" y="4938"/>
                    <a:pt x="8228" y="3980"/>
                  </a:cubicBezTo>
                  <a:cubicBezTo>
                    <a:pt x="7460" y="1561"/>
                    <a:pt x="1935" y="1"/>
                    <a:pt x="1935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8" name="Google Shape;8501;p57">
              <a:extLst>
                <a:ext uri="{FF2B5EF4-FFF2-40B4-BE49-F238E27FC236}">
                  <a16:creationId xmlns="" xmlns:a16="http://schemas.microsoft.com/office/drawing/2014/main" id="{07AF9930-E2DF-2D88-9B43-41E46EFDB77E}"/>
                </a:ext>
              </a:extLst>
            </p:cNvPr>
            <p:cNvSpPr/>
            <p:nvPr/>
          </p:nvSpPr>
          <p:spPr>
            <a:xfrm>
              <a:off x="4886538" y="3302275"/>
              <a:ext cx="213275" cy="115275"/>
            </a:xfrm>
            <a:custGeom>
              <a:avLst/>
              <a:gdLst/>
              <a:ahLst/>
              <a:cxnLst/>
              <a:rect l="l" t="t" r="r" b="b"/>
              <a:pathLst>
                <a:path w="8531" h="4611" extrusionOk="0">
                  <a:moveTo>
                    <a:pt x="3017" y="0"/>
                  </a:moveTo>
                  <a:cubicBezTo>
                    <a:pt x="1180" y="284"/>
                    <a:pt x="0" y="2015"/>
                    <a:pt x="2138" y="3092"/>
                  </a:cubicBezTo>
                  <a:cubicBezTo>
                    <a:pt x="3537" y="3797"/>
                    <a:pt x="5748" y="4610"/>
                    <a:pt x="7110" y="4610"/>
                  </a:cubicBezTo>
                  <a:cubicBezTo>
                    <a:pt x="8003" y="4610"/>
                    <a:pt x="8531" y="4261"/>
                    <a:pt x="8228" y="3304"/>
                  </a:cubicBezTo>
                  <a:cubicBezTo>
                    <a:pt x="7463" y="883"/>
                    <a:pt x="3017" y="0"/>
                    <a:pt x="301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99" name="Google Shape;8502;p57">
              <a:extLst>
                <a:ext uri="{FF2B5EF4-FFF2-40B4-BE49-F238E27FC236}">
                  <a16:creationId xmlns="" xmlns:a16="http://schemas.microsoft.com/office/drawing/2014/main" id="{F15BA319-F422-6DDF-8F7C-67772FDBFD56}"/>
                </a:ext>
              </a:extLst>
            </p:cNvPr>
            <p:cNvSpPr/>
            <p:nvPr/>
          </p:nvSpPr>
          <p:spPr>
            <a:xfrm>
              <a:off x="4835763" y="3007750"/>
              <a:ext cx="79225" cy="170250"/>
            </a:xfrm>
            <a:custGeom>
              <a:avLst/>
              <a:gdLst/>
              <a:ahLst/>
              <a:cxnLst/>
              <a:rect l="l" t="t" r="r" b="b"/>
              <a:pathLst>
                <a:path w="3169" h="6810" extrusionOk="0">
                  <a:moveTo>
                    <a:pt x="727" y="0"/>
                  </a:moveTo>
                  <a:cubicBezTo>
                    <a:pt x="698" y="0"/>
                    <a:pt x="670" y="2"/>
                    <a:pt x="644" y="5"/>
                  </a:cubicBezTo>
                  <a:cubicBezTo>
                    <a:pt x="1" y="82"/>
                    <a:pt x="667" y="6809"/>
                    <a:pt x="667" y="6809"/>
                  </a:cubicBezTo>
                  <a:cubicBezTo>
                    <a:pt x="2253" y="6109"/>
                    <a:pt x="2998" y="5010"/>
                    <a:pt x="3085" y="2923"/>
                  </a:cubicBezTo>
                  <a:cubicBezTo>
                    <a:pt x="3168" y="920"/>
                    <a:pt x="1434" y="0"/>
                    <a:pt x="727" y="0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0" name="Google Shape;8503;p57">
              <a:extLst>
                <a:ext uri="{FF2B5EF4-FFF2-40B4-BE49-F238E27FC236}">
                  <a16:creationId xmlns="" xmlns:a16="http://schemas.microsoft.com/office/drawing/2014/main" id="{F92E3D7E-F979-B08A-EEDA-5002F40F8F8E}"/>
                </a:ext>
              </a:extLst>
            </p:cNvPr>
            <p:cNvSpPr/>
            <p:nvPr/>
          </p:nvSpPr>
          <p:spPr>
            <a:xfrm>
              <a:off x="4819563" y="3211850"/>
              <a:ext cx="92275" cy="74575"/>
            </a:xfrm>
            <a:custGeom>
              <a:avLst/>
              <a:gdLst/>
              <a:ahLst/>
              <a:cxnLst/>
              <a:rect l="l" t="t" r="r" b="b"/>
              <a:pathLst>
                <a:path w="3691" h="2983" extrusionOk="0">
                  <a:moveTo>
                    <a:pt x="2801" y="0"/>
                  </a:moveTo>
                  <a:cubicBezTo>
                    <a:pt x="2249" y="0"/>
                    <a:pt x="1561" y="411"/>
                    <a:pt x="1561" y="411"/>
                  </a:cubicBezTo>
                  <a:cubicBezTo>
                    <a:pt x="1561" y="411"/>
                    <a:pt x="0" y="2115"/>
                    <a:pt x="1114" y="2840"/>
                  </a:cubicBezTo>
                  <a:cubicBezTo>
                    <a:pt x="1267" y="2939"/>
                    <a:pt x="1426" y="2983"/>
                    <a:pt x="1587" y="2983"/>
                  </a:cubicBezTo>
                  <a:cubicBezTo>
                    <a:pt x="2605" y="2983"/>
                    <a:pt x="3691" y="1223"/>
                    <a:pt x="3425" y="417"/>
                  </a:cubicBezTo>
                  <a:cubicBezTo>
                    <a:pt x="3322" y="104"/>
                    <a:pt x="3079" y="0"/>
                    <a:pt x="2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1" name="Google Shape;8504;p57">
              <a:extLst>
                <a:ext uri="{FF2B5EF4-FFF2-40B4-BE49-F238E27FC236}">
                  <a16:creationId xmlns="" xmlns:a16="http://schemas.microsoft.com/office/drawing/2014/main" id="{56125533-9E42-8BC7-B810-236374418D86}"/>
                </a:ext>
              </a:extLst>
            </p:cNvPr>
            <p:cNvSpPr/>
            <p:nvPr/>
          </p:nvSpPr>
          <p:spPr>
            <a:xfrm>
              <a:off x="4636013" y="2971500"/>
              <a:ext cx="240750" cy="192700"/>
            </a:xfrm>
            <a:custGeom>
              <a:avLst/>
              <a:gdLst/>
              <a:ahLst/>
              <a:cxnLst/>
              <a:rect l="l" t="t" r="r" b="b"/>
              <a:pathLst>
                <a:path w="9630" h="7708" extrusionOk="0">
                  <a:moveTo>
                    <a:pt x="4089" y="1"/>
                  </a:moveTo>
                  <a:cubicBezTo>
                    <a:pt x="1862" y="1"/>
                    <a:pt x="34" y="1320"/>
                    <a:pt x="9" y="3469"/>
                  </a:cubicBezTo>
                  <a:cubicBezTo>
                    <a:pt x="0" y="4250"/>
                    <a:pt x="279" y="4505"/>
                    <a:pt x="279" y="4505"/>
                  </a:cubicBezTo>
                  <a:cubicBezTo>
                    <a:pt x="279" y="4505"/>
                    <a:pt x="1045" y="3392"/>
                    <a:pt x="1689" y="2930"/>
                  </a:cubicBezTo>
                  <a:cubicBezTo>
                    <a:pt x="2192" y="2569"/>
                    <a:pt x="2331" y="2496"/>
                    <a:pt x="2361" y="2496"/>
                  </a:cubicBezTo>
                  <a:cubicBezTo>
                    <a:pt x="2381" y="2496"/>
                    <a:pt x="2350" y="2530"/>
                    <a:pt x="2350" y="2530"/>
                  </a:cubicBezTo>
                  <a:cubicBezTo>
                    <a:pt x="2350" y="2530"/>
                    <a:pt x="2936" y="6296"/>
                    <a:pt x="7145" y="7381"/>
                  </a:cubicBezTo>
                  <a:cubicBezTo>
                    <a:pt x="8324" y="7688"/>
                    <a:pt x="8652" y="7708"/>
                    <a:pt x="8652" y="7708"/>
                  </a:cubicBezTo>
                  <a:cubicBezTo>
                    <a:pt x="8652" y="7708"/>
                    <a:pt x="9442" y="7467"/>
                    <a:pt x="9537" y="5298"/>
                  </a:cubicBezTo>
                  <a:cubicBezTo>
                    <a:pt x="9630" y="3127"/>
                    <a:pt x="9452" y="1059"/>
                    <a:pt x="5403" y="149"/>
                  </a:cubicBezTo>
                  <a:cubicBezTo>
                    <a:pt x="4957" y="49"/>
                    <a:pt x="4516" y="1"/>
                    <a:pt x="4089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2" name="Google Shape;8505;p57">
              <a:extLst>
                <a:ext uri="{FF2B5EF4-FFF2-40B4-BE49-F238E27FC236}">
                  <a16:creationId xmlns="" xmlns:a16="http://schemas.microsoft.com/office/drawing/2014/main" id="{24399F40-71C6-1F8E-4B63-72B089DDFA86}"/>
                </a:ext>
              </a:extLst>
            </p:cNvPr>
            <p:cNvSpPr/>
            <p:nvPr/>
          </p:nvSpPr>
          <p:spPr>
            <a:xfrm>
              <a:off x="4812588" y="2996250"/>
              <a:ext cx="113400" cy="198550"/>
            </a:xfrm>
            <a:custGeom>
              <a:avLst/>
              <a:gdLst/>
              <a:ahLst/>
              <a:cxnLst/>
              <a:rect l="l" t="t" r="r" b="b"/>
              <a:pathLst>
                <a:path w="4536" h="7942" extrusionOk="0">
                  <a:moveTo>
                    <a:pt x="577" y="0"/>
                  </a:moveTo>
                  <a:cubicBezTo>
                    <a:pt x="0" y="0"/>
                    <a:pt x="1824" y="3612"/>
                    <a:pt x="1824" y="3612"/>
                  </a:cubicBezTo>
                  <a:cubicBezTo>
                    <a:pt x="1692" y="3785"/>
                    <a:pt x="1166" y="5823"/>
                    <a:pt x="1468" y="6735"/>
                  </a:cubicBezTo>
                  <a:cubicBezTo>
                    <a:pt x="1768" y="7646"/>
                    <a:pt x="1724" y="7865"/>
                    <a:pt x="1724" y="7865"/>
                  </a:cubicBezTo>
                  <a:cubicBezTo>
                    <a:pt x="1724" y="7865"/>
                    <a:pt x="1899" y="7942"/>
                    <a:pt x="2128" y="7942"/>
                  </a:cubicBezTo>
                  <a:cubicBezTo>
                    <a:pt x="2356" y="7942"/>
                    <a:pt x="2637" y="7866"/>
                    <a:pt x="2853" y="7564"/>
                  </a:cubicBezTo>
                  <a:cubicBezTo>
                    <a:pt x="3289" y="6959"/>
                    <a:pt x="4535" y="950"/>
                    <a:pt x="620" y="6"/>
                  </a:cubicBezTo>
                  <a:cubicBezTo>
                    <a:pt x="604" y="2"/>
                    <a:pt x="590" y="0"/>
                    <a:pt x="5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3" name="Google Shape;8506;p57">
              <a:extLst>
                <a:ext uri="{FF2B5EF4-FFF2-40B4-BE49-F238E27FC236}">
                  <a16:creationId xmlns="" xmlns:a16="http://schemas.microsoft.com/office/drawing/2014/main" id="{F5C1BEA0-5FAF-828F-46A3-F5970FAE46AE}"/>
                </a:ext>
              </a:extLst>
            </p:cNvPr>
            <p:cNvSpPr/>
            <p:nvPr/>
          </p:nvSpPr>
          <p:spPr>
            <a:xfrm>
              <a:off x="4806388" y="3194850"/>
              <a:ext cx="54300" cy="61675"/>
            </a:xfrm>
            <a:custGeom>
              <a:avLst/>
              <a:gdLst/>
              <a:ahLst/>
              <a:cxnLst/>
              <a:rect l="l" t="t" r="r" b="b"/>
              <a:pathLst>
                <a:path w="2172" h="2467" extrusionOk="0">
                  <a:moveTo>
                    <a:pt x="2171" y="870"/>
                  </a:moveTo>
                  <a:lnTo>
                    <a:pt x="2171" y="870"/>
                  </a:lnTo>
                  <a:cubicBezTo>
                    <a:pt x="2171" y="870"/>
                    <a:pt x="2171" y="870"/>
                    <a:pt x="2171" y="870"/>
                  </a:cubicBezTo>
                  <a:close/>
                  <a:moveTo>
                    <a:pt x="1999" y="0"/>
                  </a:moveTo>
                  <a:cubicBezTo>
                    <a:pt x="992" y="0"/>
                    <a:pt x="224" y="1698"/>
                    <a:pt x="34" y="2327"/>
                  </a:cubicBezTo>
                  <a:cubicBezTo>
                    <a:pt x="1" y="2433"/>
                    <a:pt x="40" y="2466"/>
                    <a:pt x="83" y="2466"/>
                  </a:cubicBezTo>
                  <a:cubicBezTo>
                    <a:pt x="114" y="2466"/>
                    <a:pt x="146" y="2449"/>
                    <a:pt x="154" y="2429"/>
                  </a:cubicBezTo>
                  <a:cubicBezTo>
                    <a:pt x="716" y="931"/>
                    <a:pt x="2138" y="870"/>
                    <a:pt x="2171" y="870"/>
                  </a:cubicBezTo>
                  <a:cubicBezTo>
                    <a:pt x="2171" y="870"/>
                    <a:pt x="2171" y="870"/>
                    <a:pt x="2171" y="870"/>
                  </a:cubicBezTo>
                  <a:lnTo>
                    <a:pt x="2171" y="870"/>
                  </a:lnTo>
                  <a:lnTo>
                    <a:pt x="2001" y="0"/>
                  </a:lnTo>
                  <a:cubicBezTo>
                    <a:pt x="2000" y="0"/>
                    <a:pt x="2000" y="0"/>
                    <a:pt x="1999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4" name="Google Shape;8507;p57">
              <a:extLst>
                <a:ext uri="{FF2B5EF4-FFF2-40B4-BE49-F238E27FC236}">
                  <a16:creationId xmlns="" xmlns:a16="http://schemas.microsoft.com/office/drawing/2014/main" id="{EDEC67B6-1261-3C49-AEEF-BC62D8A452E5}"/>
                </a:ext>
              </a:extLst>
            </p:cNvPr>
            <p:cNvSpPr/>
            <p:nvPr/>
          </p:nvSpPr>
          <p:spPr>
            <a:xfrm>
              <a:off x="4666938" y="3030225"/>
              <a:ext cx="38100" cy="62675"/>
            </a:xfrm>
            <a:custGeom>
              <a:avLst/>
              <a:gdLst/>
              <a:ahLst/>
              <a:cxnLst/>
              <a:rect l="l" t="t" r="r" b="b"/>
              <a:pathLst>
                <a:path w="1524" h="2507" extrusionOk="0">
                  <a:moveTo>
                    <a:pt x="1523" y="1"/>
                  </a:moveTo>
                  <a:lnTo>
                    <a:pt x="1523" y="1"/>
                  </a:lnTo>
                  <a:cubicBezTo>
                    <a:pt x="0" y="407"/>
                    <a:pt x="25" y="2507"/>
                    <a:pt x="25" y="2507"/>
                  </a:cubicBezTo>
                  <a:lnTo>
                    <a:pt x="1523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5" name="Google Shape;8508;p57">
              <a:extLst>
                <a:ext uri="{FF2B5EF4-FFF2-40B4-BE49-F238E27FC236}">
                  <a16:creationId xmlns="" xmlns:a16="http://schemas.microsoft.com/office/drawing/2014/main" id="{A45FD6F5-0FD0-42D8-9731-897E04223C2B}"/>
                </a:ext>
              </a:extLst>
            </p:cNvPr>
            <p:cNvSpPr/>
            <p:nvPr/>
          </p:nvSpPr>
          <p:spPr>
            <a:xfrm>
              <a:off x="4507613" y="3361725"/>
              <a:ext cx="357625" cy="179275"/>
            </a:xfrm>
            <a:custGeom>
              <a:avLst/>
              <a:gdLst/>
              <a:ahLst/>
              <a:cxnLst/>
              <a:rect l="l" t="t" r="r" b="b"/>
              <a:pathLst>
                <a:path w="14305" h="7171" extrusionOk="0">
                  <a:moveTo>
                    <a:pt x="1244" y="1"/>
                  </a:moveTo>
                  <a:lnTo>
                    <a:pt x="1" y="720"/>
                  </a:lnTo>
                  <a:lnTo>
                    <a:pt x="13008" y="7171"/>
                  </a:lnTo>
                  <a:lnTo>
                    <a:pt x="14304" y="6296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6" name="Google Shape;8509;p57">
              <a:extLst>
                <a:ext uri="{FF2B5EF4-FFF2-40B4-BE49-F238E27FC236}">
                  <a16:creationId xmlns="" xmlns:a16="http://schemas.microsoft.com/office/drawing/2014/main" id="{82DFCF00-CA93-E684-7B68-312A58BCBEEE}"/>
                </a:ext>
              </a:extLst>
            </p:cNvPr>
            <p:cNvSpPr/>
            <p:nvPr/>
          </p:nvSpPr>
          <p:spPr>
            <a:xfrm>
              <a:off x="4858913" y="3402200"/>
              <a:ext cx="304300" cy="174125"/>
            </a:xfrm>
            <a:custGeom>
              <a:avLst/>
              <a:gdLst/>
              <a:ahLst/>
              <a:cxnLst/>
              <a:rect l="l" t="t" r="r" b="b"/>
              <a:pathLst>
                <a:path w="12172" h="6965" extrusionOk="0">
                  <a:moveTo>
                    <a:pt x="9777" y="1"/>
                  </a:moveTo>
                  <a:cubicBezTo>
                    <a:pt x="9777" y="1"/>
                    <a:pt x="3" y="4066"/>
                    <a:pt x="1" y="5104"/>
                  </a:cubicBezTo>
                  <a:lnTo>
                    <a:pt x="2720" y="6965"/>
                  </a:lnTo>
                  <a:lnTo>
                    <a:pt x="12172" y="615"/>
                  </a:lnTo>
                  <a:lnTo>
                    <a:pt x="97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7" name="Google Shape;8510;p57">
              <a:extLst>
                <a:ext uri="{FF2B5EF4-FFF2-40B4-BE49-F238E27FC236}">
                  <a16:creationId xmlns="" xmlns:a16="http://schemas.microsoft.com/office/drawing/2014/main" id="{626E1D72-0B6B-6BFC-BBD3-F85192D3086C}"/>
                </a:ext>
              </a:extLst>
            </p:cNvPr>
            <p:cNvSpPr/>
            <p:nvPr/>
          </p:nvSpPr>
          <p:spPr>
            <a:xfrm>
              <a:off x="4832163" y="3519075"/>
              <a:ext cx="94925" cy="30900"/>
            </a:xfrm>
            <a:custGeom>
              <a:avLst/>
              <a:gdLst/>
              <a:ahLst/>
              <a:cxnLst/>
              <a:rect l="l" t="t" r="r" b="b"/>
              <a:pathLst>
                <a:path w="3797" h="1236" extrusionOk="0">
                  <a:moveTo>
                    <a:pt x="1320" y="1"/>
                  </a:moveTo>
                  <a:lnTo>
                    <a:pt x="149" y="132"/>
                  </a:lnTo>
                  <a:cubicBezTo>
                    <a:pt x="149" y="132"/>
                    <a:pt x="1" y="1068"/>
                    <a:pt x="1923" y="1217"/>
                  </a:cubicBezTo>
                  <a:cubicBezTo>
                    <a:pt x="2088" y="1230"/>
                    <a:pt x="2237" y="1236"/>
                    <a:pt x="2371" y="1236"/>
                  </a:cubicBezTo>
                  <a:cubicBezTo>
                    <a:pt x="3797" y="1236"/>
                    <a:pt x="3562" y="581"/>
                    <a:pt x="3562" y="581"/>
                  </a:cubicBezTo>
                  <a:lnTo>
                    <a:pt x="1320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8" name="Google Shape;8511;p57">
              <a:extLst>
                <a:ext uri="{FF2B5EF4-FFF2-40B4-BE49-F238E27FC236}">
                  <a16:creationId xmlns="" xmlns:a16="http://schemas.microsoft.com/office/drawing/2014/main" id="{274B0C8B-B77E-DCD8-6F67-511F07989E8B}"/>
                </a:ext>
              </a:extLst>
            </p:cNvPr>
            <p:cNvSpPr/>
            <p:nvPr/>
          </p:nvSpPr>
          <p:spPr>
            <a:xfrm>
              <a:off x="4393913" y="3359750"/>
              <a:ext cx="778575" cy="578625"/>
            </a:xfrm>
            <a:custGeom>
              <a:avLst/>
              <a:gdLst/>
              <a:ahLst/>
              <a:cxnLst/>
              <a:rect l="l" t="t" r="r" b="b"/>
              <a:pathLst>
                <a:path w="31143" h="23145" extrusionOk="0">
                  <a:moveTo>
                    <a:pt x="3535" y="0"/>
                  </a:moveTo>
                  <a:lnTo>
                    <a:pt x="1" y="16145"/>
                  </a:lnTo>
                  <a:cubicBezTo>
                    <a:pt x="1" y="16145"/>
                    <a:pt x="13218" y="22517"/>
                    <a:pt x="14212" y="23019"/>
                  </a:cubicBezTo>
                  <a:cubicBezTo>
                    <a:pt x="14388" y="23108"/>
                    <a:pt x="14588" y="23144"/>
                    <a:pt x="14798" y="23144"/>
                  </a:cubicBezTo>
                  <a:cubicBezTo>
                    <a:pt x="15778" y="23144"/>
                    <a:pt x="16979" y="22354"/>
                    <a:pt x="16979" y="22354"/>
                  </a:cubicBezTo>
                  <a:lnTo>
                    <a:pt x="21212" y="20226"/>
                  </a:lnTo>
                  <a:lnTo>
                    <a:pt x="27182" y="17222"/>
                  </a:lnTo>
                  <a:lnTo>
                    <a:pt x="29567" y="8120"/>
                  </a:lnTo>
                  <a:lnTo>
                    <a:pt x="31143" y="1720"/>
                  </a:lnTo>
                  <a:lnTo>
                    <a:pt x="21093" y="6956"/>
                  </a:lnTo>
                  <a:cubicBezTo>
                    <a:pt x="21093" y="6956"/>
                    <a:pt x="21329" y="7610"/>
                    <a:pt x="19903" y="7610"/>
                  </a:cubicBezTo>
                  <a:cubicBezTo>
                    <a:pt x="19769" y="7610"/>
                    <a:pt x="19619" y="7604"/>
                    <a:pt x="19454" y="7592"/>
                  </a:cubicBezTo>
                  <a:cubicBezTo>
                    <a:pt x="17533" y="7443"/>
                    <a:pt x="17680" y="6506"/>
                    <a:pt x="17680" y="6506"/>
                  </a:cubicBezTo>
                  <a:lnTo>
                    <a:pt x="3535" y="0"/>
                  </a:lnTo>
                  <a:close/>
                </a:path>
              </a:pathLst>
            </a:custGeom>
            <a:solidFill>
              <a:srgbClr val="86D3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09" name="Google Shape;8512;p57">
              <a:extLst>
                <a:ext uri="{FF2B5EF4-FFF2-40B4-BE49-F238E27FC236}">
                  <a16:creationId xmlns="" xmlns:a16="http://schemas.microsoft.com/office/drawing/2014/main" id="{F9585B56-5A4C-49D6-A265-6091B41BD0E5}"/>
                </a:ext>
              </a:extLst>
            </p:cNvPr>
            <p:cNvSpPr/>
            <p:nvPr/>
          </p:nvSpPr>
          <p:spPr>
            <a:xfrm>
              <a:off x="4411813" y="3460925"/>
              <a:ext cx="64300" cy="52875"/>
            </a:xfrm>
            <a:custGeom>
              <a:avLst/>
              <a:gdLst/>
              <a:ahLst/>
              <a:cxnLst/>
              <a:rect l="l" t="t" r="r" b="b"/>
              <a:pathLst>
                <a:path w="2572" h="2115" extrusionOk="0">
                  <a:moveTo>
                    <a:pt x="609" y="0"/>
                  </a:moveTo>
                  <a:cubicBezTo>
                    <a:pt x="179" y="0"/>
                    <a:pt x="5" y="450"/>
                    <a:pt x="3" y="992"/>
                  </a:cubicBezTo>
                  <a:cubicBezTo>
                    <a:pt x="0" y="1711"/>
                    <a:pt x="1892" y="2115"/>
                    <a:pt x="1892" y="2115"/>
                  </a:cubicBezTo>
                  <a:cubicBezTo>
                    <a:pt x="1892" y="2115"/>
                    <a:pt x="2572" y="1876"/>
                    <a:pt x="2344" y="1434"/>
                  </a:cubicBezTo>
                  <a:cubicBezTo>
                    <a:pt x="2148" y="1051"/>
                    <a:pt x="1700" y="478"/>
                    <a:pt x="1115" y="156"/>
                  </a:cubicBezTo>
                  <a:cubicBezTo>
                    <a:pt x="917" y="48"/>
                    <a:pt x="749" y="0"/>
                    <a:pt x="6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0" name="Google Shape;8513;p57">
              <a:extLst>
                <a:ext uri="{FF2B5EF4-FFF2-40B4-BE49-F238E27FC236}">
                  <a16:creationId xmlns="" xmlns:a16="http://schemas.microsoft.com/office/drawing/2014/main" id="{81AF1897-90A6-2E3F-3B1D-2FF7899862B5}"/>
                </a:ext>
              </a:extLst>
            </p:cNvPr>
            <p:cNvSpPr/>
            <p:nvPr/>
          </p:nvSpPr>
          <p:spPr>
            <a:xfrm>
              <a:off x="4421188" y="3492150"/>
              <a:ext cx="47675" cy="22275"/>
            </a:xfrm>
            <a:custGeom>
              <a:avLst/>
              <a:gdLst/>
              <a:ahLst/>
              <a:cxnLst/>
              <a:rect l="l" t="t" r="r" b="b"/>
              <a:pathLst>
                <a:path w="1907" h="891" extrusionOk="0">
                  <a:moveTo>
                    <a:pt x="89" y="0"/>
                  </a:moveTo>
                  <a:cubicBezTo>
                    <a:pt x="32" y="0"/>
                    <a:pt x="0" y="16"/>
                    <a:pt x="3" y="51"/>
                  </a:cubicBezTo>
                  <a:cubicBezTo>
                    <a:pt x="3" y="51"/>
                    <a:pt x="1442" y="803"/>
                    <a:pt x="1680" y="877"/>
                  </a:cubicBezTo>
                  <a:cubicBezTo>
                    <a:pt x="1709" y="887"/>
                    <a:pt x="1735" y="891"/>
                    <a:pt x="1756" y="891"/>
                  </a:cubicBezTo>
                  <a:cubicBezTo>
                    <a:pt x="1907" y="891"/>
                    <a:pt x="1875" y="689"/>
                    <a:pt x="1826" y="641"/>
                  </a:cubicBezTo>
                  <a:cubicBezTo>
                    <a:pt x="1778" y="593"/>
                    <a:pt x="446" y="0"/>
                    <a:pt x="89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1" name="Google Shape;8514;p57">
              <a:extLst>
                <a:ext uri="{FF2B5EF4-FFF2-40B4-BE49-F238E27FC236}">
                  <a16:creationId xmlns="" xmlns:a16="http://schemas.microsoft.com/office/drawing/2014/main" id="{7DAA70A9-9A8D-C471-9A1D-68D7889203B2}"/>
                </a:ext>
              </a:extLst>
            </p:cNvPr>
            <p:cNvSpPr/>
            <p:nvPr/>
          </p:nvSpPr>
          <p:spPr>
            <a:xfrm>
              <a:off x="4814013" y="3583325"/>
              <a:ext cx="110150" cy="339400"/>
            </a:xfrm>
            <a:custGeom>
              <a:avLst/>
              <a:gdLst/>
              <a:ahLst/>
              <a:cxnLst/>
              <a:rect l="l" t="t" r="r" b="b"/>
              <a:pathLst>
                <a:path w="4406" h="13576" extrusionOk="0">
                  <a:moveTo>
                    <a:pt x="3692" y="0"/>
                  </a:moveTo>
                  <a:lnTo>
                    <a:pt x="0" y="13576"/>
                  </a:lnTo>
                  <a:lnTo>
                    <a:pt x="4405" y="11280"/>
                  </a:lnTo>
                  <a:lnTo>
                    <a:pt x="3175" y="9659"/>
                  </a:lnTo>
                  <a:lnTo>
                    <a:pt x="3692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2" name="Google Shape;8515;p57">
              <a:extLst>
                <a:ext uri="{FF2B5EF4-FFF2-40B4-BE49-F238E27FC236}">
                  <a16:creationId xmlns="" xmlns:a16="http://schemas.microsoft.com/office/drawing/2014/main" id="{E3ACD6F5-7417-BED4-781D-A4FA9448A5BA}"/>
                </a:ext>
              </a:extLst>
            </p:cNvPr>
            <p:cNvSpPr/>
            <p:nvPr/>
          </p:nvSpPr>
          <p:spPr>
            <a:xfrm>
              <a:off x="5073413" y="3562675"/>
              <a:ext cx="59650" cy="227625"/>
            </a:xfrm>
            <a:custGeom>
              <a:avLst/>
              <a:gdLst/>
              <a:ahLst/>
              <a:cxnLst/>
              <a:rect l="l" t="t" r="r" b="b"/>
              <a:pathLst>
                <a:path w="2386" h="9105" extrusionOk="0">
                  <a:moveTo>
                    <a:pt x="2385" y="1"/>
                  </a:moveTo>
                  <a:cubicBezTo>
                    <a:pt x="2385" y="1"/>
                    <a:pt x="1434" y="314"/>
                    <a:pt x="1035" y="1119"/>
                  </a:cubicBezTo>
                  <a:cubicBezTo>
                    <a:pt x="909" y="1374"/>
                    <a:pt x="917" y="2020"/>
                    <a:pt x="917" y="2020"/>
                  </a:cubicBezTo>
                  <a:cubicBezTo>
                    <a:pt x="917" y="2020"/>
                    <a:pt x="374" y="2411"/>
                    <a:pt x="499" y="2976"/>
                  </a:cubicBezTo>
                  <a:cubicBezTo>
                    <a:pt x="623" y="3540"/>
                    <a:pt x="891" y="3947"/>
                    <a:pt x="891" y="3947"/>
                  </a:cubicBezTo>
                  <a:lnTo>
                    <a:pt x="0" y="9104"/>
                  </a:lnTo>
                  <a:lnTo>
                    <a:pt x="0" y="9104"/>
                  </a:lnTo>
                  <a:lnTo>
                    <a:pt x="2385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3" name="Google Shape;8516;p57">
              <a:extLst>
                <a:ext uri="{FF2B5EF4-FFF2-40B4-BE49-F238E27FC236}">
                  <a16:creationId xmlns="" xmlns:a16="http://schemas.microsoft.com/office/drawing/2014/main" id="{93C97336-AC7C-158A-7CD1-26A126A82711}"/>
                </a:ext>
              </a:extLst>
            </p:cNvPr>
            <p:cNvSpPr/>
            <p:nvPr/>
          </p:nvSpPr>
          <p:spPr>
            <a:xfrm>
              <a:off x="4403988" y="3558575"/>
              <a:ext cx="31150" cy="102875"/>
            </a:xfrm>
            <a:custGeom>
              <a:avLst/>
              <a:gdLst/>
              <a:ahLst/>
              <a:cxnLst/>
              <a:rect l="l" t="t" r="r" b="b"/>
              <a:pathLst>
                <a:path w="1246" h="4115" extrusionOk="0">
                  <a:moveTo>
                    <a:pt x="330" y="1"/>
                  </a:moveTo>
                  <a:lnTo>
                    <a:pt x="330" y="1"/>
                  </a:lnTo>
                  <a:cubicBezTo>
                    <a:pt x="8" y="680"/>
                    <a:pt x="0" y="3316"/>
                    <a:pt x="476" y="4115"/>
                  </a:cubicBezTo>
                  <a:lnTo>
                    <a:pt x="1246" y="682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4" name="Google Shape;8517;p57">
              <a:extLst>
                <a:ext uri="{FF2B5EF4-FFF2-40B4-BE49-F238E27FC236}">
                  <a16:creationId xmlns="" xmlns:a16="http://schemas.microsoft.com/office/drawing/2014/main" id="{10681769-8289-DB2B-3419-B8EB00401E1F}"/>
                </a:ext>
              </a:extLst>
            </p:cNvPr>
            <p:cNvSpPr/>
            <p:nvPr/>
          </p:nvSpPr>
          <p:spPr>
            <a:xfrm>
              <a:off x="4407888" y="3558575"/>
              <a:ext cx="27300" cy="102875"/>
            </a:xfrm>
            <a:custGeom>
              <a:avLst/>
              <a:gdLst/>
              <a:ahLst/>
              <a:cxnLst/>
              <a:rect l="l" t="t" r="r" b="b"/>
              <a:pathLst>
                <a:path w="1092" h="4115" extrusionOk="0">
                  <a:moveTo>
                    <a:pt x="175" y="1"/>
                  </a:moveTo>
                  <a:lnTo>
                    <a:pt x="175" y="1"/>
                  </a:lnTo>
                  <a:cubicBezTo>
                    <a:pt x="175" y="1"/>
                    <a:pt x="1" y="285"/>
                    <a:pt x="325" y="777"/>
                  </a:cubicBezTo>
                  <a:cubicBezTo>
                    <a:pt x="449" y="966"/>
                    <a:pt x="687" y="1162"/>
                    <a:pt x="687" y="1162"/>
                  </a:cubicBezTo>
                  <a:lnTo>
                    <a:pt x="321" y="4115"/>
                  </a:lnTo>
                  <a:lnTo>
                    <a:pt x="1091" y="682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5" name="Google Shape;8518;p57">
              <a:extLst>
                <a:ext uri="{FF2B5EF4-FFF2-40B4-BE49-F238E27FC236}">
                  <a16:creationId xmlns="" xmlns:a16="http://schemas.microsoft.com/office/drawing/2014/main" id="{199213E7-CB74-2A2F-9DD8-EC7C56FB0B99}"/>
                </a:ext>
              </a:extLst>
            </p:cNvPr>
            <p:cNvSpPr/>
            <p:nvPr/>
          </p:nvSpPr>
          <p:spPr>
            <a:xfrm>
              <a:off x="4397863" y="3536600"/>
              <a:ext cx="60825" cy="40400"/>
            </a:xfrm>
            <a:custGeom>
              <a:avLst/>
              <a:gdLst/>
              <a:ahLst/>
              <a:cxnLst/>
              <a:rect l="l" t="t" r="r" b="b"/>
              <a:pathLst>
                <a:path w="2433" h="1616" extrusionOk="0">
                  <a:moveTo>
                    <a:pt x="1" y="0"/>
                  </a:moveTo>
                  <a:lnTo>
                    <a:pt x="1" y="0"/>
                  </a:lnTo>
                  <a:cubicBezTo>
                    <a:pt x="96" y="800"/>
                    <a:pt x="303" y="1494"/>
                    <a:pt x="1343" y="1610"/>
                  </a:cubicBezTo>
                  <a:cubicBezTo>
                    <a:pt x="1375" y="1614"/>
                    <a:pt x="1405" y="1616"/>
                    <a:pt x="1436" y="1616"/>
                  </a:cubicBezTo>
                  <a:cubicBezTo>
                    <a:pt x="1779" y="1616"/>
                    <a:pt x="2063" y="1405"/>
                    <a:pt x="2240" y="1232"/>
                  </a:cubicBezTo>
                  <a:cubicBezTo>
                    <a:pt x="2363" y="1112"/>
                    <a:pt x="2432" y="1010"/>
                    <a:pt x="2432" y="1010"/>
                  </a:cubicBezTo>
                  <a:cubicBezTo>
                    <a:pt x="2432" y="1010"/>
                    <a:pt x="1540" y="857"/>
                    <a:pt x="1010" y="563"/>
                  </a:cubicBezTo>
                  <a:cubicBezTo>
                    <a:pt x="359" y="2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6" name="Google Shape;8519;p57">
              <a:extLst>
                <a:ext uri="{FF2B5EF4-FFF2-40B4-BE49-F238E27FC236}">
                  <a16:creationId xmlns="" xmlns:a16="http://schemas.microsoft.com/office/drawing/2014/main" id="{1239E999-2B02-9291-6C2A-E2581E8D3F11}"/>
                </a:ext>
              </a:extLst>
            </p:cNvPr>
            <p:cNvSpPr/>
            <p:nvPr/>
          </p:nvSpPr>
          <p:spPr>
            <a:xfrm>
              <a:off x="4413288" y="3547725"/>
              <a:ext cx="45350" cy="20175"/>
            </a:xfrm>
            <a:custGeom>
              <a:avLst/>
              <a:gdLst/>
              <a:ahLst/>
              <a:cxnLst/>
              <a:rect l="l" t="t" r="r" b="b"/>
              <a:pathLst>
                <a:path w="1814" h="807" extrusionOk="0">
                  <a:moveTo>
                    <a:pt x="122" y="1"/>
                  </a:moveTo>
                  <a:cubicBezTo>
                    <a:pt x="1" y="1"/>
                    <a:pt x="444" y="389"/>
                    <a:pt x="893" y="603"/>
                  </a:cubicBezTo>
                  <a:cubicBezTo>
                    <a:pt x="1249" y="771"/>
                    <a:pt x="1435" y="807"/>
                    <a:pt x="1530" y="807"/>
                  </a:cubicBezTo>
                  <a:cubicBezTo>
                    <a:pt x="1603" y="807"/>
                    <a:pt x="1622" y="786"/>
                    <a:pt x="1622" y="786"/>
                  </a:cubicBezTo>
                  <a:cubicBezTo>
                    <a:pt x="1745" y="666"/>
                    <a:pt x="1814" y="564"/>
                    <a:pt x="1814" y="564"/>
                  </a:cubicBezTo>
                  <a:cubicBezTo>
                    <a:pt x="1814" y="564"/>
                    <a:pt x="922" y="410"/>
                    <a:pt x="392" y="117"/>
                  </a:cubicBezTo>
                  <a:cubicBezTo>
                    <a:pt x="243" y="35"/>
                    <a:pt x="158" y="1"/>
                    <a:pt x="122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7" name="Google Shape;8520;p57">
              <a:extLst>
                <a:ext uri="{FF2B5EF4-FFF2-40B4-BE49-F238E27FC236}">
                  <a16:creationId xmlns="" xmlns:a16="http://schemas.microsoft.com/office/drawing/2014/main" id="{5F5DDC36-4702-BCC8-46DE-D24A99186CE3}"/>
                </a:ext>
              </a:extLst>
            </p:cNvPr>
            <p:cNvSpPr/>
            <p:nvPr/>
          </p:nvSpPr>
          <p:spPr>
            <a:xfrm>
              <a:off x="4391388" y="3512825"/>
              <a:ext cx="90900" cy="49750"/>
            </a:xfrm>
            <a:custGeom>
              <a:avLst/>
              <a:gdLst/>
              <a:ahLst/>
              <a:cxnLst/>
              <a:rect l="l" t="t" r="r" b="b"/>
              <a:pathLst>
                <a:path w="3636" h="1990" extrusionOk="0">
                  <a:moveTo>
                    <a:pt x="576" y="1"/>
                  </a:moveTo>
                  <a:cubicBezTo>
                    <a:pt x="508" y="1"/>
                    <a:pt x="446" y="11"/>
                    <a:pt x="392" y="33"/>
                  </a:cubicBezTo>
                  <a:cubicBezTo>
                    <a:pt x="1" y="190"/>
                    <a:pt x="260" y="951"/>
                    <a:pt x="260" y="951"/>
                  </a:cubicBezTo>
                  <a:cubicBezTo>
                    <a:pt x="260" y="951"/>
                    <a:pt x="618" y="1152"/>
                    <a:pt x="1269" y="1513"/>
                  </a:cubicBezTo>
                  <a:cubicBezTo>
                    <a:pt x="1656" y="1727"/>
                    <a:pt x="2254" y="1989"/>
                    <a:pt x="2726" y="1989"/>
                  </a:cubicBezTo>
                  <a:cubicBezTo>
                    <a:pt x="2899" y="1989"/>
                    <a:pt x="3055" y="1954"/>
                    <a:pt x="3177" y="1869"/>
                  </a:cubicBezTo>
                  <a:cubicBezTo>
                    <a:pt x="3635" y="1551"/>
                    <a:pt x="2993" y="1060"/>
                    <a:pt x="2277" y="699"/>
                  </a:cubicBezTo>
                  <a:cubicBezTo>
                    <a:pt x="1660" y="388"/>
                    <a:pt x="998" y="1"/>
                    <a:pt x="5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8" name="Google Shape;8521;p57">
              <a:extLst>
                <a:ext uri="{FF2B5EF4-FFF2-40B4-BE49-F238E27FC236}">
                  <a16:creationId xmlns="" xmlns:a16="http://schemas.microsoft.com/office/drawing/2014/main" id="{408F9B7E-76AB-E012-9F3D-08EAD300C687}"/>
                </a:ext>
              </a:extLst>
            </p:cNvPr>
            <p:cNvSpPr/>
            <p:nvPr/>
          </p:nvSpPr>
          <p:spPr>
            <a:xfrm>
              <a:off x="4419338" y="3522125"/>
              <a:ext cx="57425" cy="28025"/>
            </a:xfrm>
            <a:custGeom>
              <a:avLst/>
              <a:gdLst/>
              <a:ahLst/>
              <a:cxnLst/>
              <a:rect l="l" t="t" r="r" b="b"/>
              <a:pathLst>
                <a:path w="2297" h="1121" extrusionOk="0">
                  <a:moveTo>
                    <a:pt x="1" y="0"/>
                  </a:moveTo>
                  <a:cubicBezTo>
                    <a:pt x="202" y="329"/>
                    <a:pt x="1895" y="1118"/>
                    <a:pt x="2096" y="1121"/>
                  </a:cubicBezTo>
                  <a:cubicBezTo>
                    <a:pt x="2296" y="1121"/>
                    <a:pt x="2006" y="882"/>
                    <a:pt x="1805" y="663"/>
                  </a:cubicBezTo>
                  <a:cubicBezTo>
                    <a:pt x="1605" y="44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19" name="Google Shape;8522;p57">
              <a:extLst>
                <a:ext uri="{FF2B5EF4-FFF2-40B4-BE49-F238E27FC236}">
                  <a16:creationId xmlns="" xmlns:a16="http://schemas.microsoft.com/office/drawing/2014/main" id="{C58C947F-AD90-0D4B-C1C8-A98E67426CE7}"/>
                </a:ext>
              </a:extLst>
            </p:cNvPr>
            <p:cNvSpPr/>
            <p:nvPr/>
          </p:nvSpPr>
          <p:spPr>
            <a:xfrm>
              <a:off x="4396438" y="3485675"/>
              <a:ext cx="96475" cy="59625"/>
            </a:xfrm>
            <a:custGeom>
              <a:avLst/>
              <a:gdLst/>
              <a:ahLst/>
              <a:cxnLst/>
              <a:rect l="l" t="t" r="r" b="b"/>
              <a:pathLst>
                <a:path w="3859" h="2385" extrusionOk="0">
                  <a:moveTo>
                    <a:pt x="595" y="0"/>
                  </a:moveTo>
                  <a:cubicBezTo>
                    <a:pt x="307" y="0"/>
                    <a:pt x="1" y="730"/>
                    <a:pt x="190" y="1119"/>
                  </a:cubicBezTo>
                  <a:cubicBezTo>
                    <a:pt x="383" y="1520"/>
                    <a:pt x="2728" y="2341"/>
                    <a:pt x="2988" y="2383"/>
                  </a:cubicBezTo>
                  <a:cubicBezTo>
                    <a:pt x="2994" y="2384"/>
                    <a:pt x="3000" y="2384"/>
                    <a:pt x="3006" y="2384"/>
                  </a:cubicBezTo>
                  <a:cubicBezTo>
                    <a:pt x="3277" y="2384"/>
                    <a:pt x="3858" y="1569"/>
                    <a:pt x="2904" y="1138"/>
                  </a:cubicBezTo>
                  <a:cubicBezTo>
                    <a:pt x="1926" y="695"/>
                    <a:pt x="618" y="2"/>
                    <a:pt x="618" y="2"/>
                  </a:cubicBezTo>
                  <a:cubicBezTo>
                    <a:pt x="610" y="1"/>
                    <a:pt x="603" y="0"/>
                    <a:pt x="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0" name="Google Shape;8523;p57">
              <a:extLst>
                <a:ext uri="{FF2B5EF4-FFF2-40B4-BE49-F238E27FC236}">
                  <a16:creationId xmlns="" xmlns:a16="http://schemas.microsoft.com/office/drawing/2014/main" id="{0E73548B-A710-1CD1-FC30-F23A73E056F5}"/>
                </a:ext>
              </a:extLst>
            </p:cNvPr>
            <p:cNvSpPr/>
            <p:nvPr/>
          </p:nvSpPr>
          <p:spPr>
            <a:xfrm>
              <a:off x="5095438" y="3621300"/>
              <a:ext cx="58225" cy="27350"/>
            </a:xfrm>
            <a:custGeom>
              <a:avLst/>
              <a:gdLst/>
              <a:ahLst/>
              <a:cxnLst/>
              <a:rect l="l" t="t" r="r" b="b"/>
              <a:pathLst>
                <a:path w="2329" h="1094" extrusionOk="0">
                  <a:moveTo>
                    <a:pt x="2043" y="0"/>
                  </a:moveTo>
                  <a:lnTo>
                    <a:pt x="2043" y="0"/>
                  </a:lnTo>
                  <a:cubicBezTo>
                    <a:pt x="2043" y="0"/>
                    <a:pt x="0" y="281"/>
                    <a:pt x="126" y="696"/>
                  </a:cubicBezTo>
                  <a:cubicBezTo>
                    <a:pt x="206" y="959"/>
                    <a:pt x="606" y="1094"/>
                    <a:pt x="1035" y="1094"/>
                  </a:cubicBezTo>
                  <a:cubicBezTo>
                    <a:pt x="1283" y="1094"/>
                    <a:pt x="1542" y="1048"/>
                    <a:pt x="1753" y="956"/>
                  </a:cubicBezTo>
                  <a:cubicBezTo>
                    <a:pt x="2328" y="703"/>
                    <a:pt x="2234" y="384"/>
                    <a:pt x="2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1" name="Google Shape;8524;p57">
              <a:extLst>
                <a:ext uri="{FF2B5EF4-FFF2-40B4-BE49-F238E27FC236}">
                  <a16:creationId xmlns="" xmlns:a16="http://schemas.microsoft.com/office/drawing/2014/main" id="{5542DA27-9288-D56A-29A4-E215949B0014}"/>
                </a:ext>
              </a:extLst>
            </p:cNvPr>
            <p:cNvSpPr/>
            <p:nvPr/>
          </p:nvSpPr>
          <p:spPr>
            <a:xfrm>
              <a:off x="5098588" y="3625950"/>
              <a:ext cx="44150" cy="15525"/>
            </a:xfrm>
            <a:custGeom>
              <a:avLst/>
              <a:gdLst/>
              <a:ahLst/>
              <a:cxnLst/>
              <a:rect l="l" t="t" r="r" b="b"/>
              <a:pathLst>
                <a:path w="1766" h="621" extrusionOk="0">
                  <a:moveTo>
                    <a:pt x="1572" y="1"/>
                  </a:moveTo>
                  <a:cubicBezTo>
                    <a:pt x="1201" y="1"/>
                    <a:pt x="0" y="510"/>
                    <a:pt x="0" y="510"/>
                  </a:cubicBezTo>
                  <a:cubicBezTo>
                    <a:pt x="0" y="510"/>
                    <a:pt x="219" y="621"/>
                    <a:pt x="491" y="621"/>
                  </a:cubicBezTo>
                  <a:cubicBezTo>
                    <a:pt x="551" y="621"/>
                    <a:pt x="614" y="615"/>
                    <a:pt x="678" y="602"/>
                  </a:cubicBezTo>
                  <a:cubicBezTo>
                    <a:pt x="1029" y="526"/>
                    <a:pt x="1766" y="237"/>
                    <a:pt x="1675" y="38"/>
                  </a:cubicBezTo>
                  <a:cubicBezTo>
                    <a:pt x="1663" y="12"/>
                    <a:pt x="1627" y="1"/>
                    <a:pt x="1572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2" name="Google Shape;8525;p57">
              <a:extLst>
                <a:ext uri="{FF2B5EF4-FFF2-40B4-BE49-F238E27FC236}">
                  <a16:creationId xmlns="" xmlns:a16="http://schemas.microsoft.com/office/drawing/2014/main" id="{E920AA31-F1EF-82D0-4A65-99F821D73326}"/>
                </a:ext>
              </a:extLst>
            </p:cNvPr>
            <p:cNvSpPr/>
            <p:nvPr/>
          </p:nvSpPr>
          <p:spPr>
            <a:xfrm>
              <a:off x="5076313" y="3592025"/>
              <a:ext cx="83825" cy="46575"/>
            </a:xfrm>
            <a:custGeom>
              <a:avLst/>
              <a:gdLst/>
              <a:ahLst/>
              <a:cxnLst/>
              <a:rect l="l" t="t" r="r" b="b"/>
              <a:pathLst>
                <a:path w="3353" h="1863" extrusionOk="0">
                  <a:moveTo>
                    <a:pt x="3085" y="0"/>
                  </a:moveTo>
                  <a:cubicBezTo>
                    <a:pt x="2666" y="0"/>
                    <a:pt x="801" y="846"/>
                    <a:pt x="801" y="846"/>
                  </a:cubicBezTo>
                  <a:cubicBezTo>
                    <a:pt x="513" y="1006"/>
                    <a:pt x="1" y="1545"/>
                    <a:pt x="383" y="1802"/>
                  </a:cubicBezTo>
                  <a:cubicBezTo>
                    <a:pt x="445" y="1845"/>
                    <a:pt x="559" y="1863"/>
                    <a:pt x="705" y="1863"/>
                  </a:cubicBezTo>
                  <a:cubicBezTo>
                    <a:pt x="1451" y="1863"/>
                    <a:pt x="3057" y="1390"/>
                    <a:pt x="3192" y="1204"/>
                  </a:cubicBezTo>
                  <a:cubicBezTo>
                    <a:pt x="3352" y="982"/>
                    <a:pt x="3292" y="215"/>
                    <a:pt x="3163" y="24"/>
                  </a:cubicBezTo>
                  <a:cubicBezTo>
                    <a:pt x="3152" y="8"/>
                    <a:pt x="3125" y="0"/>
                    <a:pt x="3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3" name="Google Shape;8526;p57">
              <a:extLst>
                <a:ext uri="{FF2B5EF4-FFF2-40B4-BE49-F238E27FC236}">
                  <a16:creationId xmlns="" xmlns:a16="http://schemas.microsoft.com/office/drawing/2014/main" id="{48B9E71C-7B9A-59B5-762F-36057076F8D5}"/>
                </a:ext>
              </a:extLst>
            </p:cNvPr>
            <p:cNvSpPr/>
            <p:nvPr/>
          </p:nvSpPr>
          <p:spPr>
            <a:xfrm>
              <a:off x="5086888" y="3594000"/>
              <a:ext cx="65575" cy="30500"/>
            </a:xfrm>
            <a:custGeom>
              <a:avLst/>
              <a:gdLst/>
              <a:ahLst/>
              <a:cxnLst/>
              <a:rect l="l" t="t" r="r" b="b"/>
              <a:pathLst>
                <a:path w="2623" h="1220" extrusionOk="0">
                  <a:moveTo>
                    <a:pt x="2623" y="1"/>
                  </a:moveTo>
                  <a:lnTo>
                    <a:pt x="378" y="767"/>
                  </a:lnTo>
                  <a:cubicBezTo>
                    <a:pt x="9" y="878"/>
                    <a:pt x="0" y="1219"/>
                    <a:pt x="391" y="1219"/>
                  </a:cubicBezTo>
                  <a:cubicBezTo>
                    <a:pt x="398" y="1219"/>
                    <a:pt x="406" y="1219"/>
                    <a:pt x="414" y="1219"/>
                  </a:cubicBezTo>
                  <a:cubicBezTo>
                    <a:pt x="827" y="1205"/>
                    <a:pt x="2360" y="796"/>
                    <a:pt x="2623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4" name="Google Shape;8527;p57">
              <a:extLst>
                <a:ext uri="{FF2B5EF4-FFF2-40B4-BE49-F238E27FC236}">
                  <a16:creationId xmlns="" xmlns:a16="http://schemas.microsoft.com/office/drawing/2014/main" id="{6994C074-2F92-AE9A-6AFF-111587CD5FDF}"/>
                </a:ext>
              </a:extLst>
            </p:cNvPr>
            <p:cNvSpPr/>
            <p:nvPr/>
          </p:nvSpPr>
          <p:spPr>
            <a:xfrm>
              <a:off x="5089238" y="3566950"/>
              <a:ext cx="68600" cy="51750"/>
            </a:xfrm>
            <a:custGeom>
              <a:avLst/>
              <a:gdLst/>
              <a:ahLst/>
              <a:cxnLst/>
              <a:rect l="l" t="t" r="r" b="b"/>
              <a:pathLst>
                <a:path w="2744" h="2070" extrusionOk="0">
                  <a:moveTo>
                    <a:pt x="2437" y="1"/>
                  </a:moveTo>
                  <a:cubicBezTo>
                    <a:pt x="2153" y="1"/>
                    <a:pt x="0" y="1355"/>
                    <a:pt x="59" y="1880"/>
                  </a:cubicBezTo>
                  <a:cubicBezTo>
                    <a:pt x="75" y="2018"/>
                    <a:pt x="192" y="2069"/>
                    <a:pt x="365" y="2069"/>
                  </a:cubicBezTo>
                  <a:cubicBezTo>
                    <a:pt x="671" y="2069"/>
                    <a:pt x="1152" y="1910"/>
                    <a:pt x="1559" y="1790"/>
                  </a:cubicBezTo>
                  <a:cubicBezTo>
                    <a:pt x="2198" y="1600"/>
                    <a:pt x="2550" y="1345"/>
                    <a:pt x="2646" y="1027"/>
                  </a:cubicBezTo>
                  <a:cubicBezTo>
                    <a:pt x="2743" y="709"/>
                    <a:pt x="2618" y="101"/>
                    <a:pt x="2459" y="5"/>
                  </a:cubicBezTo>
                  <a:cubicBezTo>
                    <a:pt x="2454" y="2"/>
                    <a:pt x="2447" y="1"/>
                    <a:pt x="2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5" name="Google Shape;8528;p57">
              <a:extLst>
                <a:ext uri="{FF2B5EF4-FFF2-40B4-BE49-F238E27FC236}">
                  <a16:creationId xmlns="" xmlns:a16="http://schemas.microsoft.com/office/drawing/2014/main" id="{B1B47EB3-45DE-D981-CE04-DEE96D573ECD}"/>
                </a:ext>
              </a:extLst>
            </p:cNvPr>
            <p:cNvSpPr/>
            <p:nvPr/>
          </p:nvSpPr>
          <p:spPr>
            <a:xfrm>
              <a:off x="5110063" y="3569475"/>
              <a:ext cx="39400" cy="27475"/>
            </a:xfrm>
            <a:custGeom>
              <a:avLst/>
              <a:gdLst/>
              <a:ahLst/>
              <a:cxnLst/>
              <a:rect l="l" t="t" r="r" b="b"/>
              <a:pathLst>
                <a:path w="1576" h="1099" extrusionOk="0">
                  <a:moveTo>
                    <a:pt x="1576" y="0"/>
                  </a:moveTo>
                  <a:lnTo>
                    <a:pt x="122" y="793"/>
                  </a:lnTo>
                  <a:cubicBezTo>
                    <a:pt x="118" y="822"/>
                    <a:pt x="1" y="1099"/>
                    <a:pt x="251" y="1099"/>
                  </a:cubicBezTo>
                  <a:cubicBezTo>
                    <a:pt x="257" y="1099"/>
                    <a:pt x="264" y="1098"/>
                    <a:pt x="271" y="1098"/>
                  </a:cubicBezTo>
                  <a:cubicBezTo>
                    <a:pt x="547" y="1084"/>
                    <a:pt x="1575" y="0"/>
                    <a:pt x="1576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6" name="Google Shape;8529;p57">
              <a:extLst>
                <a:ext uri="{FF2B5EF4-FFF2-40B4-BE49-F238E27FC236}">
                  <a16:creationId xmlns="" xmlns:a16="http://schemas.microsoft.com/office/drawing/2014/main" id="{3C6C08CC-64D0-C5F6-E3B8-2E5E4D9CA092}"/>
                </a:ext>
              </a:extLst>
            </p:cNvPr>
            <p:cNvSpPr/>
            <p:nvPr/>
          </p:nvSpPr>
          <p:spPr>
            <a:xfrm>
              <a:off x="5110713" y="3539900"/>
              <a:ext cx="52000" cy="50925"/>
            </a:xfrm>
            <a:custGeom>
              <a:avLst/>
              <a:gdLst/>
              <a:ahLst/>
              <a:cxnLst/>
              <a:rect l="l" t="t" r="r" b="b"/>
              <a:pathLst>
                <a:path w="2080" h="2037" extrusionOk="0">
                  <a:moveTo>
                    <a:pt x="1027" y="1"/>
                  </a:moveTo>
                  <a:cubicBezTo>
                    <a:pt x="194" y="1082"/>
                    <a:pt x="0" y="1785"/>
                    <a:pt x="96" y="1976"/>
                  </a:cubicBezTo>
                  <a:cubicBezTo>
                    <a:pt x="116" y="2017"/>
                    <a:pt x="161" y="2036"/>
                    <a:pt x="224" y="2036"/>
                  </a:cubicBezTo>
                  <a:cubicBezTo>
                    <a:pt x="451" y="2036"/>
                    <a:pt x="917" y="1786"/>
                    <a:pt x="1343" y="1438"/>
                  </a:cubicBezTo>
                  <a:cubicBezTo>
                    <a:pt x="1887" y="993"/>
                    <a:pt x="2080" y="675"/>
                    <a:pt x="2017" y="450"/>
                  </a:cubicBezTo>
                  <a:cubicBezTo>
                    <a:pt x="1953" y="225"/>
                    <a:pt x="1027" y="1"/>
                    <a:pt x="10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7" name="Google Shape;8530;p57">
              <a:extLst>
                <a:ext uri="{FF2B5EF4-FFF2-40B4-BE49-F238E27FC236}">
                  <a16:creationId xmlns="" xmlns:a16="http://schemas.microsoft.com/office/drawing/2014/main" id="{9C59A5A6-8474-D548-491B-7D9CBC3470A8}"/>
                </a:ext>
              </a:extLst>
            </p:cNvPr>
            <p:cNvSpPr/>
            <p:nvPr/>
          </p:nvSpPr>
          <p:spPr>
            <a:xfrm>
              <a:off x="4738888" y="3542525"/>
              <a:ext cx="88100" cy="352950"/>
            </a:xfrm>
            <a:custGeom>
              <a:avLst/>
              <a:gdLst/>
              <a:ahLst/>
              <a:cxnLst/>
              <a:rect l="l" t="t" r="r" b="b"/>
              <a:pathLst>
                <a:path w="3524" h="14118" fill="none" extrusionOk="0">
                  <a:moveTo>
                    <a:pt x="0" y="14117"/>
                  </a:moveTo>
                  <a:lnTo>
                    <a:pt x="3524" y="1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8" name="Google Shape;8531;p57">
              <a:extLst>
                <a:ext uri="{FF2B5EF4-FFF2-40B4-BE49-F238E27FC236}">
                  <a16:creationId xmlns="" xmlns:a16="http://schemas.microsoft.com/office/drawing/2014/main" id="{AAF299A2-AB3F-841D-0865-6C5001ED1DF7}"/>
                </a:ext>
              </a:extLst>
            </p:cNvPr>
            <p:cNvSpPr/>
            <p:nvPr/>
          </p:nvSpPr>
          <p:spPr>
            <a:xfrm>
              <a:off x="4818913" y="3553200"/>
              <a:ext cx="97475" cy="354125"/>
            </a:xfrm>
            <a:custGeom>
              <a:avLst/>
              <a:gdLst/>
              <a:ahLst/>
              <a:cxnLst/>
              <a:rect l="l" t="t" r="r" b="b"/>
              <a:pathLst>
                <a:path w="3899" h="14165" fill="none" extrusionOk="0">
                  <a:moveTo>
                    <a:pt x="1" y="14165"/>
                  </a:moveTo>
                  <a:lnTo>
                    <a:pt x="3899" y="0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29" name="Google Shape;8532;p57">
              <a:extLst>
                <a:ext uri="{FF2B5EF4-FFF2-40B4-BE49-F238E27FC236}">
                  <a16:creationId xmlns="" xmlns:a16="http://schemas.microsoft.com/office/drawing/2014/main" id="{E3B921DC-BBD8-B07B-064D-13E7737391B4}"/>
                </a:ext>
              </a:extLst>
            </p:cNvPr>
            <p:cNvSpPr/>
            <p:nvPr/>
          </p:nvSpPr>
          <p:spPr>
            <a:xfrm>
              <a:off x="4881838" y="3427150"/>
              <a:ext cx="199700" cy="103225"/>
            </a:xfrm>
            <a:custGeom>
              <a:avLst/>
              <a:gdLst/>
              <a:ahLst/>
              <a:cxnLst/>
              <a:rect l="l" t="t" r="r" b="b"/>
              <a:pathLst>
                <a:path w="7988" h="4129" fill="none" extrusionOk="0">
                  <a:moveTo>
                    <a:pt x="0" y="4128"/>
                  </a:moveTo>
                  <a:lnTo>
                    <a:pt x="7988" y="1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0" name="Google Shape;8533;p57">
              <a:extLst>
                <a:ext uri="{FF2B5EF4-FFF2-40B4-BE49-F238E27FC236}">
                  <a16:creationId xmlns="" xmlns:a16="http://schemas.microsoft.com/office/drawing/2014/main" id="{9DCD6887-2DBA-6835-83B4-6573EE33A5CE}"/>
                </a:ext>
              </a:extLst>
            </p:cNvPr>
            <p:cNvSpPr/>
            <p:nvPr/>
          </p:nvSpPr>
          <p:spPr>
            <a:xfrm>
              <a:off x="4703138" y="3450625"/>
              <a:ext cx="155850" cy="79175"/>
            </a:xfrm>
            <a:custGeom>
              <a:avLst/>
              <a:gdLst/>
              <a:ahLst/>
              <a:cxnLst/>
              <a:rect l="l" t="t" r="r" b="b"/>
              <a:pathLst>
                <a:path w="6234" h="3167" fill="none" extrusionOk="0">
                  <a:moveTo>
                    <a:pt x="1" y="1"/>
                  </a:moveTo>
                  <a:cubicBezTo>
                    <a:pt x="1" y="1"/>
                    <a:pt x="4884" y="2323"/>
                    <a:pt x="6233" y="3167"/>
                  </a:cubicBez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1" name="Google Shape;8534;p57">
              <a:extLst>
                <a:ext uri="{FF2B5EF4-FFF2-40B4-BE49-F238E27FC236}">
                  <a16:creationId xmlns="" xmlns:a16="http://schemas.microsoft.com/office/drawing/2014/main" id="{FBF9EFAD-D012-C2F7-9A0D-C20C2E81C359}"/>
                </a:ext>
              </a:extLst>
            </p:cNvPr>
            <p:cNvSpPr/>
            <p:nvPr/>
          </p:nvSpPr>
          <p:spPr>
            <a:xfrm>
              <a:off x="4539388" y="3385050"/>
              <a:ext cx="296525" cy="137375"/>
            </a:xfrm>
            <a:custGeom>
              <a:avLst/>
              <a:gdLst/>
              <a:ahLst/>
              <a:cxnLst/>
              <a:rect l="l" t="t" r="r" b="b"/>
              <a:pathLst>
                <a:path w="11861" h="5495" fill="none" extrusionOk="0">
                  <a:moveTo>
                    <a:pt x="11861" y="5494"/>
                  </a:moveTo>
                  <a:lnTo>
                    <a:pt x="0" y="0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2" name="Google Shape;8535;p57">
              <a:extLst>
                <a:ext uri="{FF2B5EF4-FFF2-40B4-BE49-F238E27FC236}">
                  <a16:creationId xmlns="" xmlns:a16="http://schemas.microsoft.com/office/drawing/2014/main" id="{483F9426-ABF1-E31D-6F81-F0DB8A1CCF11}"/>
                </a:ext>
              </a:extLst>
            </p:cNvPr>
            <p:cNvSpPr/>
            <p:nvPr/>
          </p:nvSpPr>
          <p:spPr>
            <a:xfrm>
              <a:off x="4914188" y="3436600"/>
              <a:ext cx="193600" cy="99600"/>
            </a:xfrm>
            <a:custGeom>
              <a:avLst/>
              <a:gdLst/>
              <a:ahLst/>
              <a:cxnLst/>
              <a:rect l="l" t="t" r="r" b="b"/>
              <a:pathLst>
                <a:path w="7744" h="3984" fill="none" extrusionOk="0">
                  <a:moveTo>
                    <a:pt x="1" y="3984"/>
                  </a:moveTo>
                  <a:lnTo>
                    <a:pt x="7744" y="0"/>
                  </a:lnTo>
                </a:path>
              </a:pathLst>
            </a:custGeom>
            <a:noFill/>
            <a:ln w="4550" cap="rnd" cmpd="sng">
              <a:solidFill>
                <a:srgbClr val="2D2D2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3" name="Google Shape;8536;p57">
              <a:extLst>
                <a:ext uri="{FF2B5EF4-FFF2-40B4-BE49-F238E27FC236}">
                  <a16:creationId xmlns="" xmlns:a16="http://schemas.microsoft.com/office/drawing/2014/main" id="{F0A43115-8065-586F-33A5-290158D0D357}"/>
                </a:ext>
              </a:extLst>
            </p:cNvPr>
            <p:cNvSpPr/>
            <p:nvPr/>
          </p:nvSpPr>
          <p:spPr>
            <a:xfrm>
              <a:off x="4806138" y="3994500"/>
              <a:ext cx="176225" cy="471725"/>
            </a:xfrm>
            <a:custGeom>
              <a:avLst/>
              <a:gdLst/>
              <a:ahLst/>
              <a:cxnLst/>
              <a:rect l="l" t="t" r="r" b="b"/>
              <a:pathLst>
                <a:path w="7049" h="18869" extrusionOk="0">
                  <a:moveTo>
                    <a:pt x="4849" y="0"/>
                  </a:moveTo>
                  <a:cubicBezTo>
                    <a:pt x="3489" y="0"/>
                    <a:pt x="1" y="2868"/>
                    <a:pt x="1" y="2868"/>
                  </a:cubicBezTo>
                  <a:lnTo>
                    <a:pt x="1824" y="3761"/>
                  </a:lnTo>
                  <a:cubicBezTo>
                    <a:pt x="1824" y="3761"/>
                    <a:pt x="2517" y="9769"/>
                    <a:pt x="2705" y="11572"/>
                  </a:cubicBezTo>
                  <a:cubicBezTo>
                    <a:pt x="2896" y="13403"/>
                    <a:pt x="3060" y="15360"/>
                    <a:pt x="3375" y="16842"/>
                  </a:cubicBezTo>
                  <a:cubicBezTo>
                    <a:pt x="3622" y="18000"/>
                    <a:pt x="3960" y="18868"/>
                    <a:pt x="4270" y="18868"/>
                  </a:cubicBezTo>
                  <a:cubicBezTo>
                    <a:pt x="4356" y="18868"/>
                    <a:pt x="4439" y="18801"/>
                    <a:pt x="4518" y="18654"/>
                  </a:cubicBezTo>
                  <a:cubicBezTo>
                    <a:pt x="5244" y="17302"/>
                    <a:pt x="6807" y="3958"/>
                    <a:pt x="6901" y="3276"/>
                  </a:cubicBezTo>
                  <a:cubicBezTo>
                    <a:pt x="7048" y="2195"/>
                    <a:pt x="6228" y="192"/>
                    <a:pt x="4966" y="8"/>
                  </a:cubicBezTo>
                  <a:cubicBezTo>
                    <a:pt x="4929" y="3"/>
                    <a:pt x="4890" y="0"/>
                    <a:pt x="48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4" name="Google Shape;8537;p57">
              <a:extLst>
                <a:ext uri="{FF2B5EF4-FFF2-40B4-BE49-F238E27FC236}">
                  <a16:creationId xmlns="" xmlns:a16="http://schemas.microsoft.com/office/drawing/2014/main" id="{E9A367AF-6001-B2C4-D647-FE71EC3E28D3}"/>
                </a:ext>
              </a:extLst>
            </p:cNvPr>
            <p:cNvSpPr/>
            <p:nvPr/>
          </p:nvSpPr>
          <p:spPr>
            <a:xfrm>
              <a:off x="4749438" y="3151125"/>
              <a:ext cx="42325" cy="20500"/>
            </a:xfrm>
            <a:custGeom>
              <a:avLst/>
              <a:gdLst/>
              <a:ahLst/>
              <a:cxnLst/>
              <a:rect l="l" t="t" r="r" b="b"/>
              <a:pathLst>
                <a:path w="1693" h="820" extrusionOk="0">
                  <a:moveTo>
                    <a:pt x="670" y="1"/>
                  </a:moveTo>
                  <a:cubicBezTo>
                    <a:pt x="578" y="1"/>
                    <a:pt x="486" y="14"/>
                    <a:pt x="397" y="42"/>
                  </a:cubicBezTo>
                  <a:cubicBezTo>
                    <a:pt x="252" y="89"/>
                    <a:pt x="77" y="163"/>
                    <a:pt x="26" y="317"/>
                  </a:cubicBezTo>
                  <a:cubicBezTo>
                    <a:pt x="1" y="396"/>
                    <a:pt x="67" y="488"/>
                    <a:pt x="149" y="488"/>
                  </a:cubicBezTo>
                  <a:cubicBezTo>
                    <a:pt x="151" y="488"/>
                    <a:pt x="153" y="488"/>
                    <a:pt x="155" y="487"/>
                  </a:cubicBezTo>
                  <a:cubicBezTo>
                    <a:pt x="281" y="481"/>
                    <a:pt x="376" y="398"/>
                    <a:pt x="498" y="368"/>
                  </a:cubicBezTo>
                  <a:cubicBezTo>
                    <a:pt x="553" y="355"/>
                    <a:pt x="577" y="351"/>
                    <a:pt x="640" y="349"/>
                  </a:cubicBezTo>
                  <a:cubicBezTo>
                    <a:pt x="646" y="348"/>
                    <a:pt x="653" y="348"/>
                    <a:pt x="660" y="348"/>
                  </a:cubicBezTo>
                  <a:cubicBezTo>
                    <a:pt x="706" y="348"/>
                    <a:pt x="757" y="352"/>
                    <a:pt x="782" y="355"/>
                  </a:cubicBezTo>
                  <a:cubicBezTo>
                    <a:pt x="897" y="374"/>
                    <a:pt x="984" y="409"/>
                    <a:pt x="1079" y="466"/>
                  </a:cubicBezTo>
                  <a:cubicBezTo>
                    <a:pt x="1177" y="528"/>
                    <a:pt x="1276" y="568"/>
                    <a:pt x="1350" y="663"/>
                  </a:cubicBezTo>
                  <a:cubicBezTo>
                    <a:pt x="1391" y="713"/>
                    <a:pt x="1420" y="784"/>
                    <a:pt x="1483" y="809"/>
                  </a:cubicBezTo>
                  <a:cubicBezTo>
                    <a:pt x="1499" y="816"/>
                    <a:pt x="1517" y="820"/>
                    <a:pt x="1534" y="820"/>
                  </a:cubicBezTo>
                  <a:cubicBezTo>
                    <a:pt x="1590" y="820"/>
                    <a:pt x="1643" y="784"/>
                    <a:pt x="1659" y="725"/>
                  </a:cubicBezTo>
                  <a:cubicBezTo>
                    <a:pt x="1692" y="603"/>
                    <a:pt x="1543" y="465"/>
                    <a:pt x="1473" y="380"/>
                  </a:cubicBezTo>
                  <a:cubicBezTo>
                    <a:pt x="1432" y="332"/>
                    <a:pt x="1396" y="277"/>
                    <a:pt x="1348" y="232"/>
                  </a:cubicBezTo>
                  <a:cubicBezTo>
                    <a:pt x="1297" y="185"/>
                    <a:pt x="1234" y="150"/>
                    <a:pt x="1174" y="120"/>
                  </a:cubicBezTo>
                  <a:cubicBezTo>
                    <a:pt x="1057" y="63"/>
                    <a:pt x="938" y="26"/>
                    <a:pt x="811" y="10"/>
                  </a:cubicBezTo>
                  <a:cubicBezTo>
                    <a:pt x="764" y="4"/>
                    <a:pt x="717" y="1"/>
                    <a:pt x="670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5" name="Google Shape;8538;p57">
              <a:extLst>
                <a:ext uri="{FF2B5EF4-FFF2-40B4-BE49-F238E27FC236}">
                  <a16:creationId xmlns="" xmlns:a16="http://schemas.microsoft.com/office/drawing/2014/main" id="{894BC865-A173-8BFD-8786-B39EF9368652}"/>
                </a:ext>
              </a:extLst>
            </p:cNvPr>
            <p:cNvSpPr/>
            <p:nvPr/>
          </p:nvSpPr>
          <p:spPr>
            <a:xfrm>
              <a:off x="4632638" y="3127300"/>
              <a:ext cx="30525" cy="19875"/>
            </a:xfrm>
            <a:custGeom>
              <a:avLst/>
              <a:gdLst/>
              <a:ahLst/>
              <a:cxnLst/>
              <a:rect l="l" t="t" r="r" b="b"/>
              <a:pathLst>
                <a:path w="1221" h="795" extrusionOk="0">
                  <a:moveTo>
                    <a:pt x="803" y="345"/>
                  </a:moveTo>
                  <a:lnTo>
                    <a:pt x="803" y="345"/>
                  </a:lnTo>
                  <a:cubicBezTo>
                    <a:pt x="804" y="346"/>
                    <a:pt x="804" y="346"/>
                    <a:pt x="804" y="346"/>
                  </a:cubicBezTo>
                  <a:cubicBezTo>
                    <a:pt x="804" y="346"/>
                    <a:pt x="804" y="345"/>
                    <a:pt x="803" y="345"/>
                  </a:cubicBezTo>
                  <a:close/>
                  <a:moveTo>
                    <a:pt x="734" y="1"/>
                  </a:moveTo>
                  <a:cubicBezTo>
                    <a:pt x="723" y="1"/>
                    <a:pt x="712" y="1"/>
                    <a:pt x="701" y="2"/>
                  </a:cubicBezTo>
                  <a:cubicBezTo>
                    <a:pt x="530" y="13"/>
                    <a:pt x="369" y="89"/>
                    <a:pt x="247" y="209"/>
                  </a:cubicBezTo>
                  <a:cubicBezTo>
                    <a:pt x="142" y="314"/>
                    <a:pt x="0" y="526"/>
                    <a:pt x="105" y="671"/>
                  </a:cubicBezTo>
                  <a:cubicBezTo>
                    <a:pt x="122" y="693"/>
                    <a:pt x="150" y="711"/>
                    <a:pt x="178" y="711"/>
                  </a:cubicBezTo>
                  <a:cubicBezTo>
                    <a:pt x="191" y="711"/>
                    <a:pt x="203" y="708"/>
                    <a:pt x="215" y="700"/>
                  </a:cubicBezTo>
                  <a:cubicBezTo>
                    <a:pt x="307" y="637"/>
                    <a:pt x="340" y="522"/>
                    <a:pt x="419" y="442"/>
                  </a:cubicBezTo>
                  <a:cubicBezTo>
                    <a:pt x="490" y="372"/>
                    <a:pt x="587" y="320"/>
                    <a:pt x="691" y="317"/>
                  </a:cubicBezTo>
                  <a:cubicBezTo>
                    <a:pt x="712" y="317"/>
                    <a:pt x="737" y="317"/>
                    <a:pt x="750" y="321"/>
                  </a:cubicBezTo>
                  <a:cubicBezTo>
                    <a:pt x="761" y="322"/>
                    <a:pt x="772" y="326"/>
                    <a:pt x="783" y="329"/>
                  </a:cubicBezTo>
                  <a:lnTo>
                    <a:pt x="783" y="329"/>
                  </a:lnTo>
                  <a:cubicBezTo>
                    <a:pt x="782" y="329"/>
                    <a:pt x="784" y="330"/>
                    <a:pt x="789" y="334"/>
                  </a:cubicBezTo>
                  <a:cubicBezTo>
                    <a:pt x="788" y="333"/>
                    <a:pt x="788" y="333"/>
                    <a:pt x="788" y="333"/>
                  </a:cubicBezTo>
                  <a:lnTo>
                    <a:pt x="788" y="333"/>
                  </a:lnTo>
                  <a:cubicBezTo>
                    <a:pt x="788" y="333"/>
                    <a:pt x="798" y="341"/>
                    <a:pt x="803" y="345"/>
                  </a:cubicBezTo>
                  <a:lnTo>
                    <a:pt x="803" y="345"/>
                  </a:lnTo>
                  <a:cubicBezTo>
                    <a:pt x="802" y="344"/>
                    <a:pt x="802" y="344"/>
                    <a:pt x="802" y="344"/>
                  </a:cubicBezTo>
                  <a:lnTo>
                    <a:pt x="802" y="344"/>
                  </a:lnTo>
                  <a:cubicBezTo>
                    <a:pt x="801" y="344"/>
                    <a:pt x="815" y="369"/>
                    <a:pt x="819" y="376"/>
                  </a:cubicBezTo>
                  <a:lnTo>
                    <a:pt x="819" y="376"/>
                  </a:lnTo>
                  <a:cubicBezTo>
                    <a:pt x="821" y="383"/>
                    <a:pt x="824" y="393"/>
                    <a:pt x="824" y="396"/>
                  </a:cubicBezTo>
                  <a:lnTo>
                    <a:pt x="833" y="428"/>
                  </a:lnTo>
                  <a:cubicBezTo>
                    <a:pt x="838" y="444"/>
                    <a:pt x="845" y="485"/>
                    <a:pt x="845" y="486"/>
                  </a:cubicBezTo>
                  <a:cubicBezTo>
                    <a:pt x="851" y="532"/>
                    <a:pt x="857" y="613"/>
                    <a:pt x="877" y="673"/>
                  </a:cubicBezTo>
                  <a:cubicBezTo>
                    <a:pt x="905" y="755"/>
                    <a:pt x="974" y="794"/>
                    <a:pt x="1042" y="794"/>
                  </a:cubicBezTo>
                  <a:cubicBezTo>
                    <a:pt x="1126" y="794"/>
                    <a:pt x="1210" y="736"/>
                    <a:pt x="1214" y="626"/>
                  </a:cubicBezTo>
                  <a:cubicBezTo>
                    <a:pt x="1221" y="488"/>
                    <a:pt x="1178" y="310"/>
                    <a:pt x="1102" y="191"/>
                  </a:cubicBezTo>
                  <a:cubicBezTo>
                    <a:pt x="1020" y="64"/>
                    <a:pt x="883" y="1"/>
                    <a:pt x="734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6" name="Google Shape;8539;p57">
              <a:extLst>
                <a:ext uri="{FF2B5EF4-FFF2-40B4-BE49-F238E27FC236}">
                  <a16:creationId xmlns="" xmlns:a16="http://schemas.microsoft.com/office/drawing/2014/main" id="{91B22AE0-F3E7-F76E-118B-5BF67C6F64AF}"/>
                </a:ext>
              </a:extLst>
            </p:cNvPr>
            <p:cNvSpPr/>
            <p:nvPr/>
          </p:nvSpPr>
          <p:spPr>
            <a:xfrm>
              <a:off x="4648188" y="3197450"/>
              <a:ext cx="125025" cy="88725"/>
            </a:xfrm>
            <a:custGeom>
              <a:avLst/>
              <a:gdLst/>
              <a:ahLst/>
              <a:cxnLst/>
              <a:rect l="l" t="t" r="r" b="b"/>
              <a:pathLst>
                <a:path w="5001" h="3549" extrusionOk="0">
                  <a:moveTo>
                    <a:pt x="1390" y="0"/>
                  </a:moveTo>
                  <a:cubicBezTo>
                    <a:pt x="952" y="0"/>
                    <a:pt x="500" y="45"/>
                    <a:pt x="45" y="151"/>
                  </a:cubicBezTo>
                  <a:cubicBezTo>
                    <a:pt x="45" y="151"/>
                    <a:pt x="1" y="3281"/>
                    <a:pt x="2432" y="3536"/>
                  </a:cubicBezTo>
                  <a:cubicBezTo>
                    <a:pt x="2519" y="3545"/>
                    <a:pt x="2603" y="3549"/>
                    <a:pt x="2685" y="3549"/>
                  </a:cubicBezTo>
                  <a:cubicBezTo>
                    <a:pt x="3013" y="3549"/>
                    <a:pt x="3295" y="3478"/>
                    <a:pt x="3540" y="3356"/>
                  </a:cubicBezTo>
                  <a:cubicBezTo>
                    <a:pt x="4046" y="3105"/>
                    <a:pt x="4384" y="2646"/>
                    <a:pt x="4605" y="2190"/>
                  </a:cubicBezTo>
                  <a:cubicBezTo>
                    <a:pt x="4923" y="1530"/>
                    <a:pt x="5000" y="874"/>
                    <a:pt x="5000" y="874"/>
                  </a:cubicBezTo>
                  <a:cubicBezTo>
                    <a:pt x="4326" y="559"/>
                    <a:pt x="2947" y="0"/>
                    <a:pt x="139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7" name="Google Shape;8540;p57">
              <a:extLst>
                <a:ext uri="{FF2B5EF4-FFF2-40B4-BE49-F238E27FC236}">
                  <a16:creationId xmlns="" xmlns:a16="http://schemas.microsoft.com/office/drawing/2014/main" id="{BE362BA0-0CDF-DD59-3064-B2E80A79E1D1}"/>
                </a:ext>
              </a:extLst>
            </p:cNvPr>
            <p:cNvSpPr/>
            <p:nvPr/>
          </p:nvSpPr>
          <p:spPr>
            <a:xfrm>
              <a:off x="4702663" y="3248325"/>
              <a:ext cx="60600" cy="37925"/>
            </a:xfrm>
            <a:custGeom>
              <a:avLst/>
              <a:gdLst/>
              <a:ahLst/>
              <a:cxnLst/>
              <a:rect l="l" t="t" r="r" b="b"/>
              <a:pathLst>
                <a:path w="2424" h="1517" extrusionOk="0">
                  <a:moveTo>
                    <a:pt x="1497" y="0"/>
                  </a:moveTo>
                  <a:cubicBezTo>
                    <a:pt x="1199" y="0"/>
                    <a:pt x="882" y="60"/>
                    <a:pt x="638" y="251"/>
                  </a:cubicBezTo>
                  <a:cubicBezTo>
                    <a:pt x="1" y="751"/>
                    <a:pt x="252" y="1503"/>
                    <a:pt x="252" y="1503"/>
                  </a:cubicBezTo>
                  <a:cubicBezTo>
                    <a:pt x="339" y="1512"/>
                    <a:pt x="423" y="1517"/>
                    <a:pt x="505" y="1517"/>
                  </a:cubicBezTo>
                  <a:cubicBezTo>
                    <a:pt x="833" y="1517"/>
                    <a:pt x="1115" y="1444"/>
                    <a:pt x="1360" y="1324"/>
                  </a:cubicBezTo>
                  <a:cubicBezTo>
                    <a:pt x="1867" y="1073"/>
                    <a:pt x="2203" y="615"/>
                    <a:pt x="2424" y="158"/>
                  </a:cubicBezTo>
                  <a:cubicBezTo>
                    <a:pt x="2424" y="158"/>
                    <a:pt x="1984" y="0"/>
                    <a:pt x="1497" y="0"/>
                  </a:cubicBezTo>
                  <a:close/>
                </a:path>
              </a:pathLst>
            </a:custGeom>
            <a:solidFill>
              <a:srgbClr val="D7AE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8" name="Google Shape;8541;p57">
              <a:extLst>
                <a:ext uri="{FF2B5EF4-FFF2-40B4-BE49-F238E27FC236}">
                  <a16:creationId xmlns="" xmlns:a16="http://schemas.microsoft.com/office/drawing/2014/main" id="{4563027A-3C16-6282-EECA-1C9EDCC08F65}"/>
                </a:ext>
              </a:extLst>
            </p:cNvPr>
            <p:cNvSpPr/>
            <p:nvPr/>
          </p:nvSpPr>
          <p:spPr>
            <a:xfrm>
              <a:off x="4623138" y="3088975"/>
              <a:ext cx="59400" cy="26125"/>
            </a:xfrm>
            <a:custGeom>
              <a:avLst/>
              <a:gdLst/>
              <a:ahLst/>
              <a:cxnLst/>
              <a:rect l="l" t="t" r="r" b="b"/>
              <a:pathLst>
                <a:path w="2376" h="1045" extrusionOk="0">
                  <a:moveTo>
                    <a:pt x="1256" y="1"/>
                  </a:moveTo>
                  <a:cubicBezTo>
                    <a:pt x="1165" y="1"/>
                    <a:pt x="1076" y="9"/>
                    <a:pt x="989" y="27"/>
                  </a:cubicBezTo>
                  <a:cubicBezTo>
                    <a:pt x="759" y="74"/>
                    <a:pt x="536" y="225"/>
                    <a:pt x="372" y="384"/>
                  </a:cubicBezTo>
                  <a:cubicBezTo>
                    <a:pt x="209" y="543"/>
                    <a:pt x="86" y="739"/>
                    <a:pt x="17" y="957"/>
                  </a:cubicBezTo>
                  <a:cubicBezTo>
                    <a:pt x="1" y="1007"/>
                    <a:pt x="45" y="1044"/>
                    <a:pt x="89" y="1044"/>
                  </a:cubicBezTo>
                  <a:cubicBezTo>
                    <a:pt x="112" y="1044"/>
                    <a:pt x="135" y="1034"/>
                    <a:pt x="150" y="1010"/>
                  </a:cubicBezTo>
                  <a:cubicBezTo>
                    <a:pt x="247" y="846"/>
                    <a:pt x="383" y="708"/>
                    <a:pt x="547" y="610"/>
                  </a:cubicBezTo>
                  <a:cubicBezTo>
                    <a:pt x="627" y="561"/>
                    <a:pt x="712" y="524"/>
                    <a:pt x="803" y="498"/>
                  </a:cubicBezTo>
                  <a:cubicBezTo>
                    <a:pt x="847" y="485"/>
                    <a:pt x="894" y="475"/>
                    <a:pt x="939" y="466"/>
                  </a:cubicBezTo>
                  <a:cubicBezTo>
                    <a:pt x="958" y="462"/>
                    <a:pt x="1047" y="453"/>
                    <a:pt x="1075" y="452"/>
                  </a:cubicBezTo>
                  <a:cubicBezTo>
                    <a:pt x="1119" y="447"/>
                    <a:pt x="1162" y="444"/>
                    <a:pt x="1205" y="444"/>
                  </a:cubicBezTo>
                  <a:cubicBezTo>
                    <a:pt x="1339" y="444"/>
                    <a:pt x="1470" y="471"/>
                    <a:pt x="1616" y="529"/>
                  </a:cubicBezTo>
                  <a:cubicBezTo>
                    <a:pt x="1627" y="534"/>
                    <a:pt x="1639" y="538"/>
                    <a:pt x="1649" y="544"/>
                  </a:cubicBezTo>
                  <a:cubicBezTo>
                    <a:pt x="1674" y="557"/>
                    <a:pt x="1699" y="570"/>
                    <a:pt x="1724" y="585"/>
                  </a:cubicBezTo>
                  <a:cubicBezTo>
                    <a:pt x="1767" y="607"/>
                    <a:pt x="1809" y="633"/>
                    <a:pt x="1849" y="660"/>
                  </a:cubicBezTo>
                  <a:cubicBezTo>
                    <a:pt x="1848" y="660"/>
                    <a:pt x="1874" y="679"/>
                    <a:pt x="1884" y="685"/>
                  </a:cubicBezTo>
                  <a:lnTo>
                    <a:pt x="1884" y="685"/>
                  </a:lnTo>
                  <a:cubicBezTo>
                    <a:pt x="1910" y="707"/>
                    <a:pt x="1938" y="727"/>
                    <a:pt x="1967" y="746"/>
                  </a:cubicBezTo>
                  <a:cubicBezTo>
                    <a:pt x="2020" y="784"/>
                    <a:pt x="2074" y="807"/>
                    <a:pt x="2137" y="824"/>
                  </a:cubicBezTo>
                  <a:cubicBezTo>
                    <a:pt x="2155" y="829"/>
                    <a:pt x="2172" y="832"/>
                    <a:pt x="2188" y="832"/>
                  </a:cubicBezTo>
                  <a:cubicBezTo>
                    <a:pt x="2301" y="832"/>
                    <a:pt x="2375" y="717"/>
                    <a:pt x="2355" y="605"/>
                  </a:cubicBezTo>
                  <a:cubicBezTo>
                    <a:pt x="2310" y="334"/>
                    <a:pt x="1987" y="172"/>
                    <a:pt x="1752" y="87"/>
                  </a:cubicBezTo>
                  <a:cubicBezTo>
                    <a:pt x="1595" y="31"/>
                    <a:pt x="1425" y="1"/>
                    <a:pt x="1256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39" name="Google Shape;8542;p57">
              <a:extLst>
                <a:ext uri="{FF2B5EF4-FFF2-40B4-BE49-F238E27FC236}">
                  <a16:creationId xmlns="" xmlns:a16="http://schemas.microsoft.com/office/drawing/2014/main" id="{D0ABFA24-39EF-E4D3-6519-9BBD103949D4}"/>
                </a:ext>
              </a:extLst>
            </p:cNvPr>
            <p:cNvSpPr/>
            <p:nvPr/>
          </p:nvSpPr>
          <p:spPr>
            <a:xfrm>
              <a:off x="4584138" y="3058825"/>
              <a:ext cx="120525" cy="134125"/>
            </a:xfrm>
            <a:custGeom>
              <a:avLst/>
              <a:gdLst/>
              <a:ahLst/>
              <a:cxnLst/>
              <a:rect l="l" t="t" r="r" b="b"/>
              <a:pathLst>
                <a:path w="4821" h="5365" extrusionOk="0">
                  <a:moveTo>
                    <a:pt x="2955" y="546"/>
                  </a:moveTo>
                  <a:cubicBezTo>
                    <a:pt x="2964" y="548"/>
                    <a:pt x="2973" y="549"/>
                    <a:pt x="2982" y="550"/>
                  </a:cubicBezTo>
                  <a:lnTo>
                    <a:pt x="2982" y="550"/>
                  </a:lnTo>
                  <a:cubicBezTo>
                    <a:pt x="2973" y="549"/>
                    <a:pt x="2964" y="548"/>
                    <a:pt x="2955" y="546"/>
                  </a:cubicBezTo>
                  <a:close/>
                  <a:moveTo>
                    <a:pt x="2653" y="554"/>
                  </a:moveTo>
                  <a:cubicBezTo>
                    <a:pt x="2642" y="555"/>
                    <a:pt x="2630" y="557"/>
                    <a:pt x="2619" y="558"/>
                  </a:cubicBezTo>
                  <a:cubicBezTo>
                    <a:pt x="2631" y="556"/>
                    <a:pt x="2642" y="555"/>
                    <a:pt x="2653" y="554"/>
                  </a:cubicBezTo>
                  <a:close/>
                  <a:moveTo>
                    <a:pt x="3913" y="1081"/>
                  </a:moveTo>
                  <a:cubicBezTo>
                    <a:pt x="3918" y="1089"/>
                    <a:pt x="3924" y="1096"/>
                    <a:pt x="3929" y="1103"/>
                  </a:cubicBezTo>
                  <a:lnTo>
                    <a:pt x="3929" y="1103"/>
                  </a:lnTo>
                  <a:cubicBezTo>
                    <a:pt x="3924" y="1096"/>
                    <a:pt x="3918" y="1089"/>
                    <a:pt x="3913" y="1081"/>
                  </a:cubicBezTo>
                  <a:close/>
                  <a:moveTo>
                    <a:pt x="3936" y="1112"/>
                  </a:moveTo>
                  <a:cubicBezTo>
                    <a:pt x="3942" y="1120"/>
                    <a:pt x="3949" y="1128"/>
                    <a:pt x="3956" y="1137"/>
                  </a:cubicBezTo>
                  <a:cubicBezTo>
                    <a:pt x="3949" y="1128"/>
                    <a:pt x="3942" y="1120"/>
                    <a:pt x="3936" y="1112"/>
                  </a:cubicBezTo>
                  <a:close/>
                  <a:moveTo>
                    <a:pt x="4252" y="1920"/>
                  </a:moveTo>
                  <a:lnTo>
                    <a:pt x="4252" y="1920"/>
                  </a:lnTo>
                  <a:cubicBezTo>
                    <a:pt x="4254" y="1935"/>
                    <a:pt x="4257" y="1951"/>
                    <a:pt x="4259" y="1966"/>
                  </a:cubicBezTo>
                  <a:cubicBezTo>
                    <a:pt x="4256" y="1951"/>
                    <a:pt x="4254" y="1936"/>
                    <a:pt x="4252" y="1920"/>
                  </a:cubicBezTo>
                  <a:close/>
                  <a:moveTo>
                    <a:pt x="791" y="2104"/>
                  </a:moveTo>
                  <a:cubicBezTo>
                    <a:pt x="786" y="2116"/>
                    <a:pt x="781" y="2127"/>
                    <a:pt x="776" y="2138"/>
                  </a:cubicBezTo>
                  <a:lnTo>
                    <a:pt x="776" y="2138"/>
                  </a:lnTo>
                  <a:cubicBezTo>
                    <a:pt x="781" y="2127"/>
                    <a:pt x="786" y="2115"/>
                    <a:pt x="791" y="2104"/>
                  </a:cubicBezTo>
                  <a:close/>
                  <a:moveTo>
                    <a:pt x="583" y="2823"/>
                  </a:moveTo>
                  <a:cubicBezTo>
                    <a:pt x="581" y="2836"/>
                    <a:pt x="580" y="2850"/>
                    <a:pt x="578" y="2863"/>
                  </a:cubicBezTo>
                  <a:lnTo>
                    <a:pt x="578" y="2863"/>
                  </a:lnTo>
                  <a:cubicBezTo>
                    <a:pt x="579" y="2850"/>
                    <a:pt x="581" y="2836"/>
                    <a:pt x="583" y="2823"/>
                  </a:cubicBezTo>
                  <a:close/>
                  <a:moveTo>
                    <a:pt x="4035" y="3310"/>
                  </a:moveTo>
                  <a:cubicBezTo>
                    <a:pt x="4035" y="3312"/>
                    <a:pt x="4034" y="3314"/>
                    <a:pt x="4033" y="3316"/>
                  </a:cubicBezTo>
                  <a:cubicBezTo>
                    <a:pt x="4034" y="3314"/>
                    <a:pt x="4035" y="3312"/>
                    <a:pt x="4035" y="3310"/>
                  </a:cubicBezTo>
                  <a:close/>
                  <a:moveTo>
                    <a:pt x="578" y="3560"/>
                  </a:moveTo>
                  <a:cubicBezTo>
                    <a:pt x="579" y="3570"/>
                    <a:pt x="581" y="3581"/>
                    <a:pt x="582" y="3592"/>
                  </a:cubicBezTo>
                  <a:lnTo>
                    <a:pt x="582" y="3592"/>
                  </a:lnTo>
                  <a:cubicBezTo>
                    <a:pt x="581" y="3581"/>
                    <a:pt x="579" y="3571"/>
                    <a:pt x="578" y="3560"/>
                  </a:cubicBezTo>
                  <a:close/>
                  <a:moveTo>
                    <a:pt x="685" y="4042"/>
                  </a:moveTo>
                  <a:cubicBezTo>
                    <a:pt x="688" y="4049"/>
                    <a:pt x="691" y="4056"/>
                    <a:pt x="694" y="4063"/>
                  </a:cubicBezTo>
                  <a:lnTo>
                    <a:pt x="694" y="4063"/>
                  </a:lnTo>
                  <a:cubicBezTo>
                    <a:pt x="691" y="4056"/>
                    <a:pt x="688" y="4049"/>
                    <a:pt x="685" y="4042"/>
                  </a:cubicBezTo>
                  <a:close/>
                  <a:moveTo>
                    <a:pt x="701" y="4078"/>
                  </a:moveTo>
                  <a:cubicBezTo>
                    <a:pt x="705" y="4088"/>
                    <a:pt x="709" y="4097"/>
                    <a:pt x="713" y="4107"/>
                  </a:cubicBezTo>
                  <a:cubicBezTo>
                    <a:pt x="709" y="4098"/>
                    <a:pt x="705" y="4088"/>
                    <a:pt x="701" y="4078"/>
                  </a:cubicBezTo>
                  <a:close/>
                  <a:moveTo>
                    <a:pt x="3558" y="4104"/>
                  </a:moveTo>
                  <a:cubicBezTo>
                    <a:pt x="3553" y="4111"/>
                    <a:pt x="3547" y="4117"/>
                    <a:pt x="3542" y="4124"/>
                  </a:cubicBezTo>
                  <a:lnTo>
                    <a:pt x="3542" y="4124"/>
                  </a:lnTo>
                  <a:cubicBezTo>
                    <a:pt x="3547" y="4117"/>
                    <a:pt x="3553" y="4111"/>
                    <a:pt x="3558" y="4104"/>
                  </a:cubicBezTo>
                  <a:close/>
                  <a:moveTo>
                    <a:pt x="965" y="4405"/>
                  </a:moveTo>
                  <a:cubicBezTo>
                    <a:pt x="971" y="4410"/>
                    <a:pt x="977" y="4414"/>
                    <a:pt x="983" y="4419"/>
                  </a:cubicBezTo>
                  <a:lnTo>
                    <a:pt x="983" y="4419"/>
                  </a:lnTo>
                  <a:cubicBezTo>
                    <a:pt x="977" y="4414"/>
                    <a:pt x="971" y="4410"/>
                    <a:pt x="965" y="4405"/>
                  </a:cubicBezTo>
                  <a:close/>
                  <a:moveTo>
                    <a:pt x="2301" y="4810"/>
                  </a:moveTo>
                  <a:cubicBezTo>
                    <a:pt x="2292" y="4812"/>
                    <a:pt x="2283" y="4813"/>
                    <a:pt x="2274" y="4814"/>
                  </a:cubicBezTo>
                  <a:cubicBezTo>
                    <a:pt x="2283" y="4813"/>
                    <a:pt x="2292" y="4811"/>
                    <a:pt x="2301" y="4810"/>
                  </a:cubicBezTo>
                  <a:close/>
                  <a:moveTo>
                    <a:pt x="1878" y="4812"/>
                  </a:moveTo>
                  <a:cubicBezTo>
                    <a:pt x="1886" y="4813"/>
                    <a:pt x="1895" y="4814"/>
                    <a:pt x="1903" y="4815"/>
                  </a:cubicBezTo>
                  <a:cubicBezTo>
                    <a:pt x="1894" y="4814"/>
                    <a:pt x="1886" y="4813"/>
                    <a:pt x="1878" y="4812"/>
                  </a:cubicBezTo>
                  <a:close/>
                  <a:moveTo>
                    <a:pt x="2831" y="544"/>
                  </a:moveTo>
                  <a:cubicBezTo>
                    <a:pt x="2888" y="544"/>
                    <a:pt x="2945" y="547"/>
                    <a:pt x="3001" y="553"/>
                  </a:cubicBezTo>
                  <a:lnTo>
                    <a:pt x="3001" y="553"/>
                  </a:lnTo>
                  <a:cubicBezTo>
                    <a:pt x="3117" y="572"/>
                    <a:pt x="3229" y="605"/>
                    <a:pt x="3337" y="649"/>
                  </a:cubicBezTo>
                  <a:lnTo>
                    <a:pt x="3337" y="649"/>
                  </a:lnTo>
                  <a:cubicBezTo>
                    <a:pt x="3459" y="705"/>
                    <a:pt x="3575" y="774"/>
                    <a:pt x="3682" y="855"/>
                  </a:cubicBezTo>
                  <a:lnTo>
                    <a:pt x="3682" y="855"/>
                  </a:lnTo>
                  <a:cubicBezTo>
                    <a:pt x="3773" y="930"/>
                    <a:pt x="3857" y="1015"/>
                    <a:pt x="3932" y="1107"/>
                  </a:cubicBezTo>
                  <a:lnTo>
                    <a:pt x="3932" y="1107"/>
                  </a:lnTo>
                  <a:cubicBezTo>
                    <a:pt x="4005" y="1207"/>
                    <a:pt x="4068" y="1314"/>
                    <a:pt x="4118" y="1428"/>
                  </a:cubicBezTo>
                  <a:lnTo>
                    <a:pt x="4118" y="1428"/>
                  </a:lnTo>
                  <a:cubicBezTo>
                    <a:pt x="4114" y="1418"/>
                    <a:pt x="4110" y="1408"/>
                    <a:pt x="4107" y="1398"/>
                  </a:cubicBezTo>
                  <a:lnTo>
                    <a:pt x="4107" y="1398"/>
                  </a:lnTo>
                  <a:cubicBezTo>
                    <a:pt x="4115" y="1417"/>
                    <a:pt x="4122" y="1435"/>
                    <a:pt x="4129" y="1453"/>
                  </a:cubicBezTo>
                  <a:lnTo>
                    <a:pt x="4129" y="1453"/>
                  </a:lnTo>
                  <a:cubicBezTo>
                    <a:pt x="4126" y="1445"/>
                    <a:pt x="4122" y="1436"/>
                    <a:pt x="4118" y="1428"/>
                  </a:cubicBezTo>
                  <a:lnTo>
                    <a:pt x="4118" y="1428"/>
                  </a:lnTo>
                  <a:cubicBezTo>
                    <a:pt x="4122" y="1437"/>
                    <a:pt x="4126" y="1447"/>
                    <a:pt x="4131" y="1457"/>
                  </a:cubicBezTo>
                  <a:lnTo>
                    <a:pt x="4131" y="1457"/>
                  </a:lnTo>
                  <a:cubicBezTo>
                    <a:pt x="4130" y="1456"/>
                    <a:pt x="4130" y="1455"/>
                    <a:pt x="4129" y="1453"/>
                  </a:cubicBezTo>
                  <a:lnTo>
                    <a:pt x="4129" y="1453"/>
                  </a:lnTo>
                  <a:cubicBezTo>
                    <a:pt x="4131" y="1457"/>
                    <a:pt x="4132" y="1460"/>
                    <a:pt x="4134" y="1464"/>
                  </a:cubicBezTo>
                  <a:cubicBezTo>
                    <a:pt x="4133" y="1462"/>
                    <a:pt x="4132" y="1460"/>
                    <a:pt x="4131" y="1457"/>
                  </a:cubicBezTo>
                  <a:lnTo>
                    <a:pt x="4131" y="1457"/>
                  </a:lnTo>
                  <a:cubicBezTo>
                    <a:pt x="4187" y="1603"/>
                    <a:pt x="4226" y="1754"/>
                    <a:pt x="4250" y="1908"/>
                  </a:cubicBezTo>
                  <a:lnTo>
                    <a:pt x="4250" y="1908"/>
                  </a:lnTo>
                  <a:cubicBezTo>
                    <a:pt x="4280" y="2136"/>
                    <a:pt x="4277" y="2364"/>
                    <a:pt x="4246" y="2591"/>
                  </a:cubicBezTo>
                  <a:cubicBezTo>
                    <a:pt x="4248" y="2568"/>
                    <a:pt x="4252" y="2543"/>
                    <a:pt x="4255" y="2519"/>
                  </a:cubicBezTo>
                  <a:lnTo>
                    <a:pt x="4255" y="2519"/>
                  </a:lnTo>
                  <a:cubicBezTo>
                    <a:pt x="4220" y="2772"/>
                    <a:pt x="4151" y="3022"/>
                    <a:pt x="4056" y="3260"/>
                  </a:cubicBezTo>
                  <a:lnTo>
                    <a:pt x="4056" y="3260"/>
                  </a:lnTo>
                  <a:cubicBezTo>
                    <a:pt x="3986" y="3425"/>
                    <a:pt x="3904" y="3582"/>
                    <a:pt x="3813" y="3736"/>
                  </a:cubicBezTo>
                  <a:cubicBezTo>
                    <a:pt x="3777" y="3795"/>
                    <a:pt x="3768" y="3875"/>
                    <a:pt x="3786" y="3942"/>
                  </a:cubicBezTo>
                  <a:lnTo>
                    <a:pt x="3786" y="3942"/>
                  </a:lnTo>
                  <a:cubicBezTo>
                    <a:pt x="3768" y="3943"/>
                    <a:pt x="3751" y="3947"/>
                    <a:pt x="3735" y="3952"/>
                  </a:cubicBezTo>
                  <a:cubicBezTo>
                    <a:pt x="3665" y="3975"/>
                    <a:pt x="3611" y="4015"/>
                    <a:pt x="3572" y="4077"/>
                  </a:cubicBezTo>
                  <a:cubicBezTo>
                    <a:pt x="3559" y="4098"/>
                    <a:pt x="3544" y="4119"/>
                    <a:pt x="3529" y="4140"/>
                  </a:cubicBezTo>
                  <a:lnTo>
                    <a:pt x="3529" y="4140"/>
                  </a:lnTo>
                  <a:cubicBezTo>
                    <a:pt x="3449" y="4236"/>
                    <a:pt x="3357" y="4324"/>
                    <a:pt x="3259" y="4402"/>
                  </a:cubicBezTo>
                  <a:lnTo>
                    <a:pt x="3259" y="4402"/>
                  </a:lnTo>
                  <a:cubicBezTo>
                    <a:pt x="3269" y="4395"/>
                    <a:pt x="3278" y="4387"/>
                    <a:pt x="3288" y="4380"/>
                  </a:cubicBezTo>
                  <a:lnTo>
                    <a:pt x="3288" y="4380"/>
                  </a:lnTo>
                  <a:cubicBezTo>
                    <a:pt x="3278" y="4388"/>
                    <a:pt x="3267" y="4396"/>
                    <a:pt x="3257" y="4404"/>
                  </a:cubicBezTo>
                  <a:lnTo>
                    <a:pt x="3257" y="4404"/>
                  </a:lnTo>
                  <a:cubicBezTo>
                    <a:pt x="3257" y="4403"/>
                    <a:pt x="3258" y="4403"/>
                    <a:pt x="3259" y="4402"/>
                  </a:cubicBezTo>
                  <a:lnTo>
                    <a:pt x="3259" y="4402"/>
                  </a:lnTo>
                  <a:cubicBezTo>
                    <a:pt x="3258" y="4403"/>
                    <a:pt x="3256" y="4404"/>
                    <a:pt x="3255" y="4405"/>
                  </a:cubicBezTo>
                  <a:lnTo>
                    <a:pt x="3255" y="4405"/>
                  </a:lnTo>
                  <a:cubicBezTo>
                    <a:pt x="3256" y="4405"/>
                    <a:pt x="3256" y="4404"/>
                    <a:pt x="3257" y="4404"/>
                  </a:cubicBezTo>
                  <a:lnTo>
                    <a:pt x="3257" y="4404"/>
                  </a:lnTo>
                  <a:cubicBezTo>
                    <a:pt x="3249" y="4410"/>
                    <a:pt x="3241" y="4417"/>
                    <a:pt x="3233" y="4423"/>
                  </a:cubicBezTo>
                  <a:cubicBezTo>
                    <a:pt x="3240" y="4417"/>
                    <a:pt x="3248" y="4411"/>
                    <a:pt x="3255" y="4405"/>
                  </a:cubicBezTo>
                  <a:lnTo>
                    <a:pt x="3255" y="4405"/>
                  </a:lnTo>
                  <a:cubicBezTo>
                    <a:pt x="3115" y="4510"/>
                    <a:pt x="2963" y="4598"/>
                    <a:pt x="2803" y="4670"/>
                  </a:cubicBezTo>
                  <a:lnTo>
                    <a:pt x="2803" y="4670"/>
                  </a:lnTo>
                  <a:cubicBezTo>
                    <a:pt x="2810" y="4666"/>
                    <a:pt x="2818" y="4663"/>
                    <a:pt x="2826" y="4660"/>
                  </a:cubicBezTo>
                  <a:lnTo>
                    <a:pt x="2826" y="4660"/>
                  </a:lnTo>
                  <a:cubicBezTo>
                    <a:pt x="2816" y="4665"/>
                    <a:pt x="2805" y="4669"/>
                    <a:pt x="2795" y="4673"/>
                  </a:cubicBezTo>
                  <a:lnTo>
                    <a:pt x="2795" y="4673"/>
                  </a:lnTo>
                  <a:cubicBezTo>
                    <a:pt x="2798" y="4672"/>
                    <a:pt x="2800" y="4671"/>
                    <a:pt x="2803" y="4670"/>
                  </a:cubicBezTo>
                  <a:lnTo>
                    <a:pt x="2803" y="4670"/>
                  </a:lnTo>
                  <a:cubicBezTo>
                    <a:pt x="2798" y="4672"/>
                    <a:pt x="2793" y="4674"/>
                    <a:pt x="2788" y="4676"/>
                  </a:cubicBezTo>
                  <a:lnTo>
                    <a:pt x="2788" y="4676"/>
                  </a:lnTo>
                  <a:cubicBezTo>
                    <a:pt x="2790" y="4675"/>
                    <a:pt x="2793" y="4674"/>
                    <a:pt x="2795" y="4673"/>
                  </a:cubicBezTo>
                  <a:lnTo>
                    <a:pt x="2795" y="4673"/>
                  </a:lnTo>
                  <a:cubicBezTo>
                    <a:pt x="2784" y="4678"/>
                    <a:pt x="2772" y="4683"/>
                    <a:pt x="2761" y="4688"/>
                  </a:cubicBezTo>
                  <a:cubicBezTo>
                    <a:pt x="2770" y="4684"/>
                    <a:pt x="2779" y="4680"/>
                    <a:pt x="2788" y="4676"/>
                  </a:cubicBezTo>
                  <a:lnTo>
                    <a:pt x="2788" y="4676"/>
                  </a:lnTo>
                  <a:cubicBezTo>
                    <a:pt x="2635" y="4737"/>
                    <a:pt x="2475" y="4783"/>
                    <a:pt x="2313" y="4809"/>
                  </a:cubicBezTo>
                  <a:lnTo>
                    <a:pt x="2313" y="4809"/>
                  </a:lnTo>
                  <a:cubicBezTo>
                    <a:pt x="2237" y="4818"/>
                    <a:pt x="2162" y="4822"/>
                    <a:pt x="2086" y="4822"/>
                  </a:cubicBezTo>
                  <a:cubicBezTo>
                    <a:pt x="2011" y="4822"/>
                    <a:pt x="1935" y="4818"/>
                    <a:pt x="1861" y="4809"/>
                  </a:cubicBezTo>
                  <a:lnTo>
                    <a:pt x="1861" y="4809"/>
                  </a:lnTo>
                  <a:cubicBezTo>
                    <a:pt x="1713" y="4785"/>
                    <a:pt x="1570" y="4745"/>
                    <a:pt x="1433" y="4689"/>
                  </a:cubicBezTo>
                  <a:lnTo>
                    <a:pt x="1433" y="4689"/>
                  </a:lnTo>
                  <a:cubicBezTo>
                    <a:pt x="1272" y="4616"/>
                    <a:pt x="1124" y="4525"/>
                    <a:pt x="983" y="4419"/>
                  </a:cubicBezTo>
                  <a:lnTo>
                    <a:pt x="983" y="4419"/>
                  </a:lnTo>
                  <a:cubicBezTo>
                    <a:pt x="995" y="4428"/>
                    <a:pt x="1007" y="4438"/>
                    <a:pt x="1019" y="4448"/>
                  </a:cubicBezTo>
                  <a:cubicBezTo>
                    <a:pt x="942" y="4388"/>
                    <a:pt x="866" y="4327"/>
                    <a:pt x="803" y="4253"/>
                  </a:cubicBezTo>
                  <a:lnTo>
                    <a:pt x="803" y="4253"/>
                  </a:lnTo>
                  <a:cubicBezTo>
                    <a:pt x="762" y="4197"/>
                    <a:pt x="727" y="4135"/>
                    <a:pt x="698" y="4072"/>
                  </a:cubicBezTo>
                  <a:lnTo>
                    <a:pt x="698" y="4072"/>
                  </a:lnTo>
                  <a:cubicBezTo>
                    <a:pt x="641" y="3925"/>
                    <a:pt x="608" y="3768"/>
                    <a:pt x="585" y="3612"/>
                  </a:cubicBezTo>
                  <a:lnTo>
                    <a:pt x="585" y="3612"/>
                  </a:lnTo>
                  <a:cubicBezTo>
                    <a:pt x="558" y="3409"/>
                    <a:pt x="550" y="3206"/>
                    <a:pt x="564" y="3001"/>
                  </a:cubicBezTo>
                  <a:cubicBezTo>
                    <a:pt x="567" y="2963"/>
                    <a:pt x="571" y="2925"/>
                    <a:pt x="575" y="2887"/>
                  </a:cubicBezTo>
                  <a:lnTo>
                    <a:pt x="575" y="2887"/>
                  </a:lnTo>
                  <a:cubicBezTo>
                    <a:pt x="603" y="2677"/>
                    <a:pt x="653" y="2472"/>
                    <a:pt x="725" y="2273"/>
                  </a:cubicBezTo>
                  <a:cubicBezTo>
                    <a:pt x="738" y="2237"/>
                    <a:pt x="751" y="2202"/>
                    <a:pt x="765" y="2167"/>
                  </a:cubicBezTo>
                  <a:lnTo>
                    <a:pt x="765" y="2167"/>
                  </a:lnTo>
                  <a:cubicBezTo>
                    <a:pt x="765" y="2167"/>
                    <a:pt x="765" y="2168"/>
                    <a:pt x="764" y="2168"/>
                  </a:cubicBezTo>
                  <a:cubicBezTo>
                    <a:pt x="846" y="1972"/>
                    <a:pt x="949" y="1787"/>
                    <a:pt x="1069" y="1610"/>
                  </a:cubicBezTo>
                  <a:cubicBezTo>
                    <a:pt x="1095" y="1573"/>
                    <a:pt x="1120" y="1536"/>
                    <a:pt x="1147" y="1500"/>
                  </a:cubicBezTo>
                  <a:lnTo>
                    <a:pt x="1147" y="1500"/>
                  </a:lnTo>
                  <a:cubicBezTo>
                    <a:pt x="1143" y="1506"/>
                    <a:pt x="1138" y="1512"/>
                    <a:pt x="1133" y="1518"/>
                  </a:cubicBezTo>
                  <a:cubicBezTo>
                    <a:pt x="1142" y="1506"/>
                    <a:pt x="1151" y="1495"/>
                    <a:pt x="1161" y="1483"/>
                  </a:cubicBezTo>
                  <a:lnTo>
                    <a:pt x="1161" y="1483"/>
                  </a:lnTo>
                  <a:cubicBezTo>
                    <a:pt x="1156" y="1489"/>
                    <a:pt x="1152" y="1494"/>
                    <a:pt x="1147" y="1500"/>
                  </a:cubicBezTo>
                  <a:lnTo>
                    <a:pt x="1147" y="1500"/>
                  </a:lnTo>
                  <a:cubicBezTo>
                    <a:pt x="1156" y="1489"/>
                    <a:pt x="1165" y="1478"/>
                    <a:pt x="1174" y="1467"/>
                  </a:cubicBezTo>
                  <a:lnTo>
                    <a:pt x="1174" y="1467"/>
                  </a:lnTo>
                  <a:cubicBezTo>
                    <a:pt x="1169" y="1472"/>
                    <a:pt x="1165" y="1478"/>
                    <a:pt x="1161" y="1483"/>
                  </a:cubicBezTo>
                  <a:lnTo>
                    <a:pt x="1161" y="1483"/>
                  </a:lnTo>
                  <a:cubicBezTo>
                    <a:pt x="1166" y="1477"/>
                    <a:pt x="1171" y="1470"/>
                    <a:pt x="1176" y="1464"/>
                  </a:cubicBezTo>
                  <a:lnTo>
                    <a:pt x="1176" y="1464"/>
                  </a:lnTo>
                  <a:cubicBezTo>
                    <a:pt x="1175" y="1465"/>
                    <a:pt x="1174" y="1466"/>
                    <a:pt x="1174" y="1467"/>
                  </a:cubicBezTo>
                  <a:lnTo>
                    <a:pt x="1174" y="1467"/>
                  </a:lnTo>
                  <a:cubicBezTo>
                    <a:pt x="1303" y="1307"/>
                    <a:pt x="1449" y="1159"/>
                    <a:pt x="1609" y="1030"/>
                  </a:cubicBezTo>
                  <a:lnTo>
                    <a:pt x="1609" y="1030"/>
                  </a:lnTo>
                  <a:cubicBezTo>
                    <a:pt x="1609" y="1030"/>
                    <a:pt x="1609" y="1030"/>
                    <a:pt x="1609" y="1030"/>
                  </a:cubicBezTo>
                  <a:cubicBezTo>
                    <a:pt x="1609" y="1030"/>
                    <a:pt x="1609" y="1030"/>
                    <a:pt x="1609" y="1030"/>
                  </a:cubicBezTo>
                  <a:lnTo>
                    <a:pt x="1609" y="1030"/>
                  </a:lnTo>
                  <a:cubicBezTo>
                    <a:pt x="1609" y="1030"/>
                    <a:pt x="1609" y="1030"/>
                    <a:pt x="1609" y="1030"/>
                  </a:cubicBezTo>
                  <a:lnTo>
                    <a:pt x="1609" y="1030"/>
                  </a:lnTo>
                  <a:cubicBezTo>
                    <a:pt x="1612" y="1027"/>
                    <a:pt x="1616" y="1024"/>
                    <a:pt x="1619" y="1021"/>
                  </a:cubicBezTo>
                  <a:lnTo>
                    <a:pt x="1619" y="1021"/>
                  </a:lnTo>
                  <a:cubicBezTo>
                    <a:pt x="1616" y="1024"/>
                    <a:pt x="1612" y="1027"/>
                    <a:pt x="1609" y="1030"/>
                  </a:cubicBezTo>
                  <a:lnTo>
                    <a:pt x="1609" y="1030"/>
                  </a:lnTo>
                  <a:cubicBezTo>
                    <a:pt x="1621" y="1020"/>
                    <a:pt x="1633" y="1010"/>
                    <a:pt x="1645" y="1001"/>
                  </a:cubicBezTo>
                  <a:lnTo>
                    <a:pt x="1645" y="1001"/>
                  </a:lnTo>
                  <a:cubicBezTo>
                    <a:pt x="1636" y="1008"/>
                    <a:pt x="1628" y="1015"/>
                    <a:pt x="1619" y="1021"/>
                  </a:cubicBezTo>
                  <a:lnTo>
                    <a:pt x="1619" y="1021"/>
                  </a:lnTo>
                  <a:cubicBezTo>
                    <a:pt x="1786" y="895"/>
                    <a:pt x="1966" y="786"/>
                    <a:pt x="2157" y="699"/>
                  </a:cubicBezTo>
                  <a:lnTo>
                    <a:pt x="2157" y="699"/>
                  </a:lnTo>
                  <a:cubicBezTo>
                    <a:pt x="2151" y="702"/>
                    <a:pt x="2146" y="704"/>
                    <a:pt x="2140" y="707"/>
                  </a:cubicBezTo>
                  <a:cubicBezTo>
                    <a:pt x="2146" y="704"/>
                    <a:pt x="2153" y="701"/>
                    <a:pt x="2159" y="699"/>
                  </a:cubicBezTo>
                  <a:lnTo>
                    <a:pt x="2159" y="699"/>
                  </a:lnTo>
                  <a:cubicBezTo>
                    <a:pt x="2159" y="699"/>
                    <a:pt x="2158" y="699"/>
                    <a:pt x="2157" y="699"/>
                  </a:cubicBezTo>
                  <a:lnTo>
                    <a:pt x="2157" y="699"/>
                  </a:lnTo>
                  <a:cubicBezTo>
                    <a:pt x="2160" y="698"/>
                    <a:pt x="2164" y="697"/>
                    <a:pt x="2167" y="695"/>
                  </a:cubicBezTo>
                  <a:lnTo>
                    <a:pt x="2167" y="695"/>
                  </a:lnTo>
                  <a:cubicBezTo>
                    <a:pt x="2164" y="696"/>
                    <a:pt x="2162" y="698"/>
                    <a:pt x="2159" y="699"/>
                  </a:cubicBezTo>
                  <a:lnTo>
                    <a:pt x="2159" y="699"/>
                  </a:lnTo>
                  <a:cubicBezTo>
                    <a:pt x="2174" y="692"/>
                    <a:pt x="2189" y="685"/>
                    <a:pt x="2204" y="679"/>
                  </a:cubicBezTo>
                  <a:lnTo>
                    <a:pt x="2204" y="679"/>
                  </a:lnTo>
                  <a:cubicBezTo>
                    <a:pt x="2192" y="685"/>
                    <a:pt x="2179" y="690"/>
                    <a:pt x="2167" y="695"/>
                  </a:cubicBezTo>
                  <a:lnTo>
                    <a:pt x="2167" y="695"/>
                  </a:lnTo>
                  <a:cubicBezTo>
                    <a:pt x="2329" y="629"/>
                    <a:pt x="2499" y="578"/>
                    <a:pt x="2672" y="552"/>
                  </a:cubicBezTo>
                  <a:lnTo>
                    <a:pt x="2672" y="552"/>
                  </a:lnTo>
                  <a:cubicBezTo>
                    <a:pt x="2725" y="547"/>
                    <a:pt x="2778" y="544"/>
                    <a:pt x="2831" y="544"/>
                  </a:cubicBezTo>
                  <a:close/>
                  <a:moveTo>
                    <a:pt x="2820" y="0"/>
                  </a:moveTo>
                  <a:cubicBezTo>
                    <a:pt x="2773" y="0"/>
                    <a:pt x="2725" y="2"/>
                    <a:pt x="2677" y="8"/>
                  </a:cubicBezTo>
                  <a:cubicBezTo>
                    <a:pt x="2505" y="25"/>
                    <a:pt x="2335" y="58"/>
                    <a:pt x="2170" y="114"/>
                  </a:cubicBezTo>
                  <a:cubicBezTo>
                    <a:pt x="2029" y="160"/>
                    <a:pt x="1890" y="218"/>
                    <a:pt x="1757" y="286"/>
                  </a:cubicBezTo>
                  <a:cubicBezTo>
                    <a:pt x="1534" y="400"/>
                    <a:pt x="1326" y="549"/>
                    <a:pt x="1138" y="714"/>
                  </a:cubicBezTo>
                  <a:cubicBezTo>
                    <a:pt x="947" y="881"/>
                    <a:pt x="782" y="1074"/>
                    <a:pt x="633" y="1281"/>
                  </a:cubicBezTo>
                  <a:cubicBezTo>
                    <a:pt x="498" y="1470"/>
                    <a:pt x="385" y="1675"/>
                    <a:pt x="292" y="1889"/>
                  </a:cubicBezTo>
                  <a:cubicBezTo>
                    <a:pt x="193" y="2124"/>
                    <a:pt x="113" y="2366"/>
                    <a:pt x="67" y="2618"/>
                  </a:cubicBezTo>
                  <a:cubicBezTo>
                    <a:pt x="21" y="2868"/>
                    <a:pt x="1" y="3126"/>
                    <a:pt x="16" y="3379"/>
                  </a:cubicBezTo>
                  <a:cubicBezTo>
                    <a:pt x="25" y="3522"/>
                    <a:pt x="45" y="3663"/>
                    <a:pt x="67" y="3805"/>
                  </a:cubicBezTo>
                  <a:cubicBezTo>
                    <a:pt x="88" y="3927"/>
                    <a:pt x="115" y="4051"/>
                    <a:pt x="155" y="4168"/>
                  </a:cubicBezTo>
                  <a:cubicBezTo>
                    <a:pt x="183" y="4246"/>
                    <a:pt x="215" y="4323"/>
                    <a:pt x="253" y="4398"/>
                  </a:cubicBezTo>
                  <a:cubicBezTo>
                    <a:pt x="286" y="4461"/>
                    <a:pt x="325" y="4519"/>
                    <a:pt x="369" y="4576"/>
                  </a:cubicBezTo>
                  <a:cubicBezTo>
                    <a:pt x="416" y="4634"/>
                    <a:pt x="463" y="4685"/>
                    <a:pt x="518" y="4735"/>
                  </a:cubicBezTo>
                  <a:cubicBezTo>
                    <a:pt x="590" y="4798"/>
                    <a:pt x="666" y="4858"/>
                    <a:pt x="745" y="4915"/>
                  </a:cubicBezTo>
                  <a:cubicBezTo>
                    <a:pt x="858" y="4997"/>
                    <a:pt x="975" y="5069"/>
                    <a:pt x="1101" y="5131"/>
                  </a:cubicBezTo>
                  <a:cubicBezTo>
                    <a:pt x="1233" y="5194"/>
                    <a:pt x="1370" y="5249"/>
                    <a:pt x="1510" y="5289"/>
                  </a:cubicBezTo>
                  <a:cubicBezTo>
                    <a:pt x="1643" y="5325"/>
                    <a:pt x="1781" y="5347"/>
                    <a:pt x="1919" y="5358"/>
                  </a:cubicBezTo>
                  <a:cubicBezTo>
                    <a:pt x="1974" y="5362"/>
                    <a:pt x="2029" y="5365"/>
                    <a:pt x="2085" y="5365"/>
                  </a:cubicBezTo>
                  <a:cubicBezTo>
                    <a:pt x="2141" y="5365"/>
                    <a:pt x="2197" y="5362"/>
                    <a:pt x="2252" y="5358"/>
                  </a:cubicBezTo>
                  <a:cubicBezTo>
                    <a:pt x="2482" y="5338"/>
                    <a:pt x="2709" y="5289"/>
                    <a:pt x="2925" y="5203"/>
                  </a:cubicBezTo>
                  <a:cubicBezTo>
                    <a:pt x="3123" y="5125"/>
                    <a:pt x="3310" y="5030"/>
                    <a:pt x="3484" y="4906"/>
                  </a:cubicBezTo>
                  <a:cubicBezTo>
                    <a:pt x="3630" y="4803"/>
                    <a:pt x="3774" y="4685"/>
                    <a:pt x="3893" y="4550"/>
                  </a:cubicBezTo>
                  <a:cubicBezTo>
                    <a:pt x="3946" y="4487"/>
                    <a:pt x="3997" y="4423"/>
                    <a:pt x="4042" y="4351"/>
                  </a:cubicBezTo>
                  <a:cubicBezTo>
                    <a:pt x="4077" y="4294"/>
                    <a:pt x="4088" y="4212"/>
                    <a:pt x="4070" y="4146"/>
                  </a:cubicBezTo>
                  <a:lnTo>
                    <a:pt x="4070" y="4146"/>
                  </a:lnTo>
                  <a:cubicBezTo>
                    <a:pt x="4087" y="4144"/>
                    <a:pt x="4104" y="4141"/>
                    <a:pt x="4121" y="4135"/>
                  </a:cubicBezTo>
                  <a:cubicBezTo>
                    <a:pt x="4185" y="4114"/>
                    <a:pt x="4243" y="4072"/>
                    <a:pt x="4280" y="4012"/>
                  </a:cubicBezTo>
                  <a:cubicBezTo>
                    <a:pt x="4443" y="3740"/>
                    <a:pt x="4577" y="3448"/>
                    <a:pt x="4670" y="3147"/>
                  </a:cubicBezTo>
                  <a:cubicBezTo>
                    <a:pt x="4748" y="2891"/>
                    <a:pt x="4796" y="2625"/>
                    <a:pt x="4809" y="2358"/>
                  </a:cubicBezTo>
                  <a:cubicBezTo>
                    <a:pt x="4820" y="2131"/>
                    <a:pt x="4801" y="1902"/>
                    <a:pt x="4757" y="1678"/>
                  </a:cubicBezTo>
                  <a:cubicBezTo>
                    <a:pt x="4719" y="1489"/>
                    <a:pt x="4656" y="1307"/>
                    <a:pt x="4575" y="1132"/>
                  </a:cubicBezTo>
                  <a:cubicBezTo>
                    <a:pt x="4487" y="940"/>
                    <a:pt x="4361" y="763"/>
                    <a:pt x="4214" y="610"/>
                  </a:cubicBezTo>
                  <a:cubicBezTo>
                    <a:pt x="4113" y="505"/>
                    <a:pt x="3997" y="411"/>
                    <a:pt x="3876" y="329"/>
                  </a:cubicBezTo>
                  <a:cubicBezTo>
                    <a:pt x="3755" y="247"/>
                    <a:pt x="3625" y="184"/>
                    <a:pt x="3490" y="129"/>
                  </a:cubicBezTo>
                  <a:cubicBezTo>
                    <a:pt x="3375" y="82"/>
                    <a:pt x="3257" y="48"/>
                    <a:pt x="3133" y="28"/>
                  </a:cubicBezTo>
                  <a:cubicBezTo>
                    <a:pt x="3029" y="11"/>
                    <a:pt x="2925" y="0"/>
                    <a:pt x="2820" y="0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0" name="Google Shape;8543;p57">
              <a:extLst>
                <a:ext uri="{FF2B5EF4-FFF2-40B4-BE49-F238E27FC236}">
                  <a16:creationId xmlns="" xmlns:a16="http://schemas.microsoft.com/office/drawing/2014/main" id="{92D8F5F3-0157-3D14-170F-7139FE0E5BB5}"/>
                </a:ext>
              </a:extLst>
            </p:cNvPr>
            <p:cNvSpPr/>
            <p:nvPr/>
          </p:nvSpPr>
          <p:spPr>
            <a:xfrm>
              <a:off x="4656838" y="3127775"/>
              <a:ext cx="49600" cy="57750"/>
            </a:xfrm>
            <a:custGeom>
              <a:avLst/>
              <a:gdLst/>
              <a:ahLst/>
              <a:cxnLst/>
              <a:rect l="l" t="t" r="r" b="b"/>
              <a:pathLst>
                <a:path w="1984" h="2310" extrusionOk="0">
                  <a:moveTo>
                    <a:pt x="1984" y="1"/>
                  </a:moveTo>
                  <a:cubicBezTo>
                    <a:pt x="1618" y="456"/>
                    <a:pt x="1266" y="913"/>
                    <a:pt x="256" y="1305"/>
                  </a:cubicBezTo>
                  <a:cubicBezTo>
                    <a:pt x="0" y="1405"/>
                    <a:pt x="1083" y="2310"/>
                    <a:pt x="1083" y="2310"/>
                  </a:cubicBezTo>
                  <a:lnTo>
                    <a:pt x="19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1" name="Google Shape;8544;p57">
              <a:extLst>
                <a:ext uri="{FF2B5EF4-FFF2-40B4-BE49-F238E27FC236}">
                  <a16:creationId xmlns="" xmlns:a16="http://schemas.microsoft.com/office/drawing/2014/main" id="{BDD5540E-8867-EF87-42BF-3484EC632030}"/>
                </a:ext>
              </a:extLst>
            </p:cNvPr>
            <p:cNvSpPr/>
            <p:nvPr/>
          </p:nvSpPr>
          <p:spPr>
            <a:xfrm>
              <a:off x="4659538" y="3125800"/>
              <a:ext cx="49500" cy="61325"/>
            </a:xfrm>
            <a:custGeom>
              <a:avLst/>
              <a:gdLst/>
              <a:ahLst/>
              <a:cxnLst/>
              <a:rect l="l" t="t" r="r" b="b"/>
              <a:pathLst>
                <a:path w="1980" h="2453" extrusionOk="0">
                  <a:moveTo>
                    <a:pt x="210" y="1436"/>
                  </a:moveTo>
                  <a:cubicBezTo>
                    <a:pt x="210" y="1437"/>
                    <a:pt x="211" y="1437"/>
                    <a:pt x="211" y="1438"/>
                  </a:cubicBezTo>
                  <a:lnTo>
                    <a:pt x="211" y="1438"/>
                  </a:lnTo>
                  <a:cubicBezTo>
                    <a:pt x="211" y="1437"/>
                    <a:pt x="210" y="1437"/>
                    <a:pt x="210" y="1436"/>
                  </a:cubicBezTo>
                  <a:close/>
                  <a:moveTo>
                    <a:pt x="213" y="1438"/>
                  </a:moveTo>
                  <a:cubicBezTo>
                    <a:pt x="212" y="1439"/>
                    <a:pt x="212" y="1440"/>
                    <a:pt x="212" y="1441"/>
                  </a:cubicBezTo>
                  <a:lnTo>
                    <a:pt x="212" y="1441"/>
                  </a:lnTo>
                  <a:cubicBezTo>
                    <a:pt x="212" y="1441"/>
                    <a:pt x="212" y="1441"/>
                    <a:pt x="212" y="1441"/>
                  </a:cubicBezTo>
                  <a:lnTo>
                    <a:pt x="212" y="1441"/>
                  </a:lnTo>
                  <a:cubicBezTo>
                    <a:pt x="212" y="1440"/>
                    <a:pt x="212" y="1439"/>
                    <a:pt x="213" y="1438"/>
                  </a:cubicBezTo>
                  <a:close/>
                  <a:moveTo>
                    <a:pt x="212" y="1441"/>
                  </a:moveTo>
                  <a:lnTo>
                    <a:pt x="212" y="1441"/>
                  </a:lnTo>
                  <a:cubicBezTo>
                    <a:pt x="212" y="1441"/>
                    <a:pt x="212" y="1441"/>
                    <a:pt x="212" y="1441"/>
                  </a:cubicBezTo>
                  <a:lnTo>
                    <a:pt x="212" y="1441"/>
                  </a:lnTo>
                  <a:cubicBezTo>
                    <a:pt x="211" y="1442"/>
                    <a:pt x="211" y="1442"/>
                    <a:pt x="211" y="1442"/>
                  </a:cubicBezTo>
                  <a:lnTo>
                    <a:pt x="211" y="1442"/>
                  </a:lnTo>
                  <a:cubicBezTo>
                    <a:pt x="211" y="1442"/>
                    <a:pt x="211" y="1442"/>
                    <a:pt x="212" y="1441"/>
                  </a:cubicBezTo>
                  <a:close/>
                  <a:moveTo>
                    <a:pt x="190" y="1481"/>
                  </a:moveTo>
                  <a:cubicBezTo>
                    <a:pt x="190" y="1482"/>
                    <a:pt x="190" y="1482"/>
                    <a:pt x="190" y="1482"/>
                  </a:cubicBezTo>
                  <a:lnTo>
                    <a:pt x="190" y="1482"/>
                  </a:lnTo>
                  <a:cubicBezTo>
                    <a:pt x="190" y="1482"/>
                    <a:pt x="190" y="1482"/>
                    <a:pt x="190" y="1481"/>
                  </a:cubicBezTo>
                  <a:close/>
                  <a:moveTo>
                    <a:pt x="1873" y="1"/>
                  </a:moveTo>
                  <a:cubicBezTo>
                    <a:pt x="1855" y="1"/>
                    <a:pt x="1836" y="7"/>
                    <a:pt x="1819" y="23"/>
                  </a:cubicBezTo>
                  <a:cubicBezTo>
                    <a:pt x="1718" y="115"/>
                    <a:pt x="1636" y="223"/>
                    <a:pt x="1547" y="324"/>
                  </a:cubicBezTo>
                  <a:cubicBezTo>
                    <a:pt x="1452" y="430"/>
                    <a:pt x="1352" y="533"/>
                    <a:pt x="1245" y="626"/>
                  </a:cubicBezTo>
                  <a:cubicBezTo>
                    <a:pt x="969" y="868"/>
                    <a:pt x="651" y="1055"/>
                    <a:pt x="313" y="1203"/>
                  </a:cubicBezTo>
                  <a:cubicBezTo>
                    <a:pt x="203" y="1252"/>
                    <a:pt x="15" y="1278"/>
                    <a:pt x="6" y="1427"/>
                  </a:cubicBezTo>
                  <a:cubicBezTo>
                    <a:pt x="1" y="1503"/>
                    <a:pt x="40" y="1575"/>
                    <a:pt x="82" y="1637"/>
                  </a:cubicBezTo>
                  <a:cubicBezTo>
                    <a:pt x="204" y="1822"/>
                    <a:pt x="391" y="1971"/>
                    <a:pt x="551" y="2121"/>
                  </a:cubicBezTo>
                  <a:cubicBezTo>
                    <a:pt x="634" y="2198"/>
                    <a:pt x="720" y="2275"/>
                    <a:pt x="807" y="2350"/>
                  </a:cubicBezTo>
                  <a:cubicBezTo>
                    <a:pt x="842" y="2381"/>
                    <a:pt x="910" y="2452"/>
                    <a:pt x="967" y="2452"/>
                  </a:cubicBezTo>
                  <a:cubicBezTo>
                    <a:pt x="969" y="2452"/>
                    <a:pt x="971" y="2452"/>
                    <a:pt x="974" y="2452"/>
                  </a:cubicBezTo>
                  <a:lnTo>
                    <a:pt x="971" y="2451"/>
                  </a:lnTo>
                  <a:lnTo>
                    <a:pt x="971" y="2451"/>
                  </a:lnTo>
                  <a:cubicBezTo>
                    <a:pt x="971" y="2451"/>
                    <a:pt x="971" y="2451"/>
                    <a:pt x="972" y="2451"/>
                  </a:cubicBezTo>
                  <a:cubicBezTo>
                    <a:pt x="1023" y="2451"/>
                    <a:pt x="1069" y="2390"/>
                    <a:pt x="1028" y="2348"/>
                  </a:cubicBezTo>
                  <a:lnTo>
                    <a:pt x="1028" y="2348"/>
                  </a:lnTo>
                  <a:cubicBezTo>
                    <a:pt x="1011" y="2313"/>
                    <a:pt x="976" y="2285"/>
                    <a:pt x="949" y="2261"/>
                  </a:cubicBezTo>
                  <a:cubicBezTo>
                    <a:pt x="884" y="2201"/>
                    <a:pt x="816" y="2143"/>
                    <a:pt x="749" y="2083"/>
                  </a:cubicBezTo>
                  <a:cubicBezTo>
                    <a:pt x="590" y="1936"/>
                    <a:pt x="439" y="1783"/>
                    <a:pt x="311" y="1608"/>
                  </a:cubicBezTo>
                  <a:cubicBezTo>
                    <a:pt x="287" y="1575"/>
                    <a:pt x="262" y="1542"/>
                    <a:pt x="242" y="1507"/>
                  </a:cubicBezTo>
                  <a:cubicBezTo>
                    <a:pt x="236" y="1496"/>
                    <a:pt x="229" y="1485"/>
                    <a:pt x="223" y="1474"/>
                  </a:cubicBezTo>
                  <a:lnTo>
                    <a:pt x="223" y="1474"/>
                  </a:lnTo>
                  <a:cubicBezTo>
                    <a:pt x="256" y="1461"/>
                    <a:pt x="303" y="1435"/>
                    <a:pt x="315" y="1431"/>
                  </a:cubicBezTo>
                  <a:cubicBezTo>
                    <a:pt x="367" y="1410"/>
                    <a:pt x="419" y="1387"/>
                    <a:pt x="469" y="1364"/>
                  </a:cubicBezTo>
                  <a:cubicBezTo>
                    <a:pt x="788" y="1220"/>
                    <a:pt x="1092" y="1039"/>
                    <a:pt x="1356" y="806"/>
                  </a:cubicBezTo>
                  <a:cubicBezTo>
                    <a:pt x="1577" y="613"/>
                    <a:pt x="1799" y="380"/>
                    <a:pt x="1945" y="122"/>
                  </a:cubicBezTo>
                  <a:cubicBezTo>
                    <a:pt x="1980" y="61"/>
                    <a:pt x="1929" y="1"/>
                    <a:pt x="1873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2" name="Google Shape;8545;p57">
              <a:extLst>
                <a:ext uri="{FF2B5EF4-FFF2-40B4-BE49-F238E27FC236}">
                  <a16:creationId xmlns="" xmlns:a16="http://schemas.microsoft.com/office/drawing/2014/main" id="{C18EAB45-54C7-022A-2E90-A09929ACF863}"/>
                </a:ext>
              </a:extLst>
            </p:cNvPr>
            <p:cNvSpPr/>
            <p:nvPr/>
          </p:nvSpPr>
          <p:spPr>
            <a:xfrm>
              <a:off x="4722613" y="3087000"/>
              <a:ext cx="127050" cy="135800"/>
            </a:xfrm>
            <a:custGeom>
              <a:avLst/>
              <a:gdLst/>
              <a:ahLst/>
              <a:cxnLst/>
              <a:rect l="l" t="t" r="r" b="b"/>
              <a:pathLst>
                <a:path w="5082" h="5432" extrusionOk="0">
                  <a:moveTo>
                    <a:pt x="2867" y="555"/>
                  </a:moveTo>
                  <a:lnTo>
                    <a:pt x="2867" y="555"/>
                  </a:lnTo>
                  <a:cubicBezTo>
                    <a:pt x="2878" y="557"/>
                    <a:pt x="2889" y="558"/>
                    <a:pt x="2899" y="560"/>
                  </a:cubicBezTo>
                  <a:lnTo>
                    <a:pt x="2899" y="560"/>
                  </a:lnTo>
                  <a:cubicBezTo>
                    <a:pt x="2889" y="558"/>
                    <a:pt x="2878" y="557"/>
                    <a:pt x="2867" y="555"/>
                  </a:cubicBezTo>
                  <a:close/>
                  <a:moveTo>
                    <a:pt x="2384" y="560"/>
                  </a:moveTo>
                  <a:cubicBezTo>
                    <a:pt x="2373" y="562"/>
                    <a:pt x="2362" y="563"/>
                    <a:pt x="2351" y="565"/>
                  </a:cubicBezTo>
                  <a:lnTo>
                    <a:pt x="2351" y="565"/>
                  </a:lnTo>
                  <a:cubicBezTo>
                    <a:pt x="2362" y="563"/>
                    <a:pt x="2373" y="562"/>
                    <a:pt x="2384" y="560"/>
                  </a:cubicBezTo>
                  <a:close/>
                  <a:moveTo>
                    <a:pt x="2910" y="562"/>
                  </a:moveTo>
                  <a:lnTo>
                    <a:pt x="2910" y="562"/>
                  </a:lnTo>
                  <a:cubicBezTo>
                    <a:pt x="2920" y="563"/>
                    <a:pt x="2930" y="564"/>
                    <a:pt x="2939" y="565"/>
                  </a:cubicBezTo>
                  <a:cubicBezTo>
                    <a:pt x="2930" y="564"/>
                    <a:pt x="2920" y="563"/>
                    <a:pt x="2910" y="562"/>
                  </a:cubicBezTo>
                  <a:close/>
                  <a:moveTo>
                    <a:pt x="3376" y="691"/>
                  </a:moveTo>
                  <a:cubicBezTo>
                    <a:pt x="3383" y="693"/>
                    <a:pt x="3389" y="696"/>
                    <a:pt x="3396" y="699"/>
                  </a:cubicBezTo>
                  <a:cubicBezTo>
                    <a:pt x="3389" y="696"/>
                    <a:pt x="3383" y="694"/>
                    <a:pt x="3376" y="691"/>
                  </a:cubicBezTo>
                  <a:close/>
                  <a:moveTo>
                    <a:pt x="3746" y="910"/>
                  </a:moveTo>
                  <a:lnTo>
                    <a:pt x="3746" y="910"/>
                  </a:lnTo>
                  <a:cubicBezTo>
                    <a:pt x="3752" y="915"/>
                    <a:pt x="3757" y="919"/>
                    <a:pt x="3763" y="924"/>
                  </a:cubicBezTo>
                  <a:cubicBezTo>
                    <a:pt x="3757" y="919"/>
                    <a:pt x="3752" y="915"/>
                    <a:pt x="3746" y="910"/>
                  </a:cubicBezTo>
                  <a:close/>
                  <a:moveTo>
                    <a:pt x="1362" y="1084"/>
                  </a:moveTo>
                  <a:lnTo>
                    <a:pt x="1362" y="1084"/>
                  </a:lnTo>
                  <a:cubicBezTo>
                    <a:pt x="1354" y="1095"/>
                    <a:pt x="1346" y="1105"/>
                    <a:pt x="1338" y="1116"/>
                  </a:cubicBezTo>
                  <a:lnTo>
                    <a:pt x="1338" y="1116"/>
                  </a:lnTo>
                  <a:cubicBezTo>
                    <a:pt x="1346" y="1105"/>
                    <a:pt x="1354" y="1095"/>
                    <a:pt x="1362" y="1084"/>
                  </a:cubicBezTo>
                  <a:close/>
                  <a:moveTo>
                    <a:pt x="3977" y="1132"/>
                  </a:moveTo>
                  <a:cubicBezTo>
                    <a:pt x="3983" y="1141"/>
                    <a:pt x="3990" y="1149"/>
                    <a:pt x="3996" y="1158"/>
                  </a:cubicBezTo>
                  <a:lnTo>
                    <a:pt x="3996" y="1158"/>
                  </a:lnTo>
                  <a:cubicBezTo>
                    <a:pt x="3990" y="1150"/>
                    <a:pt x="3983" y="1141"/>
                    <a:pt x="3977" y="1132"/>
                  </a:cubicBezTo>
                  <a:close/>
                  <a:moveTo>
                    <a:pt x="4511" y="2509"/>
                  </a:moveTo>
                  <a:lnTo>
                    <a:pt x="4511" y="2509"/>
                  </a:lnTo>
                  <a:cubicBezTo>
                    <a:pt x="4511" y="2514"/>
                    <a:pt x="4512" y="2520"/>
                    <a:pt x="4513" y="2525"/>
                  </a:cubicBezTo>
                  <a:cubicBezTo>
                    <a:pt x="4512" y="2520"/>
                    <a:pt x="4511" y="2514"/>
                    <a:pt x="4511" y="2509"/>
                  </a:cubicBezTo>
                  <a:close/>
                  <a:moveTo>
                    <a:pt x="4511" y="3261"/>
                  </a:moveTo>
                  <a:lnTo>
                    <a:pt x="4511" y="3261"/>
                  </a:lnTo>
                  <a:cubicBezTo>
                    <a:pt x="4510" y="3271"/>
                    <a:pt x="4509" y="3281"/>
                    <a:pt x="4508" y="3291"/>
                  </a:cubicBezTo>
                  <a:cubicBezTo>
                    <a:pt x="4509" y="3281"/>
                    <a:pt x="4510" y="3271"/>
                    <a:pt x="4511" y="3261"/>
                  </a:cubicBezTo>
                  <a:close/>
                  <a:moveTo>
                    <a:pt x="568" y="3346"/>
                  </a:moveTo>
                  <a:cubicBezTo>
                    <a:pt x="570" y="3362"/>
                    <a:pt x="572" y="3377"/>
                    <a:pt x="573" y="3392"/>
                  </a:cubicBezTo>
                  <a:cubicBezTo>
                    <a:pt x="571" y="3377"/>
                    <a:pt x="569" y="3361"/>
                    <a:pt x="568" y="3346"/>
                  </a:cubicBezTo>
                  <a:close/>
                  <a:moveTo>
                    <a:pt x="3889" y="4444"/>
                  </a:moveTo>
                  <a:cubicBezTo>
                    <a:pt x="3876" y="4455"/>
                    <a:pt x="3862" y="4465"/>
                    <a:pt x="3848" y="4475"/>
                  </a:cubicBezTo>
                  <a:lnTo>
                    <a:pt x="3848" y="4475"/>
                  </a:lnTo>
                  <a:cubicBezTo>
                    <a:pt x="3862" y="4465"/>
                    <a:pt x="3875" y="4455"/>
                    <a:pt x="3889" y="4444"/>
                  </a:cubicBezTo>
                  <a:close/>
                  <a:moveTo>
                    <a:pt x="2831" y="4863"/>
                  </a:moveTo>
                  <a:cubicBezTo>
                    <a:pt x="2817" y="4865"/>
                    <a:pt x="2804" y="4866"/>
                    <a:pt x="2790" y="4868"/>
                  </a:cubicBezTo>
                  <a:cubicBezTo>
                    <a:pt x="2803" y="4866"/>
                    <a:pt x="2817" y="4864"/>
                    <a:pt x="2831" y="4863"/>
                  </a:cubicBezTo>
                  <a:close/>
                  <a:moveTo>
                    <a:pt x="2650" y="546"/>
                  </a:moveTo>
                  <a:cubicBezTo>
                    <a:pt x="2735" y="546"/>
                    <a:pt x="2821" y="551"/>
                    <a:pt x="2905" y="561"/>
                  </a:cubicBezTo>
                  <a:lnTo>
                    <a:pt x="2905" y="561"/>
                  </a:lnTo>
                  <a:cubicBezTo>
                    <a:pt x="3055" y="585"/>
                    <a:pt x="3201" y="623"/>
                    <a:pt x="3342" y="677"/>
                  </a:cubicBezTo>
                  <a:lnTo>
                    <a:pt x="3342" y="677"/>
                  </a:lnTo>
                  <a:cubicBezTo>
                    <a:pt x="3480" y="736"/>
                    <a:pt x="3610" y="810"/>
                    <a:pt x="3730" y="899"/>
                  </a:cubicBezTo>
                  <a:lnTo>
                    <a:pt x="3730" y="899"/>
                  </a:lnTo>
                  <a:cubicBezTo>
                    <a:pt x="3776" y="936"/>
                    <a:pt x="3821" y="974"/>
                    <a:pt x="3864" y="1014"/>
                  </a:cubicBezTo>
                  <a:cubicBezTo>
                    <a:pt x="3872" y="1022"/>
                    <a:pt x="3880" y="1029"/>
                    <a:pt x="3889" y="1036"/>
                  </a:cubicBezTo>
                  <a:lnTo>
                    <a:pt x="3889" y="1036"/>
                  </a:lnTo>
                  <a:cubicBezTo>
                    <a:pt x="3931" y="1078"/>
                    <a:pt x="3969" y="1123"/>
                    <a:pt x="4005" y="1170"/>
                  </a:cubicBezTo>
                  <a:lnTo>
                    <a:pt x="4005" y="1170"/>
                  </a:lnTo>
                  <a:cubicBezTo>
                    <a:pt x="4094" y="1292"/>
                    <a:pt x="4169" y="1422"/>
                    <a:pt x="4235" y="1557"/>
                  </a:cubicBezTo>
                  <a:cubicBezTo>
                    <a:pt x="4253" y="1596"/>
                    <a:pt x="4270" y="1633"/>
                    <a:pt x="4287" y="1671"/>
                  </a:cubicBezTo>
                  <a:lnTo>
                    <a:pt x="4287" y="1671"/>
                  </a:lnTo>
                  <a:cubicBezTo>
                    <a:pt x="4281" y="1658"/>
                    <a:pt x="4276" y="1645"/>
                    <a:pt x="4271" y="1632"/>
                  </a:cubicBezTo>
                  <a:lnTo>
                    <a:pt x="4271" y="1632"/>
                  </a:lnTo>
                  <a:cubicBezTo>
                    <a:pt x="4276" y="1645"/>
                    <a:pt x="4282" y="1659"/>
                    <a:pt x="4288" y="1673"/>
                  </a:cubicBezTo>
                  <a:lnTo>
                    <a:pt x="4288" y="1673"/>
                  </a:lnTo>
                  <a:cubicBezTo>
                    <a:pt x="4288" y="1672"/>
                    <a:pt x="4287" y="1672"/>
                    <a:pt x="4287" y="1671"/>
                  </a:cubicBezTo>
                  <a:lnTo>
                    <a:pt x="4287" y="1671"/>
                  </a:lnTo>
                  <a:cubicBezTo>
                    <a:pt x="4287" y="1672"/>
                    <a:pt x="4288" y="1673"/>
                    <a:pt x="4288" y="1673"/>
                  </a:cubicBezTo>
                  <a:lnTo>
                    <a:pt x="4288" y="1673"/>
                  </a:lnTo>
                  <a:cubicBezTo>
                    <a:pt x="4288" y="1673"/>
                    <a:pt x="4288" y="1673"/>
                    <a:pt x="4288" y="1673"/>
                  </a:cubicBezTo>
                  <a:lnTo>
                    <a:pt x="4288" y="1673"/>
                  </a:lnTo>
                  <a:cubicBezTo>
                    <a:pt x="4291" y="1680"/>
                    <a:pt x="4295" y="1688"/>
                    <a:pt x="4298" y="1696"/>
                  </a:cubicBezTo>
                  <a:cubicBezTo>
                    <a:pt x="4295" y="1688"/>
                    <a:pt x="4291" y="1681"/>
                    <a:pt x="4288" y="1673"/>
                  </a:cubicBezTo>
                  <a:lnTo>
                    <a:pt x="4288" y="1673"/>
                  </a:lnTo>
                  <a:cubicBezTo>
                    <a:pt x="4372" y="1880"/>
                    <a:pt x="4435" y="2096"/>
                    <a:pt x="4478" y="2317"/>
                  </a:cubicBezTo>
                  <a:cubicBezTo>
                    <a:pt x="4489" y="2374"/>
                    <a:pt x="4499" y="2432"/>
                    <a:pt x="4508" y="2490"/>
                  </a:cubicBezTo>
                  <a:lnTo>
                    <a:pt x="4508" y="2490"/>
                  </a:lnTo>
                  <a:cubicBezTo>
                    <a:pt x="4533" y="2694"/>
                    <a:pt x="4540" y="2900"/>
                    <a:pt x="4527" y="3107"/>
                  </a:cubicBezTo>
                  <a:cubicBezTo>
                    <a:pt x="4523" y="3149"/>
                    <a:pt x="4519" y="3192"/>
                    <a:pt x="4514" y="3235"/>
                  </a:cubicBezTo>
                  <a:lnTo>
                    <a:pt x="4514" y="3235"/>
                  </a:lnTo>
                  <a:cubicBezTo>
                    <a:pt x="4493" y="3393"/>
                    <a:pt x="4457" y="3550"/>
                    <a:pt x="4403" y="3702"/>
                  </a:cubicBezTo>
                  <a:cubicBezTo>
                    <a:pt x="4392" y="3735"/>
                    <a:pt x="4380" y="3768"/>
                    <a:pt x="4367" y="3800"/>
                  </a:cubicBezTo>
                  <a:lnTo>
                    <a:pt x="4367" y="3800"/>
                  </a:lnTo>
                  <a:cubicBezTo>
                    <a:pt x="4307" y="3934"/>
                    <a:pt x="4233" y="4063"/>
                    <a:pt x="4145" y="4181"/>
                  </a:cubicBezTo>
                  <a:lnTo>
                    <a:pt x="4145" y="4181"/>
                  </a:lnTo>
                  <a:cubicBezTo>
                    <a:pt x="4056" y="4292"/>
                    <a:pt x="3952" y="4394"/>
                    <a:pt x="3839" y="4482"/>
                  </a:cubicBezTo>
                  <a:lnTo>
                    <a:pt x="3839" y="4482"/>
                  </a:lnTo>
                  <a:cubicBezTo>
                    <a:pt x="3726" y="4563"/>
                    <a:pt x="3605" y="4631"/>
                    <a:pt x="3478" y="4688"/>
                  </a:cubicBezTo>
                  <a:lnTo>
                    <a:pt x="3478" y="4688"/>
                  </a:lnTo>
                  <a:cubicBezTo>
                    <a:pt x="3483" y="4686"/>
                    <a:pt x="3489" y="4684"/>
                    <a:pt x="3495" y="4681"/>
                  </a:cubicBezTo>
                  <a:lnTo>
                    <a:pt x="3495" y="4681"/>
                  </a:lnTo>
                  <a:cubicBezTo>
                    <a:pt x="3488" y="4684"/>
                    <a:pt x="3481" y="4687"/>
                    <a:pt x="3474" y="4690"/>
                  </a:cubicBezTo>
                  <a:lnTo>
                    <a:pt x="3474" y="4690"/>
                  </a:lnTo>
                  <a:cubicBezTo>
                    <a:pt x="3476" y="4690"/>
                    <a:pt x="3477" y="4689"/>
                    <a:pt x="3478" y="4688"/>
                  </a:cubicBezTo>
                  <a:lnTo>
                    <a:pt x="3478" y="4688"/>
                  </a:lnTo>
                  <a:cubicBezTo>
                    <a:pt x="3474" y="4690"/>
                    <a:pt x="3471" y="4691"/>
                    <a:pt x="3467" y="4693"/>
                  </a:cubicBezTo>
                  <a:lnTo>
                    <a:pt x="3467" y="4693"/>
                  </a:lnTo>
                  <a:cubicBezTo>
                    <a:pt x="3470" y="4692"/>
                    <a:pt x="3472" y="4691"/>
                    <a:pt x="3474" y="4690"/>
                  </a:cubicBezTo>
                  <a:lnTo>
                    <a:pt x="3474" y="4690"/>
                  </a:lnTo>
                  <a:cubicBezTo>
                    <a:pt x="3460" y="4697"/>
                    <a:pt x="3445" y="4703"/>
                    <a:pt x="3430" y="4709"/>
                  </a:cubicBezTo>
                  <a:cubicBezTo>
                    <a:pt x="3443" y="4703"/>
                    <a:pt x="3455" y="4698"/>
                    <a:pt x="3467" y="4693"/>
                  </a:cubicBezTo>
                  <a:lnTo>
                    <a:pt x="3467" y="4693"/>
                  </a:lnTo>
                  <a:cubicBezTo>
                    <a:pt x="3305" y="4760"/>
                    <a:pt x="3135" y="4807"/>
                    <a:pt x="2963" y="4839"/>
                  </a:cubicBezTo>
                  <a:cubicBezTo>
                    <a:pt x="2923" y="4847"/>
                    <a:pt x="2884" y="4854"/>
                    <a:pt x="2844" y="4861"/>
                  </a:cubicBezTo>
                  <a:lnTo>
                    <a:pt x="2844" y="4861"/>
                  </a:lnTo>
                  <a:cubicBezTo>
                    <a:pt x="2688" y="4881"/>
                    <a:pt x="2531" y="4892"/>
                    <a:pt x="2373" y="4892"/>
                  </a:cubicBezTo>
                  <a:cubicBezTo>
                    <a:pt x="2297" y="4892"/>
                    <a:pt x="2220" y="4889"/>
                    <a:pt x="2143" y="4883"/>
                  </a:cubicBezTo>
                  <a:cubicBezTo>
                    <a:pt x="2105" y="4881"/>
                    <a:pt x="2067" y="4878"/>
                    <a:pt x="2029" y="4874"/>
                  </a:cubicBezTo>
                  <a:lnTo>
                    <a:pt x="2029" y="4874"/>
                  </a:lnTo>
                  <a:cubicBezTo>
                    <a:pt x="2031" y="4874"/>
                    <a:pt x="2032" y="4874"/>
                    <a:pt x="2033" y="4875"/>
                  </a:cubicBezTo>
                  <a:cubicBezTo>
                    <a:pt x="2031" y="4874"/>
                    <a:pt x="2029" y="4874"/>
                    <a:pt x="2026" y="4874"/>
                  </a:cubicBezTo>
                  <a:lnTo>
                    <a:pt x="2026" y="4874"/>
                  </a:lnTo>
                  <a:cubicBezTo>
                    <a:pt x="2027" y="4874"/>
                    <a:pt x="2028" y="4874"/>
                    <a:pt x="2029" y="4874"/>
                  </a:cubicBezTo>
                  <a:lnTo>
                    <a:pt x="2029" y="4874"/>
                  </a:lnTo>
                  <a:cubicBezTo>
                    <a:pt x="2022" y="4873"/>
                    <a:pt x="2014" y="4872"/>
                    <a:pt x="2007" y="4871"/>
                  </a:cubicBezTo>
                  <a:lnTo>
                    <a:pt x="2007" y="4871"/>
                  </a:lnTo>
                  <a:cubicBezTo>
                    <a:pt x="2013" y="4872"/>
                    <a:pt x="2020" y="4873"/>
                    <a:pt x="2026" y="4874"/>
                  </a:cubicBezTo>
                  <a:lnTo>
                    <a:pt x="2026" y="4874"/>
                  </a:lnTo>
                  <a:cubicBezTo>
                    <a:pt x="2004" y="4871"/>
                    <a:pt x="1982" y="4868"/>
                    <a:pt x="1960" y="4864"/>
                  </a:cubicBezTo>
                  <a:lnTo>
                    <a:pt x="1960" y="4864"/>
                  </a:lnTo>
                  <a:cubicBezTo>
                    <a:pt x="1975" y="4867"/>
                    <a:pt x="1991" y="4869"/>
                    <a:pt x="2007" y="4871"/>
                  </a:cubicBezTo>
                  <a:lnTo>
                    <a:pt x="2007" y="4871"/>
                  </a:lnTo>
                  <a:cubicBezTo>
                    <a:pt x="1838" y="4846"/>
                    <a:pt x="1672" y="4805"/>
                    <a:pt x="1513" y="4743"/>
                  </a:cubicBezTo>
                  <a:lnTo>
                    <a:pt x="1513" y="4743"/>
                  </a:lnTo>
                  <a:cubicBezTo>
                    <a:pt x="1394" y="4691"/>
                    <a:pt x="1282" y="4627"/>
                    <a:pt x="1177" y="4549"/>
                  </a:cubicBezTo>
                  <a:lnTo>
                    <a:pt x="1177" y="4549"/>
                  </a:lnTo>
                  <a:cubicBezTo>
                    <a:pt x="1086" y="4475"/>
                    <a:pt x="1004" y="4391"/>
                    <a:pt x="930" y="4300"/>
                  </a:cubicBezTo>
                  <a:lnTo>
                    <a:pt x="930" y="4300"/>
                  </a:lnTo>
                  <a:cubicBezTo>
                    <a:pt x="862" y="4208"/>
                    <a:pt x="804" y="4110"/>
                    <a:pt x="754" y="4006"/>
                  </a:cubicBezTo>
                  <a:cubicBezTo>
                    <a:pt x="747" y="3993"/>
                    <a:pt x="740" y="3980"/>
                    <a:pt x="734" y="3967"/>
                  </a:cubicBezTo>
                  <a:lnTo>
                    <a:pt x="734" y="3967"/>
                  </a:lnTo>
                  <a:cubicBezTo>
                    <a:pt x="735" y="3969"/>
                    <a:pt x="736" y="3972"/>
                    <a:pt x="737" y="3975"/>
                  </a:cubicBezTo>
                  <a:cubicBezTo>
                    <a:pt x="734" y="3968"/>
                    <a:pt x="732" y="3961"/>
                    <a:pt x="729" y="3955"/>
                  </a:cubicBezTo>
                  <a:lnTo>
                    <a:pt x="729" y="3955"/>
                  </a:lnTo>
                  <a:cubicBezTo>
                    <a:pt x="731" y="3959"/>
                    <a:pt x="732" y="3963"/>
                    <a:pt x="734" y="3967"/>
                  </a:cubicBezTo>
                  <a:lnTo>
                    <a:pt x="734" y="3967"/>
                  </a:lnTo>
                  <a:cubicBezTo>
                    <a:pt x="729" y="3952"/>
                    <a:pt x="723" y="3938"/>
                    <a:pt x="716" y="3923"/>
                  </a:cubicBezTo>
                  <a:lnTo>
                    <a:pt x="716" y="3923"/>
                  </a:lnTo>
                  <a:cubicBezTo>
                    <a:pt x="720" y="3933"/>
                    <a:pt x="725" y="3944"/>
                    <a:pt x="729" y="3955"/>
                  </a:cubicBezTo>
                  <a:lnTo>
                    <a:pt x="729" y="3955"/>
                  </a:lnTo>
                  <a:cubicBezTo>
                    <a:pt x="723" y="3940"/>
                    <a:pt x="717" y="3925"/>
                    <a:pt x="711" y="3910"/>
                  </a:cubicBezTo>
                  <a:lnTo>
                    <a:pt x="711" y="3910"/>
                  </a:lnTo>
                  <a:cubicBezTo>
                    <a:pt x="713" y="3915"/>
                    <a:pt x="714" y="3919"/>
                    <a:pt x="716" y="3923"/>
                  </a:cubicBezTo>
                  <a:lnTo>
                    <a:pt x="716" y="3923"/>
                  </a:lnTo>
                  <a:cubicBezTo>
                    <a:pt x="658" y="3773"/>
                    <a:pt x="616" y="3618"/>
                    <a:pt x="586" y="3460"/>
                  </a:cubicBezTo>
                  <a:cubicBezTo>
                    <a:pt x="579" y="3415"/>
                    <a:pt x="572" y="3372"/>
                    <a:pt x="566" y="3327"/>
                  </a:cubicBezTo>
                  <a:lnTo>
                    <a:pt x="566" y="3327"/>
                  </a:lnTo>
                  <a:cubicBezTo>
                    <a:pt x="552" y="3202"/>
                    <a:pt x="545" y="3076"/>
                    <a:pt x="545" y="2950"/>
                  </a:cubicBezTo>
                  <a:cubicBezTo>
                    <a:pt x="545" y="2850"/>
                    <a:pt x="551" y="2751"/>
                    <a:pt x="558" y="2652"/>
                  </a:cubicBezTo>
                  <a:cubicBezTo>
                    <a:pt x="559" y="2640"/>
                    <a:pt x="561" y="2627"/>
                    <a:pt x="562" y="2614"/>
                  </a:cubicBezTo>
                  <a:lnTo>
                    <a:pt x="562" y="2614"/>
                  </a:lnTo>
                  <a:cubicBezTo>
                    <a:pt x="583" y="2490"/>
                    <a:pt x="624" y="2367"/>
                    <a:pt x="671" y="2249"/>
                  </a:cubicBezTo>
                  <a:lnTo>
                    <a:pt x="671" y="2249"/>
                  </a:lnTo>
                  <a:cubicBezTo>
                    <a:pt x="741" y="2084"/>
                    <a:pt x="826" y="1927"/>
                    <a:pt x="918" y="1772"/>
                  </a:cubicBezTo>
                  <a:cubicBezTo>
                    <a:pt x="1007" y="1620"/>
                    <a:pt x="1099" y="1469"/>
                    <a:pt x="1195" y="1322"/>
                  </a:cubicBezTo>
                  <a:cubicBezTo>
                    <a:pt x="1236" y="1258"/>
                    <a:pt x="1279" y="1196"/>
                    <a:pt x="1324" y="1135"/>
                  </a:cubicBezTo>
                  <a:lnTo>
                    <a:pt x="1324" y="1135"/>
                  </a:lnTo>
                  <a:cubicBezTo>
                    <a:pt x="1406" y="1031"/>
                    <a:pt x="1495" y="933"/>
                    <a:pt x="1598" y="850"/>
                  </a:cubicBezTo>
                  <a:lnTo>
                    <a:pt x="1598" y="850"/>
                  </a:lnTo>
                  <a:cubicBezTo>
                    <a:pt x="1683" y="787"/>
                    <a:pt x="1777" y="734"/>
                    <a:pt x="1874" y="691"/>
                  </a:cubicBezTo>
                  <a:lnTo>
                    <a:pt x="1874" y="691"/>
                  </a:lnTo>
                  <a:cubicBezTo>
                    <a:pt x="1863" y="695"/>
                    <a:pt x="1852" y="700"/>
                    <a:pt x="1840" y="704"/>
                  </a:cubicBezTo>
                  <a:cubicBezTo>
                    <a:pt x="1853" y="699"/>
                    <a:pt x="1867" y="693"/>
                    <a:pt x="1880" y="688"/>
                  </a:cubicBezTo>
                  <a:lnTo>
                    <a:pt x="1880" y="688"/>
                  </a:lnTo>
                  <a:cubicBezTo>
                    <a:pt x="1878" y="689"/>
                    <a:pt x="1876" y="690"/>
                    <a:pt x="1874" y="691"/>
                  </a:cubicBezTo>
                  <a:lnTo>
                    <a:pt x="1874" y="691"/>
                  </a:lnTo>
                  <a:cubicBezTo>
                    <a:pt x="1877" y="690"/>
                    <a:pt x="1879" y="689"/>
                    <a:pt x="1881" y="688"/>
                  </a:cubicBezTo>
                  <a:lnTo>
                    <a:pt x="1881" y="688"/>
                  </a:lnTo>
                  <a:cubicBezTo>
                    <a:pt x="1881" y="688"/>
                    <a:pt x="1880" y="688"/>
                    <a:pt x="1880" y="688"/>
                  </a:cubicBezTo>
                  <a:lnTo>
                    <a:pt x="1880" y="688"/>
                  </a:lnTo>
                  <a:cubicBezTo>
                    <a:pt x="1883" y="687"/>
                    <a:pt x="1886" y="685"/>
                    <a:pt x="1890" y="684"/>
                  </a:cubicBezTo>
                  <a:lnTo>
                    <a:pt x="1890" y="684"/>
                  </a:lnTo>
                  <a:cubicBezTo>
                    <a:pt x="1887" y="685"/>
                    <a:pt x="1884" y="687"/>
                    <a:pt x="1881" y="688"/>
                  </a:cubicBezTo>
                  <a:lnTo>
                    <a:pt x="1881" y="688"/>
                  </a:lnTo>
                  <a:cubicBezTo>
                    <a:pt x="2029" y="630"/>
                    <a:pt x="2185" y="590"/>
                    <a:pt x="2342" y="566"/>
                  </a:cubicBezTo>
                  <a:lnTo>
                    <a:pt x="2342" y="566"/>
                  </a:lnTo>
                  <a:cubicBezTo>
                    <a:pt x="2444" y="553"/>
                    <a:pt x="2547" y="546"/>
                    <a:pt x="2650" y="546"/>
                  </a:cubicBezTo>
                  <a:close/>
                  <a:moveTo>
                    <a:pt x="2641" y="1"/>
                  </a:moveTo>
                  <a:cubicBezTo>
                    <a:pt x="2553" y="1"/>
                    <a:pt x="2465" y="5"/>
                    <a:pt x="2376" y="15"/>
                  </a:cubicBezTo>
                  <a:cubicBezTo>
                    <a:pt x="2146" y="40"/>
                    <a:pt x="1915" y="84"/>
                    <a:pt x="1699" y="174"/>
                  </a:cubicBezTo>
                  <a:cubicBezTo>
                    <a:pt x="1584" y="223"/>
                    <a:pt x="1470" y="275"/>
                    <a:pt x="1366" y="344"/>
                  </a:cubicBezTo>
                  <a:cubicBezTo>
                    <a:pt x="1260" y="415"/>
                    <a:pt x="1161" y="496"/>
                    <a:pt x="1074" y="588"/>
                  </a:cubicBezTo>
                  <a:cubicBezTo>
                    <a:pt x="911" y="758"/>
                    <a:pt x="779" y="956"/>
                    <a:pt x="654" y="1156"/>
                  </a:cubicBezTo>
                  <a:cubicBezTo>
                    <a:pt x="537" y="1346"/>
                    <a:pt x="417" y="1537"/>
                    <a:pt x="312" y="1738"/>
                  </a:cubicBezTo>
                  <a:cubicBezTo>
                    <a:pt x="200" y="1952"/>
                    <a:pt x="103" y="2180"/>
                    <a:pt x="48" y="2418"/>
                  </a:cubicBezTo>
                  <a:cubicBezTo>
                    <a:pt x="29" y="2501"/>
                    <a:pt x="21" y="2585"/>
                    <a:pt x="13" y="2671"/>
                  </a:cubicBezTo>
                  <a:cubicBezTo>
                    <a:pt x="3" y="2775"/>
                    <a:pt x="0" y="2881"/>
                    <a:pt x="2" y="2986"/>
                  </a:cubicBezTo>
                  <a:cubicBezTo>
                    <a:pt x="3" y="3157"/>
                    <a:pt x="21" y="3327"/>
                    <a:pt x="46" y="3498"/>
                  </a:cubicBezTo>
                  <a:cubicBezTo>
                    <a:pt x="71" y="3669"/>
                    <a:pt x="110" y="3841"/>
                    <a:pt x="169" y="4005"/>
                  </a:cubicBezTo>
                  <a:cubicBezTo>
                    <a:pt x="241" y="4203"/>
                    <a:pt x="331" y="4394"/>
                    <a:pt x="453" y="4564"/>
                  </a:cubicBezTo>
                  <a:cubicBezTo>
                    <a:pt x="525" y="4660"/>
                    <a:pt x="598" y="4755"/>
                    <a:pt x="686" y="4838"/>
                  </a:cubicBezTo>
                  <a:cubicBezTo>
                    <a:pt x="776" y="4925"/>
                    <a:pt x="876" y="5003"/>
                    <a:pt x="981" y="5073"/>
                  </a:cubicBezTo>
                  <a:cubicBezTo>
                    <a:pt x="1094" y="5147"/>
                    <a:pt x="1216" y="5204"/>
                    <a:pt x="1340" y="5254"/>
                  </a:cubicBezTo>
                  <a:cubicBezTo>
                    <a:pt x="1457" y="5302"/>
                    <a:pt x="1576" y="5338"/>
                    <a:pt x="1700" y="5365"/>
                  </a:cubicBezTo>
                  <a:cubicBezTo>
                    <a:pt x="1917" y="5412"/>
                    <a:pt x="2138" y="5432"/>
                    <a:pt x="2360" y="5432"/>
                  </a:cubicBezTo>
                  <a:cubicBezTo>
                    <a:pt x="2468" y="5432"/>
                    <a:pt x="2577" y="5427"/>
                    <a:pt x="2684" y="5418"/>
                  </a:cubicBezTo>
                  <a:cubicBezTo>
                    <a:pt x="3005" y="5392"/>
                    <a:pt x="3327" y="5334"/>
                    <a:pt x="3624" y="5210"/>
                  </a:cubicBezTo>
                  <a:cubicBezTo>
                    <a:pt x="3763" y="5153"/>
                    <a:pt x="3897" y="5090"/>
                    <a:pt x="4023" y="5010"/>
                  </a:cubicBezTo>
                  <a:cubicBezTo>
                    <a:pt x="4141" y="4934"/>
                    <a:pt x="4252" y="4848"/>
                    <a:pt x="4355" y="4753"/>
                  </a:cubicBezTo>
                  <a:cubicBezTo>
                    <a:pt x="4533" y="4586"/>
                    <a:pt x="4684" y="4381"/>
                    <a:pt x="4793" y="4162"/>
                  </a:cubicBezTo>
                  <a:cubicBezTo>
                    <a:pt x="4902" y="3943"/>
                    <a:pt x="4981" y="3710"/>
                    <a:pt x="5021" y="3470"/>
                  </a:cubicBezTo>
                  <a:cubicBezTo>
                    <a:pt x="5064" y="3227"/>
                    <a:pt x="5082" y="2978"/>
                    <a:pt x="5069" y="2731"/>
                  </a:cubicBezTo>
                  <a:cubicBezTo>
                    <a:pt x="5057" y="2485"/>
                    <a:pt x="5020" y="2238"/>
                    <a:pt x="4962" y="2000"/>
                  </a:cubicBezTo>
                  <a:cubicBezTo>
                    <a:pt x="4907" y="1775"/>
                    <a:pt x="4826" y="1556"/>
                    <a:pt x="4730" y="1343"/>
                  </a:cubicBezTo>
                  <a:cubicBezTo>
                    <a:pt x="4653" y="1172"/>
                    <a:pt x="4558" y="1007"/>
                    <a:pt x="4445" y="857"/>
                  </a:cubicBezTo>
                  <a:cubicBezTo>
                    <a:pt x="4387" y="779"/>
                    <a:pt x="4326" y="701"/>
                    <a:pt x="4253" y="631"/>
                  </a:cubicBezTo>
                  <a:lnTo>
                    <a:pt x="4253" y="631"/>
                  </a:lnTo>
                  <a:cubicBezTo>
                    <a:pt x="4252" y="630"/>
                    <a:pt x="4251" y="628"/>
                    <a:pt x="4249" y="627"/>
                  </a:cubicBezTo>
                  <a:lnTo>
                    <a:pt x="4249" y="627"/>
                  </a:lnTo>
                  <a:cubicBezTo>
                    <a:pt x="4249" y="627"/>
                    <a:pt x="4249" y="627"/>
                    <a:pt x="4249" y="627"/>
                  </a:cubicBezTo>
                  <a:cubicBezTo>
                    <a:pt x="4248" y="626"/>
                    <a:pt x="4247" y="625"/>
                    <a:pt x="4246" y="624"/>
                  </a:cubicBezTo>
                  <a:lnTo>
                    <a:pt x="4246" y="624"/>
                  </a:lnTo>
                  <a:cubicBezTo>
                    <a:pt x="3923" y="315"/>
                    <a:pt x="3502" y="106"/>
                    <a:pt x="3060" y="35"/>
                  </a:cubicBezTo>
                  <a:cubicBezTo>
                    <a:pt x="2921" y="13"/>
                    <a:pt x="2781" y="1"/>
                    <a:pt x="2641" y="1"/>
                  </a:cubicBez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3" name="Google Shape;8546;p57">
              <a:extLst>
                <a:ext uri="{FF2B5EF4-FFF2-40B4-BE49-F238E27FC236}">
                  <a16:creationId xmlns="" xmlns:a16="http://schemas.microsoft.com/office/drawing/2014/main" id="{6D38AA44-882C-F68B-4D39-F79C062D3CFF}"/>
                </a:ext>
              </a:extLst>
            </p:cNvPr>
            <p:cNvSpPr/>
            <p:nvPr/>
          </p:nvSpPr>
          <p:spPr>
            <a:xfrm>
              <a:off x="4696638" y="3118600"/>
              <a:ext cx="32725" cy="27150"/>
            </a:xfrm>
            <a:custGeom>
              <a:avLst/>
              <a:gdLst/>
              <a:ahLst/>
              <a:cxnLst/>
              <a:rect l="l" t="t" r="r" b="b"/>
              <a:pathLst>
                <a:path w="1309" h="1086" fill="none" extrusionOk="0">
                  <a:moveTo>
                    <a:pt x="1" y="318"/>
                  </a:moveTo>
                  <a:cubicBezTo>
                    <a:pt x="1" y="318"/>
                    <a:pt x="513" y="0"/>
                    <a:pt x="1308" y="1086"/>
                  </a:cubicBezTo>
                </a:path>
              </a:pathLst>
            </a:custGeom>
            <a:solidFill>
              <a:srgbClr val="E45B1C"/>
            </a:solidFill>
            <a:ln w="13600" cap="flat" cmpd="sng">
              <a:solidFill>
                <a:srgbClr val="B95138"/>
              </a:solidFill>
              <a:prstDash val="solid"/>
              <a:miter lim="126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4" name="Google Shape;8547;p57">
              <a:extLst>
                <a:ext uri="{FF2B5EF4-FFF2-40B4-BE49-F238E27FC236}">
                  <a16:creationId xmlns="" xmlns:a16="http://schemas.microsoft.com/office/drawing/2014/main" id="{A2ECCDC6-A3CF-763E-FA2A-C2816BCF50AB}"/>
                </a:ext>
              </a:extLst>
            </p:cNvPr>
            <p:cNvSpPr/>
            <p:nvPr/>
          </p:nvSpPr>
          <p:spPr>
            <a:xfrm>
              <a:off x="4933913" y="3918950"/>
              <a:ext cx="75175" cy="133200"/>
            </a:xfrm>
            <a:custGeom>
              <a:avLst/>
              <a:gdLst/>
              <a:ahLst/>
              <a:cxnLst/>
              <a:rect l="l" t="t" r="r" b="b"/>
              <a:pathLst>
                <a:path w="3007" h="5328" extrusionOk="0">
                  <a:moveTo>
                    <a:pt x="0" y="0"/>
                  </a:moveTo>
                  <a:lnTo>
                    <a:pt x="0" y="0"/>
                  </a:lnTo>
                  <a:cubicBezTo>
                    <a:pt x="1221" y="2173"/>
                    <a:pt x="1590" y="4249"/>
                    <a:pt x="1778" y="4816"/>
                  </a:cubicBezTo>
                  <a:cubicBezTo>
                    <a:pt x="1892" y="5157"/>
                    <a:pt x="2312" y="5328"/>
                    <a:pt x="2629" y="5328"/>
                  </a:cubicBezTo>
                  <a:cubicBezTo>
                    <a:pt x="2839" y="5328"/>
                    <a:pt x="3003" y="5253"/>
                    <a:pt x="3004" y="5103"/>
                  </a:cubicBezTo>
                  <a:cubicBezTo>
                    <a:pt x="3006" y="4725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45" name="Google Shape;8548;p57">
              <a:extLst>
                <a:ext uri="{FF2B5EF4-FFF2-40B4-BE49-F238E27FC236}">
                  <a16:creationId xmlns="" xmlns:a16="http://schemas.microsoft.com/office/drawing/2014/main" id="{7133ACE8-FFED-4441-C87F-51E105B4D236}"/>
                </a:ext>
              </a:extLst>
            </p:cNvPr>
            <p:cNvSpPr/>
            <p:nvPr/>
          </p:nvSpPr>
          <p:spPr>
            <a:xfrm>
              <a:off x="4513713" y="3928600"/>
              <a:ext cx="81150" cy="111225"/>
            </a:xfrm>
            <a:custGeom>
              <a:avLst/>
              <a:gdLst/>
              <a:ahLst/>
              <a:cxnLst/>
              <a:rect l="l" t="t" r="r" b="b"/>
              <a:pathLst>
                <a:path w="3246" h="4449" extrusionOk="0">
                  <a:moveTo>
                    <a:pt x="0" y="0"/>
                  </a:moveTo>
                  <a:cubicBezTo>
                    <a:pt x="0" y="1"/>
                    <a:pt x="338" y="1149"/>
                    <a:pt x="742" y="2310"/>
                  </a:cubicBezTo>
                  <a:cubicBezTo>
                    <a:pt x="1140" y="3447"/>
                    <a:pt x="1602" y="4187"/>
                    <a:pt x="2120" y="4391"/>
                  </a:cubicBezTo>
                  <a:cubicBezTo>
                    <a:pt x="2231" y="4434"/>
                    <a:pt x="2395" y="4448"/>
                    <a:pt x="2564" y="4448"/>
                  </a:cubicBezTo>
                  <a:cubicBezTo>
                    <a:pt x="2896" y="4448"/>
                    <a:pt x="3246" y="4393"/>
                    <a:pt x="3246" y="4393"/>
                  </a:cubicBezTo>
                  <a:cubicBezTo>
                    <a:pt x="1198" y="258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547" name="TextBox 2546">
            <a:extLst>
              <a:ext uri="{FF2B5EF4-FFF2-40B4-BE49-F238E27FC236}">
                <a16:creationId xmlns="" xmlns:a16="http://schemas.microsoft.com/office/drawing/2014/main" id="{A7CFD6A8-3C84-8F27-A7F7-E9C76B8EF871}"/>
              </a:ext>
            </a:extLst>
          </p:cNvPr>
          <p:cNvSpPr txBox="1"/>
          <p:nvPr/>
        </p:nvSpPr>
        <p:spPr>
          <a:xfrm>
            <a:off x="2382520" y="2556185"/>
            <a:ext cx="381751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ài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thơ tuân thủ quy định về luật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niêm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vân của một bài thơ thất ngôn tứ tuyệt luật trắc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b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theo luật Đường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7637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19">
            <a:extLst>
              <a:ext uri="{FF2B5EF4-FFF2-40B4-BE49-F238E27FC236}">
                <a16:creationId xmlns="" xmlns:a16="http://schemas.microsoft.com/office/drawing/2014/main" id="{13A5236D-1DDB-F284-762A-5A4EB3F1D6DE}"/>
              </a:ext>
            </a:extLst>
          </p:cNvPr>
          <p:cNvSpPr/>
          <p:nvPr/>
        </p:nvSpPr>
        <p:spPr>
          <a:xfrm>
            <a:off x="4367808" y="116632"/>
            <a:ext cx="6264696" cy="1152128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</a:t>
            </a:r>
            <a:r>
              <a:rPr lang="en-US" altLang="ko-KR" sz="2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altLang="ko-KR" sz="2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</a:p>
          <a:p>
            <a:pPr algn="ctr"/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altLang="ko-KR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endParaRPr lang="en-US" altLang="ko-KR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3382FB2-4C28-933E-643B-44D0B4D0F138}"/>
              </a:ext>
            </a:extLst>
          </p:cNvPr>
          <p:cNvSpPr txBox="1"/>
          <p:nvPr/>
        </p:nvSpPr>
        <p:spPr>
          <a:xfrm>
            <a:off x="1790632" y="1424595"/>
            <a:ext cx="9682880" cy="580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hiểu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000" dirty="0">
              <a:solidFill>
                <a:srgbClr val="C0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9">
            <a:extLst>
              <a:ext uri="{FF2B5EF4-FFF2-40B4-BE49-F238E27FC236}">
                <a16:creationId xmlns="" xmlns:a16="http://schemas.microsoft.com/office/drawing/2014/main" id="{9E7C4961-7529-A3B1-5655-3B96D43F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51" y="-236409"/>
            <a:ext cx="3740089" cy="2389933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="" xmlns:a16="http://schemas.microsoft.com/office/drawing/2014/main" id="{6739AE9A-BC8A-6F49-98D1-62AEC12A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97" y="5373216"/>
            <a:ext cx="1905561" cy="1944351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="" xmlns:a16="http://schemas.microsoft.com/office/drawing/2014/main" id="{65D80827-610D-7CEE-F417-81CA74BE3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8" y="908720"/>
            <a:ext cx="1645784" cy="2121233"/>
          </a:xfrm>
          <a:prstGeom prst="rect">
            <a:avLst/>
          </a:prstGeom>
        </p:spPr>
      </p:pic>
      <p:pic>
        <p:nvPicPr>
          <p:cNvPr id="10" name="图片 9" descr="0c5d450a7306911101ae9ac82e2f0242">
            <a:extLst>
              <a:ext uri="{FF2B5EF4-FFF2-40B4-BE49-F238E27FC236}">
                <a16:creationId xmlns="" xmlns:a16="http://schemas.microsoft.com/office/drawing/2014/main" id="{21D9D5B3-9E6F-225B-DBC2-CF65FEE96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82582">
            <a:off x="5184089" y="2343201"/>
            <a:ext cx="4057209" cy="3462518"/>
          </a:xfrm>
          <a:prstGeom prst="rect">
            <a:avLst/>
          </a:prstGeom>
        </p:spPr>
      </p:pic>
      <p:pic>
        <p:nvPicPr>
          <p:cNvPr id="11" name="图片 18" descr="C:\Users\summer\Desktop\PPT\ALL\ALL-素材\卡通\元素及艺术字\5563e3bb41a4c8a1c26a5fd0ce41a95c.png5563e3bb41a4c8a1c26a5fd0ce41a95c">
            <a:extLst>
              <a:ext uri="{FF2B5EF4-FFF2-40B4-BE49-F238E27FC236}">
                <a16:creationId xmlns="" xmlns:a16="http://schemas.microsoft.com/office/drawing/2014/main" id="{C8814217-7894-BA6F-796F-42D9531A8D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8488" y="3841180"/>
            <a:ext cx="4528528" cy="2785986"/>
          </a:xfrm>
          <a:prstGeom prst="rect">
            <a:avLst/>
          </a:prstGeom>
        </p:spPr>
      </p:pic>
      <p:sp>
        <p:nvSpPr>
          <p:cNvPr id="12" name="文本框 15">
            <a:extLst>
              <a:ext uri="{FF2B5EF4-FFF2-40B4-BE49-F238E27FC236}">
                <a16:creationId xmlns="" xmlns:a16="http://schemas.microsoft.com/office/drawing/2014/main" id="{B104720B-8E8F-EA11-CE17-282B31996FDF}"/>
              </a:ext>
            </a:extLst>
          </p:cNvPr>
          <p:cNvSpPr txBox="1"/>
          <p:nvPr/>
        </p:nvSpPr>
        <p:spPr>
          <a:xfrm>
            <a:off x="5519936" y="3210238"/>
            <a:ext cx="31683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4-6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PHT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3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>
            <a:extLst>
              <a:ext uri="{FF2B5EF4-FFF2-40B4-BE49-F238E27FC236}">
                <a16:creationId xmlns="" xmlns:a16="http://schemas.microsoft.com/office/drawing/2014/main" id="{9E7C4961-7529-A3B1-5655-3B96D43FC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51" y="-236409"/>
            <a:ext cx="3740089" cy="2389933"/>
          </a:xfrm>
          <a:prstGeom prst="rect">
            <a:avLst/>
          </a:prstGeom>
        </p:spPr>
      </p:pic>
      <p:pic>
        <p:nvPicPr>
          <p:cNvPr id="8" name="图片 1">
            <a:extLst>
              <a:ext uri="{FF2B5EF4-FFF2-40B4-BE49-F238E27FC236}">
                <a16:creationId xmlns="" xmlns:a16="http://schemas.microsoft.com/office/drawing/2014/main" id="{6739AE9A-BC8A-6F49-98D1-62AEC12A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397" y="5373216"/>
            <a:ext cx="1905561" cy="1944351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="" xmlns:a16="http://schemas.microsoft.com/office/drawing/2014/main" id="{65D80827-610D-7CEE-F417-81CA74BE3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8" y="908720"/>
            <a:ext cx="1645784" cy="212123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7650" y="544888"/>
            <a:ext cx="11745595" cy="5616624"/>
            <a:chOff x="87650" y="544888"/>
            <a:chExt cx="11745595" cy="5616624"/>
          </a:xfrm>
        </p:grpSpPr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8EB54C59-EB02-39E2-6284-6DF2B0499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3114"/>
            <a:stretch/>
          </p:blipFill>
          <p:spPr>
            <a:xfrm>
              <a:off x="87650" y="544888"/>
              <a:ext cx="5874589" cy="56166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8EB54C59-EB02-39E2-6284-6DF2B0499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6797"/>
            <a:stretch/>
          </p:blipFill>
          <p:spPr>
            <a:xfrm>
              <a:off x="5958656" y="2780928"/>
              <a:ext cx="5874589" cy="2788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713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椭圆 19"/>
          <p:cNvSpPr/>
          <p:nvPr/>
        </p:nvSpPr>
        <p:spPr>
          <a:xfrm>
            <a:off x="2760608" y="1217383"/>
            <a:ext cx="5927680" cy="5307961"/>
          </a:xfrm>
          <a:prstGeom prst="ellipse">
            <a:avLst/>
          </a:prstGeom>
          <a:solidFill>
            <a:srgbClr val="D1DCDE"/>
          </a:solidFill>
          <a:ln>
            <a:noFill/>
          </a:ln>
          <a:effectLst>
            <a:softEdge rad="38100"/>
          </a:effectLst>
          <a:scene3d>
            <a:camera prst="orthographicFront"/>
            <a:lightRig rig="contrasting" dir="t"/>
          </a:scene3d>
          <a:sp3d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 rot="16200000">
            <a:off x="5166627" y="-1745114"/>
            <a:ext cx="1538883" cy="56944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/>
            <a:r>
              <a:rPr lang="vi-VN" altLang="ko-KR" sz="8800" i="1" dirty="0">
                <a:solidFill>
                  <a:schemeClr val="accent6">
                    <a:lumMod val="50000"/>
                  </a:schemeClr>
                </a:solidFill>
              </a:rPr>
              <a:t>Thank you</a:t>
            </a:r>
            <a:endParaRPr lang="en-US" altLang="ko-KR" sz="8800" b="1" i="1" dirty="0">
              <a:solidFill>
                <a:schemeClr val="accent6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248" y="2276872"/>
            <a:ext cx="3783488" cy="45811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0" y="598031"/>
            <a:ext cx="950896" cy="7353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2050" y="725209"/>
            <a:ext cx="3711769" cy="2166153"/>
          </a:xfrm>
          <a:prstGeom prst="rect">
            <a:avLst/>
          </a:prstGeom>
        </p:spPr>
      </p:pic>
      <p:pic>
        <p:nvPicPr>
          <p:cNvPr id="2050" name="Picture 2" descr="Top 8 vẽ tranh gia đình đẹp nhất 2022">
            <a:extLst>
              <a:ext uri="{FF2B5EF4-FFF2-40B4-BE49-F238E27FC236}">
                <a16:creationId xmlns="" xmlns:a16="http://schemas.microsoft.com/office/drawing/2014/main" id="{C1D084F5-8032-596F-7C7A-EAD4A1150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484784"/>
            <a:ext cx="5832648" cy="48245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7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5" name="Google Shape;4305;p53"/>
          <p:cNvGrpSpPr/>
          <p:nvPr/>
        </p:nvGrpSpPr>
        <p:grpSpPr>
          <a:xfrm flipH="1">
            <a:off x="682318" y="-720170"/>
            <a:ext cx="10558868" cy="3825033"/>
            <a:chOff x="713088" y="-540128"/>
            <a:chExt cx="7919151" cy="2868775"/>
          </a:xfrm>
        </p:grpSpPr>
        <p:grpSp>
          <p:nvGrpSpPr>
            <p:cNvPr id="4306" name="Google Shape;4306;p53"/>
            <p:cNvGrpSpPr/>
            <p:nvPr/>
          </p:nvGrpSpPr>
          <p:grpSpPr>
            <a:xfrm rot="1952464">
              <a:off x="5680324" y="-300764"/>
              <a:ext cx="842019" cy="1773637"/>
              <a:chOff x="4458800" y="2953350"/>
              <a:chExt cx="842025" cy="1773650"/>
            </a:xfrm>
          </p:grpSpPr>
          <p:sp>
            <p:nvSpPr>
              <p:cNvPr id="4307" name="Google Shape;4307;p53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8" name="Google Shape;4308;p53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09" name="Google Shape;4309;p53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0" name="Google Shape;4310;p53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1" name="Google Shape;4311;p53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2" name="Google Shape;4312;p53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3" name="Google Shape;4313;p53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4" name="Google Shape;4314;p53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5" name="Google Shape;4315;p53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6" name="Google Shape;4316;p53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7" name="Google Shape;4317;p53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8" name="Google Shape;4318;p53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19" name="Google Shape;4319;p53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0" name="Google Shape;4320;p53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1" name="Google Shape;4321;p53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2" name="Google Shape;4322;p53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3" name="Google Shape;4323;p53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4" name="Google Shape;4324;p53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5" name="Google Shape;4325;p53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6" name="Google Shape;4326;p53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27" name="Google Shape;4327;p53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28" name="Google Shape;4328;p53"/>
            <p:cNvGrpSpPr/>
            <p:nvPr/>
          </p:nvGrpSpPr>
          <p:grpSpPr>
            <a:xfrm rot="2166950">
              <a:off x="3058128" y="-243779"/>
              <a:ext cx="1391454" cy="1735017"/>
              <a:chOff x="2386975" y="3180875"/>
              <a:chExt cx="1391500" cy="1735075"/>
            </a:xfrm>
          </p:grpSpPr>
          <p:sp>
            <p:nvSpPr>
              <p:cNvPr id="4329" name="Google Shape;4329;p53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0" name="Google Shape;4330;p53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1" name="Google Shape;4331;p53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2" name="Google Shape;4332;p53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3" name="Google Shape;4333;p53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4" name="Google Shape;4334;p53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5" name="Google Shape;4335;p53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6" name="Google Shape;4336;p53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7" name="Google Shape;4337;p53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8" name="Google Shape;4338;p53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39" name="Google Shape;4339;p53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0" name="Google Shape;4340;p53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1" name="Google Shape;4341;p53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2" name="Google Shape;4342;p53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3" name="Google Shape;4343;p53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4" name="Google Shape;4344;p53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5" name="Google Shape;4345;p53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6" name="Google Shape;4346;p53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7" name="Google Shape;4347;p53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8" name="Google Shape;4348;p53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49" name="Google Shape;4349;p53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0" name="Google Shape;4350;p53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51" name="Google Shape;4351;p53"/>
            <p:cNvGrpSpPr/>
            <p:nvPr/>
          </p:nvGrpSpPr>
          <p:grpSpPr>
            <a:xfrm flipH="1">
              <a:off x="4654700" y="-127475"/>
              <a:ext cx="1288450" cy="1640350"/>
              <a:chOff x="659300" y="3268175"/>
              <a:chExt cx="1288450" cy="1640350"/>
            </a:xfrm>
          </p:grpSpPr>
          <p:sp>
            <p:nvSpPr>
              <p:cNvPr id="4352" name="Google Shape;4352;p53"/>
              <p:cNvSpPr/>
              <p:nvPr/>
            </p:nvSpPr>
            <p:spPr>
              <a:xfrm>
                <a:off x="705625" y="3277550"/>
                <a:ext cx="1242125" cy="163097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39" extrusionOk="0">
                    <a:moveTo>
                      <a:pt x="40750" y="0"/>
                    </a:moveTo>
                    <a:cubicBezTo>
                      <a:pt x="40283" y="0"/>
                      <a:pt x="39824" y="223"/>
                      <a:pt x="39541" y="636"/>
                    </a:cubicBezTo>
                    <a:lnTo>
                      <a:pt x="454" y="57998"/>
                    </a:lnTo>
                    <a:cubicBezTo>
                      <a:pt x="0" y="58668"/>
                      <a:pt x="173" y="59577"/>
                      <a:pt x="836" y="60031"/>
                    </a:cubicBezTo>
                    <a:lnTo>
                      <a:pt x="8110" y="64983"/>
                    </a:lnTo>
                    <a:cubicBezTo>
                      <a:pt x="8365" y="65156"/>
                      <a:pt x="8654" y="65239"/>
                      <a:pt x="8939" y="65239"/>
                    </a:cubicBezTo>
                    <a:cubicBezTo>
                      <a:pt x="9405" y="65239"/>
                      <a:pt x="9861" y="65017"/>
                      <a:pt x="10143" y="64601"/>
                    </a:cubicBezTo>
                    <a:lnTo>
                      <a:pt x="49230" y="7239"/>
                    </a:lnTo>
                    <a:cubicBezTo>
                      <a:pt x="49684" y="6569"/>
                      <a:pt x="49511" y="5661"/>
                      <a:pt x="48848" y="5207"/>
                    </a:cubicBezTo>
                    <a:lnTo>
                      <a:pt x="41574" y="254"/>
                    </a:lnTo>
                    <a:cubicBezTo>
                      <a:pt x="41321" y="82"/>
                      <a:pt x="41034" y="0"/>
                      <a:pt x="4075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3" name="Google Shape;4353;p53"/>
              <p:cNvSpPr/>
              <p:nvPr/>
            </p:nvSpPr>
            <p:spPr>
              <a:xfrm>
                <a:off x="659300" y="3268175"/>
                <a:ext cx="1242125" cy="163112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45" extrusionOk="0">
                    <a:moveTo>
                      <a:pt x="40753" y="1"/>
                    </a:moveTo>
                    <a:cubicBezTo>
                      <a:pt x="40284" y="1"/>
                      <a:pt x="39825" y="226"/>
                      <a:pt x="39542" y="643"/>
                    </a:cubicBezTo>
                    <a:lnTo>
                      <a:pt x="455" y="58005"/>
                    </a:lnTo>
                    <a:cubicBezTo>
                      <a:pt x="0" y="58669"/>
                      <a:pt x="173" y="59584"/>
                      <a:pt x="837" y="60038"/>
                    </a:cubicBezTo>
                    <a:lnTo>
                      <a:pt x="8111" y="64991"/>
                    </a:lnTo>
                    <a:cubicBezTo>
                      <a:pt x="8364" y="65162"/>
                      <a:pt x="8651" y="65244"/>
                      <a:pt x="8935" y="65244"/>
                    </a:cubicBezTo>
                    <a:cubicBezTo>
                      <a:pt x="9402" y="65244"/>
                      <a:pt x="9861" y="65022"/>
                      <a:pt x="10143" y="64609"/>
                    </a:cubicBezTo>
                    <a:lnTo>
                      <a:pt x="49231" y="7247"/>
                    </a:lnTo>
                    <a:cubicBezTo>
                      <a:pt x="49685" y="6576"/>
                      <a:pt x="49512" y="5668"/>
                      <a:pt x="48849" y="5214"/>
                    </a:cubicBezTo>
                    <a:lnTo>
                      <a:pt x="41575" y="254"/>
                    </a:lnTo>
                    <a:cubicBezTo>
                      <a:pt x="41322" y="83"/>
                      <a:pt x="41036" y="1"/>
                      <a:pt x="407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4" name="Google Shape;4354;p53"/>
              <p:cNvSpPr/>
              <p:nvPr/>
            </p:nvSpPr>
            <p:spPr>
              <a:xfrm>
                <a:off x="848725" y="3389325"/>
                <a:ext cx="1052700" cy="1509975"/>
              </a:xfrm>
              <a:custGeom>
                <a:avLst/>
                <a:gdLst/>
                <a:ahLst/>
                <a:cxnLst/>
                <a:rect l="l" t="t" r="r" b="b"/>
                <a:pathLst>
                  <a:path w="42108" h="60399" extrusionOk="0">
                    <a:moveTo>
                      <a:pt x="40738" y="0"/>
                    </a:moveTo>
                    <a:lnTo>
                      <a:pt x="0" y="59784"/>
                    </a:lnTo>
                    <a:lnTo>
                      <a:pt x="534" y="60145"/>
                    </a:lnTo>
                    <a:cubicBezTo>
                      <a:pt x="787" y="60316"/>
                      <a:pt x="1074" y="60398"/>
                      <a:pt x="1358" y="60398"/>
                    </a:cubicBezTo>
                    <a:cubicBezTo>
                      <a:pt x="1825" y="60398"/>
                      <a:pt x="2284" y="60176"/>
                      <a:pt x="2566" y="59763"/>
                    </a:cubicBezTo>
                    <a:lnTo>
                      <a:pt x="41654" y="2401"/>
                    </a:lnTo>
                    <a:cubicBezTo>
                      <a:pt x="42108" y="1730"/>
                      <a:pt x="41935" y="822"/>
                      <a:pt x="41272" y="368"/>
                    </a:cubicBezTo>
                    <a:lnTo>
                      <a:pt x="4073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5" name="Google Shape;4355;p53"/>
              <p:cNvSpPr/>
              <p:nvPr/>
            </p:nvSpPr>
            <p:spPr>
              <a:xfrm>
                <a:off x="943800" y="4288775"/>
                <a:ext cx="283225" cy="333150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3326" extrusionOk="0">
                    <a:moveTo>
                      <a:pt x="10408" y="1"/>
                    </a:moveTo>
                    <a:cubicBezTo>
                      <a:pt x="8262" y="1"/>
                      <a:pt x="1" y="12028"/>
                      <a:pt x="1272" y="13209"/>
                    </a:cubicBezTo>
                    <a:cubicBezTo>
                      <a:pt x="1356" y="13287"/>
                      <a:pt x="1491" y="13325"/>
                      <a:pt x="1667" y="13325"/>
                    </a:cubicBezTo>
                    <a:cubicBezTo>
                      <a:pt x="3433" y="13325"/>
                      <a:pt x="9385" y="9513"/>
                      <a:pt x="10637" y="3621"/>
                    </a:cubicBezTo>
                    <a:cubicBezTo>
                      <a:pt x="10788" y="2922"/>
                      <a:pt x="11329" y="377"/>
                      <a:pt x="10593" y="38"/>
                    </a:cubicBezTo>
                    <a:cubicBezTo>
                      <a:pt x="10538" y="13"/>
                      <a:pt x="10476" y="1"/>
                      <a:pt x="1040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6" name="Google Shape;4356;p53"/>
              <p:cNvSpPr/>
              <p:nvPr/>
            </p:nvSpPr>
            <p:spPr>
              <a:xfrm>
                <a:off x="1266475" y="4141925"/>
                <a:ext cx="772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365" extrusionOk="0">
                    <a:moveTo>
                      <a:pt x="1727" y="1"/>
                    </a:moveTo>
                    <a:cubicBezTo>
                      <a:pt x="1661" y="1"/>
                      <a:pt x="1594" y="5"/>
                      <a:pt x="1529" y="15"/>
                    </a:cubicBezTo>
                    <a:cubicBezTo>
                      <a:pt x="397" y="196"/>
                      <a:pt x="1" y="1868"/>
                      <a:pt x="368" y="2243"/>
                    </a:cubicBezTo>
                    <a:cubicBezTo>
                      <a:pt x="450" y="2327"/>
                      <a:pt x="588" y="2365"/>
                      <a:pt x="761" y="2365"/>
                    </a:cubicBezTo>
                    <a:cubicBezTo>
                      <a:pt x="1560" y="2365"/>
                      <a:pt x="3088" y="1558"/>
                      <a:pt x="3064" y="888"/>
                    </a:cubicBezTo>
                    <a:cubicBezTo>
                      <a:pt x="3051" y="456"/>
                      <a:pt x="2380" y="1"/>
                      <a:pt x="172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7" name="Google Shape;4357;p53"/>
              <p:cNvSpPr/>
              <p:nvPr/>
            </p:nvSpPr>
            <p:spPr>
              <a:xfrm>
                <a:off x="1519700" y="3450050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15"/>
                    </a:lnTo>
                    <a:cubicBezTo>
                      <a:pt x="3351" y="3180"/>
                      <a:pt x="3458" y="3212"/>
                      <a:pt x="3563" y="3212"/>
                    </a:cubicBezTo>
                    <a:cubicBezTo>
                      <a:pt x="3736" y="3212"/>
                      <a:pt x="3905" y="3127"/>
                      <a:pt x="4008" y="2971"/>
                    </a:cubicBezTo>
                    <a:cubicBezTo>
                      <a:pt x="4181" y="2726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8" name="Google Shape;4358;p53"/>
              <p:cNvSpPr/>
              <p:nvPr/>
            </p:nvSpPr>
            <p:spPr>
              <a:xfrm>
                <a:off x="1573575" y="3370750"/>
                <a:ext cx="10475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3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66" y="3115"/>
                    </a:lnTo>
                    <a:cubicBezTo>
                      <a:pt x="3360" y="3181"/>
                      <a:pt x="3467" y="3212"/>
                      <a:pt x="3573" y="3212"/>
                    </a:cubicBezTo>
                    <a:cubicBezTo>
                      <a:pt x="3745" y="3212"/>
                      <a:pt x="3913" y="3130"/>
                      <a:pt x="4016" y="2978"/>
                    </a:cubicBezTo>
                    <a:cubicBezTo>
                      <a:pt x="4189" y="2726"/>
                      <a:pt x="4124" y="2387"/>
                      <a:pt x="3872" y="2221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59" name="Google Shape;4359;p53"/>
              <p:cNvSpPr/>
              <p:nvPr/>
            </p:nvSpPr>
            <p:spPr>
              <a:xfrm>
                <a:off x="1407950" y="3613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33"/>
                      <a:pt x="4117" y="2394"/>
                      <a:pt x="3872" y="2228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0" name="Google Shape;4360;p53"/>
              <p:cNvSpPr/>
              <p:nvPr/>
            </p:nvSpPr>
            <p:spPr>
              <a:xfrm>
                <a:off x="1462025" y="35345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902"/>
                    </a:lnTo>
                    <a:lnTo>
                      <a:pt x="3259" y="3122"/>
                    </a:lnTo>
                    <a:cubicBezTo>
                      <a:pt x="3351" y="3184"/>
                      <a:pt x="3456" y="3214"/>
                      <a:pt x="3560" y="3214"/>
                    </a:cubicBezTo>
                    <a:cubicBezTo>
                      <a:pt x="3733" y="3214"/>
                      <a:pt x="3905" y="3131"/>
                      <a:pt x="4008" y="2978"/>
                    </a:cubicBezTo>
                    <a:cubicBezTo>
                      <a:pt x="4181" y="2733"/>
                      <a:pt x="4117" y="2394"/>
                      <a:pt x="3871" y="2228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1" name="Google Shape;4361;p53"/>
              <p:cNvSpPr/>
              <p:nvPr/>
            </p:nvSpPr>
            <p:spPr>
              <a:xfrm>
                <a:off x="1307375" y="3761675"/>
                <a:ext cx="104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09" extrusionOk="0">
                    <a:moveTo>
                      <a:pt x="607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3" y="3177"/>
                      <a:pt x="3459" y="3208"/>
                      <a:pt x="3565" y="3208"/>
                    </a:cubicBezTo>
                    <a:cubicBezTo>
                      <a:pt x="3737" y="3208"/>
                      <a:pt x="3906" y="3126"/>
                      <a:pt x="4009" y="2970"/>
                    </a:cubicBezTo>
                    <a:cubicBezTo>
                      <a:pt x="4182" y="2725"/>
                      <a:pt x="4117" y="2386"/>
                      <a:pt x="3872" y="2220"/>
                    </a:cubicBezTo>
                    <a:lnTo>
                      <a:pt x="6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2" name="Google Shape;4362;p53"/>
              <p:cNvSpPr/>
              <p:nvPr/>
            </p:nvSpPr>
            <p:spPr>
              <a:xfrm>
                <a:off x="1361275" y="368237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4"/>
                    </a:lnTo>
                    <a:cubicBezTo>
                      <a:pt x="3359" y="3180"/>
                      <a:pt x="3465" y="3211"/>
                      <a:pt x="3571" y="3211"/>
                    </a:cubicBezTo>
                    <a:cubicBezTo>
                      <a:pt x="3743" y="3211"/>
                      <a:pt x="3913" y="3127"/>
                      <a:pt x="4016" y="2970"/>
                    </a:cubicBezTo>
                    <a:cubicBezTo>
                      <a:pt x="4182" y="2725"/>
                      <a:pt x="4124" y="2386"/>
                      <a:pt x="3872" y="2220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3" name="Google Shape;4363;p53"/>
              <p:cNvSpPr/>
              <p:nvPr/>
            </p:nvSpPr>
            <p:spPr>
              <a:xfrm>
                <a:off x="1195650" y="39254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22"/>
                    </a:lnTo>
                    <a:cubicBezTo>
                      <a:pt x="3351" y="3185"/>
                      <a:pt x="3456" y="3214"/>
                      <a:pt x="3560" y="3214"/>
                    </a:cubicBezTo>
                    <a:cubicBezTo>
                      <a:pt x="3735" y="3214"/>
                      <a:pt x="3908" y="3132"/>
                      <a:pt x="4016" y="2978"/>
                    </a:cubicBezTo>
                    <a:cubicBezTo>
                      <a:pt x="4182" y="2733"/>
                      <a:pt x="4117" y="2394"/>
                      <a:pt x="3872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4" name="Google Shape;4364;p53"/>
              <p:cNvSpPr/>
              <p:nvPr/>
            </p:nvSpPr>
            <p:spPr>
              <a:xfrm>
                <a:off x="1249525" y="3846200"/>
                <a:ext cx="1047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4" extrusionOk="0">
                    <a:moveTo>
                      <a:pt x="614" y="0"/>
                    </a:moveTo>
                    <a:lnTo>
                      <a:pt x="1" y="901"/>
                    </a:lnTo>
                    <a:lnTo>
                      <a:pt x="3267" y="3122"/>
                    </a:lnTo>
                    <a:cubicBezTo>
                      <a:pt x="3358" y="3184"/>
                      <a:pt x="3463" y="3213"/>
                      <a:pt x="3568" y="3213"/>
                    </a:cubicBezTo>
                    <a:cubicBezTo>
                      <a:pt x="3741" y="3213"/>
                      <a:pt x="3913" y="3131"/>
                      <a:pt x="4016" y="2977"/>
                    </a:cubicBezTo>
                    <a:cubicBezTo>
                      <a:pt x="4189" y="2732"/>
                      <a:pt x="4124" y="2393"/>
                      <a:pt x="3872" y="2228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5" name="Google Shape;4365;p53"/>
              <p:cNvSpPr/>
              <p:nvPr/>
            </p:nvSpPr>
            <p:spPr>
              <a:xfrm>
                <a:off x="1093275" y="40756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1" y="901"/>
                    </a:lnTo>
                    <a:lnTo>
                      <a:pt x="3259" y="3122"/>
                    </a:lnTo>
                    <a:cubicBezTo>
                      <a:pt x="3354" y="3184"/>
                      <a:pt x="3459" y="3213"/>
                      <a:pt x="3564" y="3213"/>
                    </a:cubicBezTo>
                    <a:cubicBezTo>
                      <a:pt x="3738" y="3213"/>
                      <a:pt x="3908" y="3131"/>
                      <a:pt x="4016" y="2977"/>
                    </a:cubicBezTo>
                    <a:cubicBezTo>
                      <a:pt x="4182" y="2732"/>
                      <a:pt x="4117" y="2393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6" name="Google Shape;4366;p53"/>
              <p:cNvSpPr/>
              <p:nvPr/>
            </p:nvSpPr>
            <p:spPr>
              <a:xfrm>
                <a:off x="1147350" y="399650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0"/>
                    </a:moveTo>
                    <a:lnTo>
                      <a:pt x="0" y="894"/>
                    </a:lnTo>
                    <a:lnTo>
                      <a:pt x="3259" y="3115"/>
                    </a:lnTo>
                    <a:cubicBezTo>
                      <a:pt x="3352" y="3178"/>
                      <a:pt x="3459" y="3208"/>
                      <a:pt x="3564" y="3208"/>
                    </a:cubicBezTo>
                    <a:cubicBezTo>
                      <a:pt x="3737" y="3208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7" name="Google Shape;4367;p53"/>
              <p:cNvSpPr/>
              <p:nvPr/>
            </p:nvSpPr>
            <p:spPr>
              <a:xfrm>
                <a:off x="981550" y="42396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5"/>
                    </a:lnTo>
                    <a:cubicBezTo>
                      <a:pt x="3359" y="3180"/>
                      <a:pt x="3466" y="3212"/>
                      <a:pt x="3572" y="3212"/>
                    </a:cubicBezTo>
                    <a:cubicBezTo>
                      <a:pt x="3744" y="3212"/>
                      <a:pt x="3913" y="3129"/>
                      <a:pt x="4015" y="2978"/>
                    </a:cubicBezTo>
                    <a:cubicBezTo>
                      <a:pt x="4181" y="2725"/>
                      <a:pt x="4124" y="2394"/>
                      <a:pt x="3871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8" name="Google Shape;4368;p53"/>
              <p:cNvSpPr/>
              <p:nvPr/>
            </p:nvSpPr>
            <p:spPr>
              <a:xfrm>
                <a:off x="1035600" y="41603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4" y="0"/>
                    </a:moveTo>
                    <a:lnTo>
                      <a:pt x="1" y="894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69" name="Google Shape;4369;p53"/>
              <p:cNvSpPr/>
              <p:nvPr/>
            </p:nvSpPr>
            <p:spPr>
              <a:xfrm>
                <a:off x="927650" y="43189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2" y="3180"/>
                      <a:pt x="3458" y="3211"/>
                      <a:pt x="3563" y="3211"/>
                    </a:cubicBezTo>
                    <a:cubicBezTo>
                      <a:pt x="3736" y="3211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0" name="Google Shape;4370;p53"/>
              <p:cNvSpPr/>
              <p:nvPr/>
            </p:nvSpPr>
            <p:spPr>
              <a:xfrm>
                <a:off x="825275" y="4469050"/>
                <a:ext cx="104575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5"/>
                    </a:lnTo>
                    <a:cubicBezTo>
                      <a:pt x="3353" y="3181"/>
                      <a:pt x="3460" y="3212"/>
                      <a:pt x="3566" y="3212"/>
                    </a:cubicBezTo>
                    <a:cubicBezTo>
                      <a:pt x="3739" y="3212"/>
                      <a:pt x="3909" y="3129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1" name="Google Shape;4371;p53"/>
              <p:cNvSpPr/>
              <p:nvPr/>
            </p:nvSpPr>
            <p:spPr>
              <a:xfrm>
                <a:off x="879175" y="4389750"/>
                <a:ext cx="104725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214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22"/>
                    </a:lnTo>
                    <a:cubicBezTo>
                      <a:pt x="3358" y="3184"/>
                      <a:pt x="3463" y="3214"/>
                      <a:pt x="3567" y="3214"/>
                    </a:cubicBezTo>
                    <a:cubicBezTo>
                      <a:pt x="3741" y="3214"/>
                      <a:pt x="3912" y="3131"/>
                      <a:pt x="4016" y="2978"/>
                    </a:cubicBezTo>
                    <a:cubicBezTo>
                      <a:pt x="4189" y="2725"/>
                      <a:pt x="4124" y="2394"/>
                      <a:pt x="3879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2" name="Google Shape;4372;p53"/>
              <p:cNvSpPr/>
              <p:nvPr/>
            </p:nvSpPr>
            <p:spPr>
              <a:xfrm>
                <a:off x="713550" y="4632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0" y="901"/>
                    </a:lnTo>
                    <a:lnTo>
                      <a:pt x="3259" y="3122"/>
                    </a:lnTo>
                    <a:cubicBezTo>
                      <a:pt x="3353" y="3184"/>
                      <a:pt x="3459" y="3214"/>
                      <a:pt x="3563" y="3214"/>
                    </a:cubicBezTo>
                    <a:cubicBezTo>
                      <a:pt x="3737" y="3214"/>
                      <a:pt x="3908" y="3131"/>
                      <a:pt x="4016" y="2978"/>
                    </a:cubicBezTo>
                    <a:cubicBezTo>
                      <a:pt x="4182" y="2732"/>
                      <a:pt x="4117" y="2394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3" name="Google Shape;4373;p53"/>
              <p:cNvSpPr/>
              <p:nvPr/>
            </p:nvSpPr>
            <p:spPr>
              <a:xfrm>
                <a:off x="767625" y="455375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1"/>
                    </a:moveTo>
                    <a:lnTo>
                      <a:pt x="0" y="894"/>
                    </a:lnTo>
                    <a:lnTo>
                      <a:pt x="3258" y="3115"/>
                    </a:lnTo>
                    <a:cubicBezTo>
                      <a:pt x="3352" y="3178"/>
                      <a:pt x="3458" y="3209"/>
                      <a:pt x="3565" y="3209"/>
                    </a:cubicBezTo>
                    <a:cubicBezTo>
                      <a:pt x="3737" y="3209"/>
                      <a:pt x="3908" y="3127"/>
                      <a:pt x="4015" y="2971"/>
                    </a:cubicBezTo>
                    <a:cubicBezTo>
                      <a:pt x="4181" y="2725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4" name="Google Shape;4374;p53"/>
              <p:cNvSpPr/>
              <p:nvPr/>
            </p:nvSpPr>
            <p:spPr>
              <a:xfrm>
                <a:off x="659850" y="3268350"/>
                <a:ext cx="1035950" cy="1498625"/>
              </a:xfrm>
              <a:custGeom>
                <a:avLst/>
                <a:gdLst/>
                <a:ahLst/>
                <a:cxnLst/>
                <a:rect l="l" t="t" r="r" b="b"/>
                <a:pathLst>
                  <a:path w="41438" h="59945" extrusionOk="0">
                    <a:moveTo>
                      <a:pt x="40718" y="1"/>
                    </a:moveTo>
                    <a:cubicBezTo>
                      <a:pt x="40255" y="1"/>
                      <a:pt x="39803" y="221"/>
                      <a:pt x="39520" y="636"/>
                    </a:cubicBezTo>
                    <a:lnTo>
                      <a:pt x="433" y="57998"/>
                    </a:lnTo>
                    <a:cubicBezTo>
                      <a:pt x="0" y="58625"/>
                      <a:pt x="137" y="59469"/>
                      <a:pt x="721" y="59945"/>
                    </a:cubicBezTo>
                    <a:lnTo>
                      <a:pt x="41437" y="189"/>
                    </a:lnTo>
                    <a:cubicBezTo>
                      <a:pt x="41211" y="62"/>
                      <a:pt x="40963" y="1"/>
                      <a:pt x="4071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75" name="Google Shape;4375;p53"/>
            <p:cNvGrpSpPr/>
            <p:nvPr/>
          </p:nvGrpSpPr>
          <p:grpSpPr>
            <a:xfrm rot="-1063801" flipH="1">
              <a:off x="1357701" y="-343770"/>
              <a:ext cx="1570468" cy="1800987"/>
              <a:chOff x="3056825" y="-2290075"/>
              <a:chExt cx="1465250" cy="1680325"/>
            </a:xfrm>
          </p:grpSpPr>
          <p:sp>
            <p:nvSpPr>
              <p:cNvPr id="4376" name="Google Shape;4376;p53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7" name="Google Shape;4377;p53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8" name="Google Shape;4378;p53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79" name="Google Shape;4379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0" name="Google Shape;4380;p53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1" name="Google Shape;4381;p53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2" name="Google Shape;4382;p53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3" name="Google Shape;4383;p53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4" name="Google Shape;4384;p53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5" name="Google Shape;4385;p53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6" name="Google Shape;4386;p53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7" name="Google Shape;4387;p53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8" name="Google Shape;4388;p53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89" name="Google Shape;4389;p53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0" name="Google Shape;4390;p53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1" name="Google Shape;4391;p53"/>
            <p:cNvGrpSpPr/>
            <p:nvPr/>
          </p:nvGrpSpPr>
          <p:grpSpPr>
            <a:xfrm flipH="1">
              <a:off x="713088" y="983892"/>
              <a:ext cx="841496" cy="855191"/>
              <a:chOff x="5967275" y="1212450"/>
              <a:chExt cx="1139775" cy="1158325"/>
            </a:xfrm>
          </p:grpSpPr>
          <p:sp>
            <p:nvSpPr>
              <p:cNvPr id="4392" name="Google Shape;4392;p53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3" name="Google Shape;4393;p53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4" name="Google Shape;4394;p53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5" name="Google Shape;4395;p53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6" name="Google Shape;4396;p53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7" name="Google Shape;4397;p53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98" name="Google Shape;4398;p53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399" name="Google Shape;4399;p53"/>
            <p:cNvGrpSpPr/>
            <p:nvPr/>
          </p:nvGrpSpPr>
          <p:grpSpPr>
            <a:xfrm rot="3626901">
              <a:off x="7668433" y="1048558"/>
              <a:ext cx="670823" cy="1064441"/>
              <a:chOff x="4491600" y="1128725"/>
              <a:chExt cx="911950" cy="1447225"/>
            </a:xfrm>
          </p:grpSpPr>
          <p:sp>
            <p:nvSpPr>
              <p:cNvPr id="4400" name="Google Shape;4400;p53"/>
              <p:cNvSpPr/>
              <p:nvPr/>
            </p:nvSpPr>
            <p:spPr>
              <a:xfrm>
                <a:off x="4568550" y="1144125"/>
                <a:ext cx="835000" cy="1431825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3" extrusionOk="0">
                    <a:moveTo>
                      <a:pt x="12217" y="20788"/>
                    </a:moveTo>
                    <a:cubicBezTo>
                      <a:pt x="12235" y="20788"/>
                      <a:pt x="12294" y="20824"/>
                      <a:pt x="12353" y="20863"/>
                    </a:cubicBezTo>
                    <a:lnTo>
                      <a:pt x="12353" y="20863"/>
                    </a:lnTo>
                    <a:cubicBezTo>
                      <a:pt x="12335" y="20860"/>
                      <a:pt x="12317" y="20857"/>
                      <a:pt x="12299" y="20854"/>
                    </a:cubicBezTo>
                    <a:lnTo>
                      <a:pt x="12299" y="20854"/>
                    </a:lnTo>
                    <a:cubicBezTo>
                      <a:pt x="12320" y="20858"/>
                      <a:pt x="12338" y="20861"/>
                      <a:pt x="12355" y="20864"/>
                    </a:cubicBezTo>
                    <a:lnTo>
                      <a:pt x="12355" y="20864"/>
                    </a:lnTo>
                    <a:cubicBezTo>
                      <a:pt x="12360" y="20867"/>
                      <a:pt x="12365" y="20871"/>
                      <a:pt x="12370" y="20874"/>
                    </a:cubicBezTo>
                    <a:lnTo>
                      <a:pt x="12370" y="20874"/>
                    </a:lnTo>
                    <a:cubicBezTo>
                      <a:pt x="12290" y="20858"/>
                      <a:pt x="12186" y="20826"/>
                      <a:pt x="12213" y="20789"/>
                    </a:cubicBezTo>
                    <a:cubicBezTo>
                      <a:pt x="12213" y="20788"/>
                      <a:pt x="12215" y="20788"/>
                      <a:pt x="12217" y="20788"/>
                    </a:cubicBezTo>
                    <a:close/>
                    <a:moveTo>
                      <a:pt x="26553" y="54174"/>
                    </a:moveTo>
                    <a:cubicBezTo>
                      <a:pt x="26552" y="54174"/>
                      <a:pt x="26577" y="54179"/>
                      <a:pt x="26613" y="54185"/>
                    </a:cubicBezTo>
                    <a:lnTo>
                      <a:pt x="26613" y="54185"/>
                    </a:lnTo>
                    <a:cubicBezTo>
                      <a:pt x="26571" y="54177"/>
                      <a:pt x="26554" y="54174"/>
                      <a:pt x="26553" y="54174"/>
                    </a:cubicBezTo>
                    <a:close/>
                    <a:moveTo>
                      <a:pt x="8560" y="0"/>
                    </a:moveTo>
                    <a:cubicBezTo>
                      <a:pt x="6903" y="0"/>
                      <a:pt x="5288" y="615"/>
                      <a:pt x="3987" y="2024"/>
                    </a:cubicBezTo>
                    <a:cubicBezTo>
                      <a:pt x="722" y="5571"/>
                      <a:pt x="239" y="11230"/>
                      <a:pt x="159" y="15801"/>
                    </a:cubicBezTo>
                    <a:cubicBezTo>
                      <a:pt x="1" y="24279"/>
                      <a:pt x="1702" y="32821"/>
                      <a:pt x="3886" y="40975"/>
                    </a:cubicBezTo>
                    <a:cubicBezTo>
                      <a:pt x="4586" y="43599"/>
                      <a:pt x="5364" y="46201"/>
                      <a:pt x="6193" y="48789"/>
                    </a:cubicBezTo>
                    <a:cubicBezTo>
                      <a:pt x="6434" y="49536"/>
                      <a:pt x="7047" y="49859"/>
                      <a:pt x="7661" y="49859"/>
                    </a:cubicBezTo>
                    <a:cubicBezTo>
                      <a:pt x="8593" y="49859"/>
                      <a:pt x="9528" y="49113"/>
                      <a:pt x="9163" y="47974"/>
                    </a:cubicBezTo>
                    <a:cubicBezTo>
                      <a:pt x="6431" y="39446"/>
                      <a:pt x="4160" y="30608"/>
                      <a:pt x="3439" y="21705"/>
                    </a:cubicBezTo>
                    <a:cubicBezTo>
                      <a:pt x="3187" y="18627"/>
                      <a:pt x="3122" y="15505"/>
                      <a:pt x="3425" y="12427"/>
                    </a:cubicBezTo>
                    <a:cubicBezTo>
                      <a:pt x="3461" y="12095"/>
                      <a:pt x="3497" y="11771"/>
                      <a:pt x="3540" y="11439"/>
                    </a:cubicBezTo>
                    <a:cubicBezTo>
                      <a:pt x="3546" y="11393"/>
                      <a:pt x="3548" y="11376"/>
                      <a:pt x="3547" y="11376"/>
                    </a:cubicBezTo>
                    <a:lnTo>
                      <a:pt x="3547" y="11376"/>
                    </a:lnTo>
                    <a:cubicBezTo>
                      <a:pt x="3546" y="11376"/>
                      <a:pt x="3530" y="11489"/>
                      <a:pt x="3527" y="11524"/>
                    </a:cubicBezTo>
                    <a:lnTo>
                      <a:pt x="3527" y="11524"/>
                    </a:lnTo>
                    <a:cubicBezTo>
                      <a:pt x="3534" y="11441"/>
                      <a:pt x="3548" y="11364"/>
                      <a:pt x="3562" y="11281"/>
                    </a:cubicBezTo>
                    <a:cubicBezTo>
                      <a:pt x="3584" y="11115"/>
                      <a:pt x="3612" y="10956"/>
                      <a:pt x="3634" y="10791"/>
                    </a:cubicBezTo>
                    <a:cubicBezTo>
                      <a:pt x="3735" y="10207"/>
                      <a:pt x="3843" y="9630"/>
                      <a:pt x="3980" y="9060"/>
                    </a:cubicBezTo>
                    <a:cubicBezTo>
                      <a:pt x="4103" y="8556"/>
                      <a:pt x="4240" y="8051"/>
                      <a:pt x="4398" y="7561"/>
                    </a:cubicBezTo>
                    <a:cubicBezTo>
                      <a:pt x="4470" y="7337"/>
                      <a:pt x="4542" y="7114"/>
                      <a:pt x="4629" y="6898"/>
                    </a:cubicBezTo>
                    <a:cubicBezTo>
                      <a:pt x="4665" y="6790"/>
                      <a:pt x="4708" y="6689"/>
                      <a:pt x="4744" y="6580"/>
                    </a:cubicBezTo>
                    <a:cubicBezTo>
                      <a:pt x="4756" y="6550"/>
                      <a:pt x="4765" y="6525"/>
                      <a:pt x="4772" y="6505"/>
                    </a:cubicBezTo>
                    <a:lnTo>
                      <a:pt x="4772" y="6505"/>
                    </a:lnTo>
                    <a:cubicBezTo>
                      <a:pt x="4777" y="6496"/>
                      <a:pt x="4782" y="6485"/>
                      <a:pt x="4787" y="6472"/>
                    </a:cubicBezTo>
                    <a:cubicBezTo>
                      <a:pt x="4968" y="6083"/>
                      <a:pt x="5148" y="5701"/>
                      <a:pt x="5364" y="5333"/>
                    </a:cubicBezTo>
                    <a:cubicBezTo>
                      <a:pt x="5458" y="5167"/>
                      <a:pt x="5559" y="5009"/>
                      <a:pt x="5660" y="4850"/>
                    </a:cubicBezTo>
                    <a:cubicBezTo>
                      <a:pt x="5728" y="4745"/>
                      <a:pt x="5976" y="4449"/>
                      <a:pt x="5969" y="4449"/>
                    </a:cubicBezTo>
                    <a:lnTo>
                      <a:pt x="5969" y="4449"/>
                    </a:lnTo>
                    <a:cubicBezTo>
                      <a:pt x="5967" y="4449"/>
                      <a:pt x="5929" y="4490"/>
                      <a:pt x="5833" y="4598"/>
                    </a:cubicBezTo>
                    <a:cubicBezTo>
                      <a:pt x="6063" y="4331"/>
                      <a:pt x="6280" y="4065"/>
                      <a:pt x="6539" y="3827"/>
                    </a:cubicBezTo>
                    <a:cubicBezTo>
                      <a:pt x="6586" y="3786"/>
                      <a:pt x="6637" y="3745"/>
                      <a:pt x="6686" y="3700"/>
                    </a:cubicBezTo>
                    <a:lnTo>
                      <a:pt x="6686" y="3700"/>
                    </a:lnTo>
                    <a:cubicBezTo>
                      <a:pt x="6816" y="3613"/>
                      <a:pt x="6942" y="3516"/>
                      <a:pt x="7080" y="3430"/>
                    </a:cubicBezTo>
                    <a:cubicBezTo>
                      <a:pt x="7191" y="3365"/>
                      <a:pt x="7313" y="3306"/>
                      <a:pt x="7432" y="3242"/>
                    </a:cubicBezTo>
                    <a:lnTo>
                      <a:pt x="7432" y="3242"/>
                    </a:lnTo>
                    <a:cubicBezTo>
                      <a:pt x="7409" y="3250"/>
                      <a:pt x="7385" y="3258"/>
                      <a:pt x="7361" y="3264"/>
                    </a:cubicBezTo>
                    <a:cubicBezTo>
                      <a:pt x="7387" y="3257"/>
                      <a:pt x="7413" y="3248"/>
                      <a:pt x="7439" y="3238"/>
                    </a:cubicBezTo>
                    <a:lnTo>
                      <a:pt x="7439" y="3238"/>
                    </a:lnTo>
                    <a:cubicBezTo>
                      <a:pt x="7437" y="3239"/>
                      <a:pt x="7434" y="3240"/>
                      <a:pt x="7432" y="3242"/>
                    </a:cubicBezTo>
                    <a:lnTo>
                      <a:pt x="7432" y="3242"/>
                    </a:lnTo>
                    <a:cubicBezTo>
                      <a:pt x="7455" y="3233"/>
                      <a:pt x="7476" y="3224"/>
                      <a:pt x="7495" y="3215"/>
                    </a:cubicBezTo>
                    <a:lnTo>
                      <a:pt x="7495" y="3215"/>
                    </a:lnTo>
                    <a:cubicBezTo>
                      <a:pt x="7477" y="3222"/>
                      <a:pt x="7458" y="3230"/>
                      <a:pt x="7439" y="3238"/>
                    </a:cubicBezTo>
                    <a:lnTo>
                      <a:pt x="7439" y="3238"/>
                    </a:lnTo>
                    <a:cubicBezTo>
                      <a:pt x="7449" y="3232"/>
                      <a:pt x="7459" y="3227"/>
                      <a:pt x="7469" y="3221"/>
                    </a:cubicBezTo>
                    <a:cubicBezTo>
                      <a:pt x="7540" y="3182"/>
                      <a:pt x="7572" y="3168"/>
                      <a:pt x="7577" y="3168"/>
                    </a:cubicBezTo>
                    <a:lnTo>
                      <a:pt x="7577" y="3168"/>
                    </a:lnTo>
                    <a:cubicBezTo>
                      <a:pt x="7583" y="3168"/>
                      <a:pt x="7548" y="3190"/>
                      <a:pt x="7495" y="3215"/>
                    </a:cubicBezTo>
                    <a:lnTo>
                      <a:pt x="7495" y="3215"/>
                    </a:lnTo>
                    <a:cubicBezTo>
                      <a:pt x="7530" y="3201"/>
                      <a:pt x="7564" y="3187"/>
                      <a:pt x="7599" y="3178"/>
                    </a:cubicBezTo>
                    <a:cubicBezTo>
                      <a:pt x="7736" y="3135"/>
                      <a:pt x="7873" y="3091"/>
                      <a:pt x="8017" y="3062"/>
                    </a:cubicBezTo>
                    <a:cubicBezTo>
                      <a:pt x="8074" y="3045"/>
                      <a:pt x="8146" y="3042"/>
                      <a:pt x="8209" y="3026"/>
                    </a:cubicBezTo>
                    <a:lnTo>
                      <a:pt x="8209" y="3026"/>
                    </a:lnTo>
                    <a:cubicBezTo>
                      <a:pt x="8486" y="3027"/>
                      <a:pt x="8758" y="3033"/>
                      <a:pt x="9035" y="3040"/>
                    </a:cubicBezTo>
                    <a:lnTo>
                      <a:pt x="9035" y="3040"/>
                    </a:lnTo>
                    <a:cubicBezTo>
                      <a:pt x="9102" y="3052"/>
                      <a:pt x="9176" y="3060"/>
                      <a:pt x="9243" y="3077"/>
                    </a:cubicBezTo>
                    <a:cubicBezTo>
                      <a:pt x="9408" y="3113"/>
                      <a:pt x="9581" y="3156"/>
                      <a:pt x="9747" y="3207"/>
                    </a:cubicBezTo>
                    <a:cubicBezTo>
                      <a:pt x="9896" y="3252"/>
                      <a:pt x="10033" y="3309"/>
                      <a:pt x="10179" y="3362"/>
                    </a:cubicBezTo>
                    <a:lnTo>
                      <a:pt x="10179" y="3362"/>
                    </a:lnTo>
                    <a:cubicBezTo>
                      <a:pt x="10271" y="3410"/>
                      <a:pt x="10369" y="3446"/>
                      <a:pt x="10454" y="3488"/>
                    </a:cubicBezTo>
                    <a:cubicBezTo>
                      <a:pt x="10829" y="3675"/>
                      <a:pt x="11189" y="3884"/>
                      <a:pt x="11535" y="4115"/>
                    </a:cubicBezTo>
                    <a:cubicBezTo>
                      <a:pt x="11702" y="4233"/>
                      <a:pt x="11862" y="4352"/>
                      <a:pt x="12029" y="4470"/>
                    </a:cubicBezTo>
                    <a:lnTo>
                      <a:pt x="12029" y="4470"/>
                    </a:lnTo>
                    <a:cubicBezTo>
                      <a:pt x="12038" y="4478"/>
                      <a:pt x="12049" y="4487"/>
                      <a:pt x="12061" y="4497"/>
                    </a:cubicBezTo>
                    <a:cubicBezTo>
                      <a:pt x="12162" y="4576"/>
                      <a:pt x="12263" y="4656"/>
                      <a:pt x="12357" y="4742"/>
                    </a:cubicBezTo>
                    <a:cubicBezTo>
                      <a:pt x="12753" y="5074"/>
                      <a:pt x="13128" y="5420"/>
                      <a:pt x="13489" y="5787"/>
                    </a:cubicBezTo>
                    <a:cubicBezTo>
                      <a:pt x="13871" y="6177"/>
                      <a:pt x="14238" y="6580"/>
                      <a:pt x="14592" y="6991"/>
                    </a:cubicBezTo>
                    <a:cubicBezTo>
                      <a:pt x="14786" y="7222"/>
                      <a:pt x="14981" y="7460"/>
                      <a:pt x="15168" y="7698"/>
                    </a:cubicBezTo>
                    <a:cubicBezTo>
                      <a:pt x="15203" y="7737"/>
                      <a:pt x="15333" y="7905"/>
                      <a:pt x="15350" y="7926"/>
                    </a:cubicBezTo>
                    <a:lnTo>
                      <a:pt x="15350" y="7926"/>
                    </a:lnTo>
                    <a:cubicBezTo>
                      <a:pt x="15429" y="8031"/>
                      <a:pt x="15510" y="8136"/>
                      <a:pt x="15586" y="8246"/>
                    </a:cubicBezTo>
                    <a:cubicBezTo>
                      <a:pt x="16416" y="9370"/>
                      <a:pt x="17172" y="10545"/>
                      <a:pt x="17879" y="11749"/>
                    </a:cubicBezTo>
                    <a:cubicBezTo>
                      <a:pt x="21930" y="18663"/>
                      <a:pt x="24482" y="26405"/>
                      <a:pt x="26544" y="34126"/>
                    </a:cubicBezTo>
                    <a:cubicBezTo>
                      <a:pt x="27229" y="36692"/>
                      <a:pt x="27698" y="39345"/>
                      <a:pt x="28455" y="41890"/>
                    </a:cubicBezTo>
                    <a:cubicBezTo>
                      <a:pt x="29046" y="43844"/>
                      <a:pt x="29536" y="45891"/>
                      <a:pt x="29702" y="47845"/>
                    </a:cubicBezTo>
                    <a:cubicBezTo>
                      <a:pt x="29767" y="48652"/>
                      <a:pt x="29788" y="49460"/>
                      <a:pt x="29738" y="50267"/>
                    </a:cubicBezTo>
                    <a:cubicBezTo>
                      <a:pt x="29723" y="50433"/>
                      <a:pt x="29709" y="50599"/>
                      <a:pt x="29694" y="50764"/>
                    </a:cubicBezTo>
                    <a:cubicBezTo>
                      <a:pt x="29692" y="50800"/>
                      <a:pt x="29690" y="50825"/>
                      <a:pt x="29690" y="50840"/>
                    </a:cubicBezTo>
                    <a:lnTo>
                      <a:pt x="29690" y="50840"/>
                    </a:lnTo>
                    <a:cubicBezTo>
                      <a:pt x="29685" y="50861"/>
                      <a:pt x="29677" y="50898"/>
                      <a:pt x="29666" y="50959"/>
                    </a:cubicBezTo>
                    <a:cubicBezTo>
                      <a:pt x="29615" y="51269"/>
                      <a:pt x="29558" y="51579"/>
                      <a:pt x="29471" y="51882"/>
                    </a:cubicBezTo>
                    <a:cubicBezTo>
                      <a:pt x="29420" y="52085"/>
                      <a:pt x="29352" y="52283"/>
                      <a:pt x="29283" y="52477"/>
                    </a:cubicBezTo>
                    <a:lnTo>
                      <a:pt x="29283" y="52477"/>
                    </a:lnTo>
                    <a:cubicBezTo>
                      <a:pt x="29275" y="52489"/>
                      <a:pt x="29190" y="52700"/>
                      <a:pt x="29161" y="52754"/>
                    </a:cubicBezTo>
                    <a:cubicBezTo>
                      <a:pt x="29103" y="52877"/>
                      <a:pt x="29038" y="52992"/>
                      <a:pt x="28966" y="53107"/>
                    </a:cubicBezTo>
                    <a:cubicBezTo>
                      <a:pt x="28909" y="53208"/>
                      <a:pt x="28844" y="53295"/>
                      <a:pt x="28786" y="53388"/>
                    </a:cubicBezTo>
                    <a:cubicBezTo>
                      <a:pt x="28782" y="53395"/>
                      <a:pt x="28778" y="53401"/>
                      <a:pt x="28774" y="53407"/>
                    </a:cubicBezTo>
                    <a:lnTo>
                      <a:pt x="28774" y="53407"/>
                    </a:lnTo>
                    <a:cubicBezTo>
                      <a:pt x="28774" y="53408"/>
                      <a:pt x="28773" y="53409"/>
                      <a:pt x="28772" y="53410"/>
                    </a:cubicBezTo>
                    <a:cubicBezTo>
                      <a:pt x="28630" y="53551"/>
                      <a:pt x="28489" y="53687"/>
                      <a:pt x="28343" y="53827"/>
                    </a:cubicBezTo>
                    <a:lnTo>
                      <a:pt x="28343" y="53827"/>
                    </a:lnTo>
                    <a:cubicBezTo>
                      <a:pt x="28384" y="53787"/>
                      <a:pt x="28396" y="53771"/>
                      <a:pt x="28388" y="53771"/>
                    </a:cubicBezTo>
                    <a:cubicBezTo>
                      <a:pt x="28364" y="53771"/>
                      <a:pt x="28125" y="53953"/>
                      <a:pt x="28015" y="54023"/>
                    </a:cubicBezTo>
                    <a:cubicBezTo>
                      <a:pt x="28006" y="54028"/>
                      <a:pt x="27998" y="54034"/>
                      <a:pt x="27991" y="54039"/>
                    </a:cubicBezTo>
                    <a:lnTo>
                      <a:pt x="27991" y="54039"/>
                    </a:lnTo>
                    <a:cubicBezTo>
                      <a:pt x="27902" y="54068"/>
                      <a:pt x="27817" y="54107"/>
                      <a:pt x="27726" y="54131"/>
                    </a:cubicBezTo>
                    <a:cubicBezTo>
                      <a:pt x="27633" y="54160"/>
                      <a:pt x="27539" y="54174"/>
                      <a:pt x="27445" y="54203"/>
                    </a:cubicBezTo>
                    <a:cubicBezTo>
                      <a:pt x="27445" y="54203"/>
                      <a:pt x="27445" y="54203"/>
                      <a:pt x="27445" y="54203"/>
                    </a:cubicBezTo>
                    <a:lnTo>
                      <a:pt x="27445" y="54203"/>
                    </a:lnTo>
                    <a:cubicBezTo>
                      <a:pt x="27282" y="54204"/>
                      <a:pt x="27118" y="54212"/>
                      <a:pt x="26951" y="54212"/>
                    </a:cubicBezTo>
                    <a:cubicBezTo>
                      <a:pt x="26907" y="54212"/>
                      <a:pt x="26863" y="54212"/>
                      <a:pt x="26818" y="54210"/>
                    </a:cubicBezTo>
                    <a:cubicBezTo>
                      <a:pt x="26768" y="54210"/>
                      <a:pt x="26674" y="54196"/>
                      <a:pt x="26613" y="54185"/>
                    </a:cubicBezTo>
                    <a:lnTo>
                      <a:pt x="26613" y="54185"/>
                    </a:lnTo>
                    <a:cubicBezTo>
                      <a:pt x="26648" y="54192"/>
                      <a:pt x="26700" y="54202"/>
                      <a:pt x="26775" y="54217"/>
                    </a:cubicBezTo>
                    <a:cubicBezTo>
                      <a:pt x="26667" y="54196"/>
                      <a:pt x="26559" y="54181"/>
                      <a:pt x="26450" y="54160"/>
                    </a:cubicBezTo>
                    <a:cubicBezTo>
                      <a:pt x="26213" y="54109"/>
                      <a:pt x="25975" y="54037"/>
                      <a:pt x="25744" y="53958"/>
                    </a:cubicBezTo>
                    <a:cubicBezTo>
                      <a:pt x="25712" y="53947"/>
                      <a:pt x="25613" y="53909"/>
                      <a:pt x="25545" y="53883"/>
                    </a:cubicBezTo>
                    <a:lnTo>
                      <a:pt x="25545" y="53883"/>
                    </a:lnTo>
                    <a:cubicBezTo>
                      <a:pt x="25472" y="53851"/>
                      <a:pt x="25362" y="53803"/>
                      <a:pt x="25333" y="53792"/>
                    </a:cubicBezTo>
                    <a:cubicBezTo>
                      <a:pt x="25066" y="53662"/>
                      <a:pt x="24800" y="53511"/>
                      <a:pt x="24547" y="53360"/>
                    </a:cubicBezTo>
                    <a:cubicBezTo>
                      <a:pt x="24309" y="53208"/>
                      <a:pt x="24079" y="53050"/>
                      <a:pt x="23848" y="52891"/>
                    </a:cubicBezTo>
                    <a:cubicBezTo>
                      <a:pt x="23811" y="52863"/>
                      <a:pt x="23792" y="52849"/>
                      <a:pt x="23785" y="52844"/>
                    </a:cubicBezTo>
                    <a:lnTo>
                      <a:pt x="23785" y="52844"/>
                    </a:lnTo>
                    <a:cubicBezTo>
                      <a:pt x="23767" y="52829"/>
                      <a:pt x="23743" y="52809"/>
                      <a:pt x="23711" y="52783"/>
                    </a:cubicBezTo>
                    <a:cubicBezTo>
                      <a:pt x="23581" y="52675"/>
                      <a:pt x="23452" y="52567"/>
                      <a:pt x="23315" y="52451"/>
                    </a:cubicBezTo>
                    <a:cubicBezTo>
                      <a:pt x="22795" y="51990"/>
                      <a:pt x="22305" y="51492"/>
                      <a:pt x="21851" y="50959"/>
                    </a:cubicBezTo>
                    <a:cubicBezTo>
                      <a:pt x="21339" y="50375"/>
                      <a:pt x="21116" y="50072"/>
                      <a:pt x="20640" y="49359"/>
                    </a:cubicBezTo>
                    <a:cubicBezTo>
                      <a:pt x="20164" y="48645"/>
                      <a:pt x="19732" y="47902"/>
                      <a:pt x="19342" y="47145"/>
                    </a:cubicBezTo>
                    <a:cubicBezTo>
                      <a:pt x="18456" y="45415"/>
                      <a:pt x="17850" y="43635"/>
                      <a:pt x="17302" y="41739"/>
                    </a:cubicBezTo>
                    <a:cubicBezTo>
                      <a:pt x="16560" y="39194"/>
                      <a:pt x="15860" y="36642"/>
                      <a:pt x="15219" y="34076"/>
                    </a:cubicBezTo>
                    <a:cubicBezTo>
                      <a:pt x="14721" y="32086"/>
                      <a:pt x="14260" y="30089"/>
                      <a:pt x="13878" y="28070"/>
                    </a:cubicBezTo>
                    <a:cubicBezTo>
                      <a:pt x="13727" y="27285"/>
                      <a:pt x="13590" y="26499"/>
                      <a:pt x="13467" y="25706"/>
                    </a:cubicBezTo>
                    <a:cubicBezTo>
                      <a:pt x="13438" y="25511"/>
                      <a:pt x="13409" y="25317"/>
                      <a:pt x="13381" y="25122"/>
                    </a:cubicBezTo>
                    <a:cubicBezTo>
                      <a:pt x="13369" y="25036"/>
                      <a:pt x="13364" y="25009"/>
                      <a:pt x="13364" y="25009"/>
                    </a:cubicBezTo>
                    <a:lnTo>
                      <a:pt x="13364" y="25009"/>
                    </a:lnTo>
                    <a:cubicBezTo>
                      <a:pt x="13364" y="25009"/>
                      <a:pt x="13364" y="25010"/>
                      <a:pt x="13364" y="25010"/>
                    </a:cubicBezTo>
                    <a:lnTo>
                      <a:pt x="13364" y="25010"/>
                    </a:lnTo>
                    <a:cubicBezTo>
                      <a:pt x="13362" y="24999"/>
                      <a:pt x="13361" y="24986"/>
                      <a:pt x="13359" y="24971"/>
                    </a:cubicBezTo>
                    <a:cubicBezTo>
                      <a:pt x="13323" y="24632"/>
                      <a:pt x="13280" y="24286"/>
                      <a:pt x="13244" y="23940"/>
                    </a:cubicBezTo>
                    <a:cubicBezTo>
                      <a:pt x="13176" y="23187"/>
                      <a:pt x="13139" y="22439"/>
                      <a:pt x="13158" y="21685"/>
                    </a:cubicBezTo>
                    <a:lnTo>
                      <a:pt x="13158" y="21685"/>
                    </a:lnTo>
                    <a:cubicBezTo>
                      <a:pt x="13167" y="21697"/>
                      <a:pt x="13176" y="21708"/>
                      <a:pt x="13186" y="21719"/>
                    </a:cubicBezTo>
                    <a:cubicBezTo>
                      <a:pt x="13192" y="21727"/>
                      <a:pt x="13198" y="21733"/>
                      <a:pt x="13204" y="21739"/>
                    </a:cubicBezTo>
                    <a:lnTo>
                      <a:pt x="13204" y="21739"/>
                    </a:lnTo>
                    <a:cubicBezTo>
                      <a:pt x="13255" y="21812"/>
                      <a:pt x="13307" y="21882"/>
                      <a:pt x="13359" y="21957"/>
                    </a:cubicBezTo>
                    <a:cubicBezTo>
                      <a:pt x="14743" y="23882"/>
                      <a:pt x="15774" y="26066"/>
                      <a:pt x="16726" y="28222"/>
                    </a:cubicBezTo>
                    <a:cubicBezTo>
                      <a:pt x="17324" y="29584"/>
                      <a:pt x="17922" y="31062"/>
                      <a:pt x="18499" y="32627"/>
                    </a:cubicBezTo>
                    <a:cubicBezTo>
                      <a:pt x="19177" y="34443"/>
                      <a:pt x="19804" y="36281"/>
                      <a:pt x="20395" y="38127"/>
                    </a:cubicBezTo>
                    <a:cubicBezTo>
                      <a:pt x="21044" y="40167"/>
                      <a:pt x="21635" y="42222"/>
                      <a:pt x="22197" y="44291"/>
                    </a:cubicBezTo>
                    <a:cubicBezTo>
                      <a:pt x="22401" y="45050"/>
                      <a:pt x="22993" y="45379"/>
                      <a:pt x="23600" y="45379"/>
                    </a:cubicBezTo>
                    <a:cubicBezTo>
                      <a:pt x="24520" y="45379"/>
                      <a:pt x="25476" y="44624"/>
                      <a:pt x="25167" y="43469"/>
                    </a:cubicBezTo>
                    <a:cubicBezTo>
                      <a:pt x="24028" y="39273"/>
                      <a:pt x="22738" y="35106"/>
                      <a:pt x="21181" y="31048"/>
                    </a:cubicBezTo>
                    <a:cubicBezTo>
                      <a:pt x="20063" y="28114"/>
                      <a:pt x="18845" y="25187"/>
                      <a:pt x="17302" y="22447"/>
                    </a:cubicBezTo>
                    <a:cubicBezTo>
                      <a:pt x="16459" y="20948"/>
                      <a:pt x="15413" y="19023"/>
                      <a:pt x="13835" y="18165"/>
                    </a:cubicBezTo>
                    <a:cubicBezTo>
                      <a:pt x="13419" y="17941"/>
                      <a:pt x="13014" y="17840"/>
                      <a:pt x="12634" y="17840"/>
                    </a:cubicBezTo>
                    <a:cubicBezTo>
                      <a:pt x="11411" y="17840"/>
                      <a:pt x="10445" y="18885"/>
                      <a:pt x="10209" y="20249"/>
                    </a:cubicBezTo>
                    <a:cubicBezTo>
                      <a:pt x="9776" y="22772"/>
                      <a:pt x="10295" y="25468"/>
                      <a:pt x="10735" y="27948"/>
                    </a:cubicBezTo>
                    <a:cubicBezTo>
                      <a:pt x="11578" y="32691"/>
                      <a:pt x="12833" y="37363"/>
                      <a:pt x="14166" y="41984"/>
                    </a:cubicBezTo>
                    <a:cubicBezTo>
                      <a:pt x="15298" y="45920"/>
                      <a:pt x="16790" y="49676"/>
                      <a:pt x="19429" y="52855"/>
                    </a:cubicBezTo>
                    <a:cubicBezTo>
                      <a:pt x="21080" y="54845"/>
                      <a:pt x="23372" y="56777"/>
                      <a:pt x="26003" y="57195"/>
                    </a:cubicBezTo>
                    <a:cubicBezTo>
                      <a:pt x="26331" y="57247"/>
                      <a:pt x="26655" y="57272"/>
                      <a:pt x="26975" y="57272"/>
                    </a:cubicBezTo>
                    <a:cubicBezTo>
                      <a:pt x="29050" y="57272"/>
                      <a:pt x="30915" y="56192"/>
                      <a:pt x="31864" y="54217"/>
                    </a:cubicBezTo>
                    <a:cubicBezTo>
                      <a:pt x="33400" y="51024"/>
                      <a:pt x="32895" y="47138"/>
                      <a:pt x="32146" y="43808"/>
                    </a:cubicBezTo>
                    <a:cubicBezTo>
                      <a:pt x="31872" y="42582"/>
                      <a:pt x="31461" y="41393"/>
                      <a:pt x="31187" y="40167"/>
                    </a:cubicBezTo>
                    <a:cubicBezTo>
                      <a:pt x="30877" y="38769"/>
                      <a:pt x="30545" y="37377"/>
                      <a:pt x="30199" y="35993"/>
                    </a:cubicBezTo>
                    <a:cubicBezTo>
                      <a:pt x="29558" y="33405"/>
                      <a:pt x="28851" y="30824"/>
                      <a:pt x="28065" y="28272"/>
                    </a:cubicBezTo>
                    <a:cubicBezTo>
                      <a:pt x="26753" y="23990"/>
                      <a:pt x="25225" y="19766"/>
                      <a:pt x="23365" y="15693"/>
                    </a:cubicBezTo>
                    <a:cubicBezTo>
                      <a:pt x="21036" y="10581"/>
                      <a:pt x="18059" y="5009"/>
                      <a:pt x="13381" y="1664"/>
                    </a:cubicBezTo>
                    <a:cubicBezTo>
                      <a:pt x="11914" y="615"/>
                      <a:pt x="10216" y="0"/>
                      <a:pt x="856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1" name="Google Shape;4401;p53"/>
              <p:cNvSpPr/>
              <p:nvPr/>
            </p:nvSpPr>
            <p:spPr>
              <a:xfrm>
                <a:off x="4491600" y="1128725"/>
                <a:ext cx="835000" cy="1431900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6" extrusionOk="0">
                    <a:moveTo>
                      <a:pt x="7573" y="3171"/>
                    </a:moveTo>
                    <a:cubicBezTo>
                      <a:pt x="7580" y="3171"/>
                      <a:pt x="7528" y="3203"/>
                      <a:pt x="7458" y="3231"/>
                    </a:cubicBezTo>
                    <a:lnTo>
                      <a:pt x="7458" y="3231"/>
                    </a:lnTo>
                    <a:cubicBezTo>
                      <a:pt x="7461" y="3228"/>
                      <a:pt x="7465" y="3226"/>
                      <a:pt x="7469" y="3224"/>
                    </a:cubicBezTo>
                    <a:cubicBezTo>
                      <a:pt x="7538" y="3185"/>
                      <a:pt x="7569" y="3171"/>
                      <a:pt x="7573" y="3171"/>
                    </a:cubicBezTo>
                    <a:close/>
                    <a:moveTo>
                      <a:pt x="3540" y="11412"/>
                    </a:moveTo>
                    <a:cubicBezTo>
                      <a:pt x="3535" y="11446"/>
                      <a:pt x="3531" y="11480"/>
                      <a:pt x="3528" y="11513"/>
                    </a:cubicBezTo>
                    <a:lnTo>
                      <a:pt x="3528" y="11513"/>
                    </a:lnTo>
                    <a:cubicBezTo>
                      <a:pt x="3531" y="11487"/>
                      <a:pt x="3536" y="11443"/>
                      <a:pt x="3540" y="11412"/>
                    </a:cubicBezTo>
                    <a:close/>
                    <a:moveTo>
                      <a:pt x="3528" y="11513"/>
                    </a:moveTo>
                    <a:lnTo>
                      <a:pt x="3528" y="11513"/>
                    </a:lnTo>
                    <a:cubicBezTo>
                      <a:pt x="3526" y="11525"/>
                      <a:pt x="3526" y="11533"/>
                      <a:pt x="3526" y="11536"/>
                    </a:cubicBezTo>
                    <a:cubicBezTo>
                      <a:pt x="3526" y="11529"/>
                      <a:pt x="3527" y="11521"/>
                      <a:pt x="3528" y="11513"/>
                    </a:cubicBezTo>
                    <a:close/>
                    <a:moveTo>
                      <a:pt x="12217" y="20791"/>
                    </a:moveTo>
                    <a:cubicBezTo>
                      <a:pt x="12233" y="20791"/>
                      <a:pt x="12285" y="20822"/>
                      <a:pt x="12339" y="20858"/>
                    </a:cubicBezTo>
                    <a:lnTo>
                      <a:pt x="12339" y="20858"/>
                    </a:lnTo>
                    <a:cubicBezTo>
                      <a:pt x="12327" y="20855"/>
                      <a:pt x="12314" y="20853"/>
                      <a:pt x="12299" y="20850"/>
                    </a:cubicBezTo>
                    <a:lnTo>
                      <a:pt x="12299" y="20850"/>
                    </a:lnTo>
                    <a:cubicBezTo>
                      <a:pt x="12313" y="20853"/>
                      <a:pt x="12326" y="20855"/>
                      <a:pt x="12340" y="20858"/>
                    </a:cubicBezTo>
                    <a:lnTo>
                      <a:pt x="12340" y="20858"/>
                    </a:lnTo>
                    <a:cubicBezTo>
                      <a:pt x="12339" y="20858"/>
                      <a:pt x="12339" y="20858"/>
                      <a:pt x="12339" y="20858"/>
                    </a:cubicBezTo>
                    <a:lnTo>
                      <a:pt x="12339" y="20858"/>
                    </a:lnTo>
                    <a:cubicBezTo>
                      <a:pt x="12343" y="20858"/>
                      <a:pt x="12346" y="20859"/>
                      <a:pt x="12350" y="20859"/>
                    </a:cubicBezTo>
                    <a:lnTo>
                      <a:pt x="12350" y="20859"/>
                    </a:lnTo>
                    <a:cubicBezTo>
                      <a:pt x="12346" y="20859"/>
                      <a:pt x="12343" y="20858"/>
                      <a:pt x="12340" y="20858"/>
                    </a:cubicBezTo>
                    <a:lnTo>
                      <a:pt x="12340" y="20858"/>
                    </a:lnTo>
                    <a:cubicBezTo>
                      <a:pt x="12346" y="20862"/>
                      <a:pt x="12352" y="20866"/>
                      <a:pt x="12358" y="20870"/>
                    </a:cubicBezTo>
                    <a:lnTo>
                      <a:pt x="12358" y="20870"/>
                    </a:lnTo>
                    <a:cubicBezTo>
                      <a:pt x="12280" y="20853"/>
                      <a:pt x="12187" y="20824"/>
                      <a:pt x="12212" y="20793"/>
                    </a:cubicBezTo>
                    <a:cubicBezTo>
                      <a:pt x="12213" y="20791"/>
                      <a:pt x="12215" y="20791"/>
                      <a:pt x="12217" y="20791"/>
                    </a:cubicBezTo>
                    <a:close/>
                    <a:moveTo>
                      <a:pt x="28043" y="54026"/>
                    </a:moveTo>
                    <a:cubicBezTo>
                      <a:pt x="28044" y="54026"/>
                      <a:pt x="28044" y="54026"/>
                      <a:pt x="28043" y="54026"/>
                    </a:cubicBezTo>
                    <a:cubicBezTo>
                      <a:pt x="28043" y="54026"/>
                      <a:pt x="28042" y="54026"/>
                      <a:pt x="28042" y="54026"/>
                    </a:cubicBezTo>
                    <a:lnTo>
                      <a:pt x="28042" y="54026"/>
                    </a:lnTo>
                    <a:cubicBezTo>
                      <a:pt x="28043" y="54026"/>
                      <a:pt x="28043" y="54026"/>
                      <a:pt x="28043" y="54026"/>
                    </a:cubicBezTo>
                    <a:close/>
                    <a:moveTo>
                      <a:pt x="26551" y="54174"/>
                    </a:moveTo>
                    <a:cubicBezTo>
                      <a:pt x="26548" y="54174"/>
                      <a:pt x="26590" y="54183"/>
                      <a:pt x="26643" y="54192"/>
                    </a:cubicBezTo>
                    <a:lnTo>
                      <a:pt x="26643" y="54192"/>
                    </a:lnTo>
                    <a:cubicBezTo>
                      <a:pt x="26579" y="54179"/>
                      <a:pt x="26553" y="54174"/>
                      <a:pt x="26551" y="54174"/>
                    </a:cubicBezTo>
                    <a:close/>
                    <a:moveTo>
                      <a:pt x="8558" y="0"/>
                    </a:moveTo>
                    <a:cubicBezTo>
                      <a:pt x="6903" y="0"/>
                      <a:pt x="5288" y="615"/>
                      <a:pt x="3987" y="2028"/>
                    </a:cubicBezTo>
                    <a:cubicBezTo>
                      <a:pt x="721" y="5567"/>
                      <a:pt x="238" y="11233"/>
                      <a:pt x="152" y="15797"/>
                    </a:cubicBezTo>
                    <a:cubicBezTo>
                      <a:pt x="0" y="24282"/>
                      <a:pt x="1702" y="32817"/>
                      <a:pt x="3886" y="40978"/>
                    </a:cubicBezTo>
                    <a:cubicBezTo>
                      <a:pt x="4585" y="43602"/>
                      <a:pt x="5364" y="46204"/>
                      <a:pt x="6193" y="48792"/>
                    </a:cubicBezTo>
                    <a:cubicBezTo>
                      <a:pt x="6433" y="49536"/>
                      <a:pt x="7046" y="49859"/>
                      <a:pt x="7660" y="49859"/>
                    </a:cubicBezTo>
                    <a:cubicBezTo>
                      <a:pt x="8593" y="49859"/>
                      <a:pt x="9528" y="49114"/>
                      <a:pt x="9163" y="47970"/>
                    </a:cubicBezTo>
                    <a:cubicBezTo>
                      <a:pt x="6424" y="39449"/>
                      <a:pt x="4160" y="30604"/>
                      <a:pt x="3439" y="21708"/>
                    </a:cubicBezTo>
                    <a:cubicBezTo>
                      <a:pt x="3187" y="18623"/>
                      <a:pt x="3122" y="15508"/>
                      <a:pt x="3425" y="12430"/>
                    </a:cubicBezTo>
                    <a:cubicBezTo>
                      <a:pt x="3461" y="12099"/>
                      <a:pt x="3497" y="11767"/>
                      <a:pt x="3533" y="11443"/>
                    </a:cubicBezTo>
                    <a:cubicBezTo>
                      <a:pt x="3540" y="11396"/>
                      <a:pt x="3543" y="11378"/>
                      <a:pt x="3544" y="11378"/>
                    </a:cubicBezTo>
                    <a:lnTo>
                      <a:pt x="3544" y="11378"/>
                    </a:lnTo>
                    <a:cubicBezTo>
                      <a:pt x="3544" y="11378"/>
                      <a:pt x="3543" y="11392"/>
                      <a:pt x="3540" y="11412"/>
                    </a:cubicBezTo>
                    <a:lnTo>
                      <a:pt x="3540" y="11412"/>
                    </a:lnTo>
                    <a:cubicBezTo>
                      <a:pt x="3547" y="11368"/>
                      <a:pt x="3554" y="11325"/>
                      <a:pt x="3562" y="11284"/>
                    </a:cubicBezTo>
                    <a:cubicBezTo>
                      <a:pt x="3583" y="11118"/>
                      <a:pt x="3612" y="10952"/>
                      <a:pt x="3634" y="10794"/>
                    </a:cubicBezTo>
                    <a:cubicBezTo>
                      <a:pt x="3735" y="10210"/>
                      <a:pt x="3843" y="9633"/>
                      <a:pt x="3980" y="9056"/>
                    </a:cubicBezTo>
                    <a:cubicBezTo>
                      <a:pt x="4102" y="8552"/>
                      <a:pt x="4239" y="8054"/>
                      <a:pt x="4398" y="7557"/>
                    </a:cubicBezTo>
                    <a:cubicBezTo>
                      <a:pt x="4470" y="7341"/>
                      <a:pt x="4542" y="7117"/>
                      <a:pt x="4621" y="6894"/>
                    </a:cubicBezTo>
                    <a:cubicBezTo>
                      <a:pt x="4665" y="6793"/>
                      <a:pt x="4708" y="6685"/>
                      <a:pt x="4744" y="6584"/>
                    </a:cubicBezTo>
                    <a:cubicBezTo>
                      <a:pt x="4762" y="6536"/>
                      <a:pt x="4774" y="6502"/>
                      <a:pt x="4782" y="6480"/>
                    </a:cubicBezTo>
                    <a:lnTo>
                      <a:pt x="4782" y="6480"/>
                    </a:lnTo>
                    <a:cubicBezTo>
                      <a:pt x="4784" y="6476"/>
                      <a:pt x="4785" y="6472"/>
                      <a:pt x="4787" y="6468"/>
                    </a:cubicBezTo>
                    <a:cubicBezTo>
                      <a:pt x="4967" y="6086"/>
                      <a:pt x="5148" y="5704"/>
                      <a:pt x="5364" y="5337"/>
                    </a:cubicBezTo>
                    <a:cubicBezTo>
                      <a:pt x="5458" y="5171"/>
                      <a:pt x="5559" y="5005"/>
                      <a:pt x="5659" y="4846"/>
                    </a:cubicBezTo>
                    <a:cubicBezTo>
                      <a:pt x="5728" y="4746"/>
                      <a:pt x="5977" y="4446"/>
                      <a:pt x="5969" y="4446"/>
                    </a:cubicBezTo>
                    <a:lnTo>
                      <a:pt x="5969" y="4446"/>
                    </a:lnTo>
                    <a:cubicBezTo>
                      <a:pt x="5966" y="4446"/>
                      <a:pt x="5928" y="4487"/>
                      <a:pt x="5832" y="4594"/>
                    </a:cubicBezTo>
                    <a:cubicBezTo>
                      <a:pt x="6063" y="4334"/>
                      <a:pt x="6279" y="4068"/>
                      <a:pt x="6539" y="3830"/>
                    </a:cubicBezTo>
                    <a:cubicBezTo>
                      <a:pt x="6594" y="3775"/>
                      <a:pt x="6655" y="3727"/>
                      <a:pt x="6710" y="3679"/>
                    </a:cubicBezTo>
                    <a:lnTo>
                      <a:pt x="6710" y="3679"/>
                    </a:lnTo>
                    <a:cubicBezTo>
                      <a:pt x="6835" y="3600"/>
                      <a:pt x="6952" y="3506"/>
                      <a:pt x="7080" y="3433"/>
                    </a:cubicBezTo>
                    <a:cubicBezTo>
                      <a:pt x="7198" y="3357"/>
                      <a:pt x="7330" y="3300"/>
                      <a:pt x="7456" y="3231"/>
                    </a:cubicBezTo>
                    <a:lnTo>
                      <a:pt x="7456" y="3231"/>
                    </a:lnTo>
                    <a:cubicBezTo>
                      <a:pt x="7501" y="3214"/>
                      <a:pt x="7545" y="3194"/>
                      <a:pt x="7591" y="3181"/>
                    </a:cubicBezTo>
                    <a:cubicBezTo>
                      <a:pt x="7736" y="3138"/>
                      <a:pt x="7873" y="3095"/>
                      <a:pt x="8010" y="3059"/>
                    </a:cubicBezTo>
                    <a:cubicBezTo>
                      <a:pt x="8069" y="3048"/>
                      <a:pt x="8138" y="3041"/>
                      <a:pt x="8198" y="3029"/>
                    </a:cubicBezTo>
                    <a:lnTo>
                      <a:pt x="8198" y="3029"/>
                    </a:lnTo>
                    <a:cubicBezTo>
                      <a:pt x="8277" y="3027"/>
                      <a:pt x="8354" y="3027"/>
                      <a:pt x="8432" y="3027"/>
                    </a:cubicBezTo>
                    <a:cubicBezTo>
                      <a:pt x="8627" y="3027"/>
                      <a:pt x="8821" y="3031"/>
                      <a:pt x="9017" y="3035"/>
                    </a:cubicBezTo>
                    <a:lnTo>
                      <a:pt x="9017" y="3035"/>
                    </a:lnTo>
                    <a:cubicBezTo>
                      <a:pt x="9089" y="3054"/>
                      <a:pt x="9170" y="3061"/>
                      <a:pt x="9242" y="3073"/>
                    </a:cubicBezTo>
                    <a:cubicBezTo>
                      <a:pt x="9408" y="3109"/>
                      <a:pt x="9581" y="3159"/>
                      <a:pt x="9747" y="3210"/>
                    </a:cubicBezTo>
                    <a:cubicBezTo>
                      <a:pt x="9910" y="3259"/>
                      <a:pt x="10059" y="3323"/>
                      <a:pt x="10222" y="3380"/>
                    </a:cubicBezTo>
                    <a:lnTo>
                      <a:pt x="10222" y="3380"/>
                    </a:lnTo>
                    <a:cubicBezTo>
                      <a:pt x="10299" y="3420"/>
                      <a:pt x="10376" y="3455"/>
                      <a:pt x="10453" y="3491"/>
                    </a:cubicBezTo>
                    <a:cubicBezTo>
                      <a:pt x="10828" y="3678"/>
                      <a:pt x="11189" y="3888"/>
                      <a:pt x="11528" y="4118"/>
                    </a:cubicBezTo>
                    <a:cubicBezTo>
                      <a:pt x="11700" y="4229"/>
                      <a:pt x="11859" y="4346"/>
                      <a:pt x="12018" y="4463"/>
                    </a:cubicBezTo>
                    <a:lnTo>
                      <a:pt x="12018" y="4463"/>
                    </a:lnTo>
                    <a:cubicBezTo>
                      <a:pt x="12029" y="4473"/>
                      <a:pt x="12044" y="4485"/>
                      <a:pt x="12061" y="4500"/>
                    </a:cubicBezTo>
                    <a:cubicBezTo>
                      <a:pt x="12162" y="4580"/>
                      <a:pt x="12263" y="4659"/>
                      <a:pt x="12357" y="4738"/>
                    </a:cubicBezTo>
                    <a:cubicBezTo>
                      <a:pt x="12753" y="5070"/>
                      <a:pt x="13128" y="5423"/>
                      <a:pt x="13488" y="5783"/>
                    </a:cubicBezTo>
                    <a:cubicBezTo>
                      <a:pt x="13871" y="6173"/>
                      <a:pt x="14238" y="6576"/>
                      <a:pt x="14591" y="6995"/>
                    </a:cubicBezTo>
                    <a:cubicBezTo>
                      <a:pt x="14786" y="7225"/>
                      <a:pt x="14981" y="7456"/>
                      <a:pt x="15168" y="7694"/>
                    </a:cubicBezTo>
                    <a:cubicBezTo>
                      <a:pt x="15201" y="7736"/>
                      <a:pt x="15324" y="7896"/>
                      <a:pt x="15348" y="7927"/>
                    </a:cubicBezTo>
                    <a:lnTo>
                      <a:pt x="15348" y="7927"/>
                    </a:lnTo>
                    <a:cubicBezTo>
                      <a:pt x="15427" y="8032"/>
                      <a:pt x="15509" y="8137"/>
                      <a:pt x="15586" y="8242"/>
                    </a:cubicBezTo>
                    <a:cubicBezTo>
                      <a:pt x="16415" y="9366"/>
                      <a:pt x="17172" y="10549"/>
                      <a:pt x="17879" y="11753"/>
                    </a:cubicBezTo>
                    <a:cubicBezTo>
                      <a:pt x="21930" y="18666"/>
                      <a:pt x="24475" y="26408"/>
                      <a:pt x="26537" y="34129"/>
                    </a:cubicBezTo>
                    <a:cubicBezTo>
                      <a:pt x="27229" y="36696"/>
                      <a:pt x="27697" y="39341"/>
                      <a:pt x="28454" y="41886"/>
                    </a:cubicBezTo>
                    <a:cubicBezTo>
                      <a:pt x="29045" y="43840"/>
                      <a:pt x="29536" y="45887"/>
                      <a:pt x="29701" y="47841"/>
                    </a:cubicBezTo>
                    <a:cubicBezTo>
                      <a:pt x="29766" y="48648"/>
                      <a:pt x="29788" y="49463"/>
                      <a:pt x="29738" y="50270"/>
                    </a:cubicBezTo>
                    <a:cubicBezTo>
                      <a:pt x="29723" y="50436"/>
                      <a:pt x="29709" y="50602"/>
                      <a:pt x="29694" y="50768"/>
                    </a:cubicBezTo>
                    <a:cubicBezTo>
                      <a:pt x="29692" y="50802"/>
                      <a:pt x="29690" y="50825"/>
                      <a:pt x="29689" y="50840"/>
                    </a:cubicBezTo>
                    <a:lnTo>
                      <a:pt x="29689" y="50840"/>
                    </a:lnTo>
                    <a:cubicBezTo>
                      <a:pt x="29685" y="50862"/>
                      <a:pt x="29677" y="50900"/>
                      <a:pt x="29665" y="50962"/>
                    </a:cubicBezTo>
                    <a:cubicBezTo>
                      <a:pt x="29615" y="51272"/>
                      <a:pt x="29557" y="51582"/>
                      <a:pt x="29471" y="51885"/>
                    </a:cubicBezTo>
                    <a:cubicBezTo>
                      <a:pt x="29413" y="52094"/>
                      <a:pt x="29346" y="52293"/>
                      <a:pt x="29273" y="52494"/>
                    </a:cubicBezTo>
                    <a:lnTo>
                      <a:pt x="29273" y="52494"/>
                    </a:lnTo>
                    <a:cubicBezTo>
                      <a:pt x="29250" y="52549"/>
                      <a:pt x="29185" y="52708"/>
                      <a:pt x="29161" y="52757"/>
                    </a:cubicBezTo>
                    <a:cubicBezTo>
                      <a:pt x="29103" y="52880"/>
                      <a:pt x="29038" y="52995"/>
                      <a:pt x="28966" y="53111"/>
                    </a:cubicBezTo>
                    <a:cubicBezTo>
                      <a:pt x="28908" y="53204"/>
                      <a:pt x="28844" y="53298"/>
                      <a:pt x="28786" y="53392"/>
                    </a:cubicBezTo>
                    <a:cubicBezTo>
                      <a:pt x="28786" y="53392"/>
                      <a:pt x="28786" y="53392"/>
                      <a:pt x="28785" y="53392"/>
                    </a:cubicBezTo>
                    <a:lnTo>
                      <a:pt x="28785" y="53392"/>
                    </a:lnTo>
                    <a:cubicBezTo>
                      <a:pt x="28781" y="53396"/>
                      <a:pt x="28777" y="53401"/>
                      <a:pt x="28771" y="53406"/>
                    </a:cubicBezTo>
                    <a:cubicBezTo>
                      <a:pt x="28619" y="53558"/>
                      <a:pt x="28467" y="53710"/>
                      <a:pt x="28309" y="53857"/>
                    </a:cubicBezTo>
                    <a:lnTo>
                      <a:pt x="28309" y="53857"/>
                    </a:lnTo>
                    <a:cubicBezTo>
                      <a:pt x="28375" y="53796"/>
                      <a:pt x="28395" y="53772"/>
                      <a:pt x="28387" y="53772"/>
                    </a:cubicBezTo>
                    <a:cubicBezTo>
                      <a:pt x="28364" y="53772"/>
                      <a:pt x="28121" y="53955"/>
                      <a:pt x="28015" y="54026"/>
                    </a:cubicBezTo>
                    <a:cubicBezTo>
                      <a:pt x="28007" y="54031"/>
                      <a:pt x="27999" y="54036"/>
                      <a:pt x="27992" y="54041"/>
                    </a:cubicBezTo>
                    <a:lnTo>
                      <a:pt x="27992" y="54041"/>
                    </a:lnTo>
                    <a:cubicBezTo>
                      <a:pt x="27903" y="54069"/>
                      <a:pt x="27817" y="54104"/>
                      <a:pt x="27726" y="54134"/>
                    </a:cubicBezTo>
                    <a:cubicBezTo>
                      <a:pt x="27632" y="54156"/>
                      <a:pt x="27539" y="54170"/>
                      <a:pt x="27445" y="54199"/>
                    </a:cubicBezTo>
                    <a:cubicBezTo>
                      <a:pt x="27444" y="54199"/>
                      <a:pt x="27442" y="54200"/>
                      <a:pt x="27441" y="54200"/>
                    </a:cubicBezTo>
                    <a:lnTo>
                      <a:pt x="27441" y="54200"/>
                    </a:lnTo>
                    <a:cubicBezTo>
                      <a:pt x="27236" y="54207"/>
                      <a:pt x="27030" y="54213"/>
                      <a:pt x="26818" y="54213"/>
                    </a:cubicBezTo>
                    <a:cubicBezTo>
                      <a:pt x="26774" y="54213"/>
                      <a:pt x="26701" y="54203"/>
                      <a:pt x="26643" y="54192"/>
                    </a:cubicBezTo>
                    <a:lnTo>
                      <a:pt x="26643" y="54192"/>
                    </a:lnTo>
                    <a:cubicBezTo>
                      <a:pt x="26676" y="54199"/>
                      <a:pt x="26719" y="54209"/>
                      <a:pt x="26775" y="54221"/>
                    </a:cubicBezTo>
                    <a:cubicBezTo>
                      <a:pt x="26666" y="54199"/>
                      <a:pt x="26558" y="54185"/>
                      <a:pt x="26450" y="54156"/>
                    </a:cubicBezTo>
                    <a:cubicBezTo>
                      <a:pt x="26212" y="54105"/>
                      <a:pt x="25974" y="54040"/>
                      <a:pt x="25744" y="53961"/>
                    </a:cubicBezTo>
                    <a:cubicBezTo>
                      <a:pt x="25713" y="53949"/>
                      <a:pt x="25635" y="53919"/>
                      <a:pt x="25571" y="53895"/>
                    </a:cubicBezTo>
                    <a:lnTo>
                      <a:pt x="25571" y="53895"/>
                    </a:lnTo>
                    <a:cubicBezTo>
                      <a:pt x="25502" y="53863"/>
                      <a:pt x="25366" y="53805"/>
                      <a:pt x="25333" y="53788"/>
                    </a:cubicBezTo>
                    <a:cubicBezTo>
                      <a:pt x="25066" y="53658"/>
                      <a:pt x="24799" y="53514"/>
                      <a:pt x="24547" y="53356"/>
                    </a:cubicBezTo>
                    <a:cubicBezTo>
                      <a:pt x="24309" y="53211"/>
                      <a:pt x="24078" y="53053"/>
                      <a:pt x="23848" y="52887"/>
                    </a:cubicBezTo>
                    <a:cubicBezTo>
                      <a:pt x="23805" y="52857"/>
                      <a:pt x="23785" y="52844"/>
                      <a:pt x="23779" y="52841"/>
                    </a:cubicBezTo>
                    <a:lnTo>
                      <a:pt x="23779" y="52841"/>
                    </a:lnTo>
                    <a:cubicBezTo>
                      <a:pt x="23762" y="52827"/>
                      <a:pt x="23739" y="52809"/>
                      <a:pt x="23711" y="52786"/>
                    </a:cubicBezTo>
                    <a:cubicBezTo>
                      <a:pt x="23581" y="52678"/>
                      <a:pt x="23444" y="52563"/>
                      <a:pt x="23314" y="52447"/>
                    </a:cubicBezTo>
                    <a:cubicBezTo>
                      <a:pt x="22795" y="51993"/>
                      <a:pt x="22305" y="51488"/>
                      <a:pt x="21844" y="50962"/>
                    </a:cubicBezTo>
                    <a:cubicBezTo>
                      <a:pt x="21339" y="50378"/>
                      <a:pt x="21116" y="50076"/>
                      <a:pt x="20633" y="49355"/>
                    </a:cubicBezTo>
                    <a:cubicBezTo>
                      <a:pt x="20164" y="48641"/>
                      <a:pt x="19731" y="47906"/>
                      <a:pt x="19342" y="47141"/>
                    </a:cubicBezTo>
                    <a:cubicBezTo>
                      <a:pt x="18455" y="45411"/>
                      <a:pt x="17850" y="43631"/>
                      <a:pt x="17302" y="41742"/>
                    </a:cubicBezTo>
                    <a:cubicBezTo>
                      <a:pt x="16559" y="39197"/>
                      <a:pt x="15853" y="36645"/>
                      <a:pt x="15219" y="34072"/>
                    </a:cubicBezTo>
                    <a:cubicBezTo>
                      <a:pt x="14721" y="32082"/>
                      <a:pt x="14260" y="30085"/>
                      <a:pt x="13878" y="28074"/>
                    </a:cubicBezTo>
                    <a:cubicBezTo>
                      <a:pt x="13726" y="27288"/>
                      <a:pt x="13589" y="26502"/>
                      <a:pt x="13467" y="25709"/>
                    </a:cubicBezTo>
                    <a:cubicBezTo>
                      <a:pt x="13438" y="25514"/>
                      <a:pt x="13409" y="25320"/>
                      <a:pt x="13380" y="25125"/>
                    </a:cubicBezTo>
                    <a:cubicBezTo>
                      <a:pt x="13368" y="25038"/>
                      <a:pt x="13364" y="25011"/>
                      <a:pt x="13363" y="25011"/>
                    </a:cubicBezTo>
                    <a:lnTo>
                      <a:pt x="13363" y="25011"/>
                    </a:lnTo>
                    <a:cubicBezTo>
                      <a:pt x="13363" y="25011"/>
                      <a:pt x="13363" y="25012"/>
                      <a:pt x="13363" y="25013"/>
                    </a:cubicBezTo>
                    <a:lnTo>
                      <a:pt x="13363" y="25013"/>
                    </a:lnTo>
                    <a:cubicBezTo>
                      <a:pt x="13362" y="25001"/>
                      <a:pt x="13360" y="24989"/>
                      <a:pt x="13359" y="24974"/>
                    </a:cubicBezTo>
                    <a:cubicBezTo>
                      <a:pt x="13323" y="24628"/>
                      <a:pt x="13279" y="24282"/>
                      <a:pt x="13243" y="23943"/>
                    </a:cubicBezTo>
                    <a:cubicBezTo>
                      <a:pt x="13175" y="23183"/>
                      <a:pt x="13138" y="22432"/>
                      <a:pt x="13154" y="21679"/>
                    </a:cubicBezTo>
                    <a:lnTo>
                      <a:pt x="13154" y="21679"/>
                    </a:lnTo>
                    <a:cubicBezTo>
                      <a:pt x="13162" y="21689"/>
                      <a:pt x="13170" y="21698"/>
                      <a:pt x="13178" y="21707"/>
                    </a:cubicBezTo>
                    <a:lnTo>
                      <a:pt x="13178" y="21707"/>
                    </a:lnTo>
                    <a:cubicBezTo>
                      <a:pt x="13238" y="21793"/>
                      <a:pt x="13299" y="21873"/>
                      <a:pt x="13359" y="21953"/>
                    </a:cubicBezTo>
                    <a:cubicBezTo>
                      <a:pt x="14743" y="23878"/>
                      <a:pt x="15774" y="26062"/>
                      <a:pt x="16725" y="28218"/>
                    </a:cubicBezTo>
                    <a:cubicBezTo>
                      <a:pt x="17324" y="29580"/>
                      <a:pt x="17915" y="31065"/>
                      <a:pt x="18499" y="32630"/>
                    </a:cubicBezTo>
                    <a:cubicBezTo>
                      <a:pt x="19176" y="34446"/>
                      <a:pt x="19804" y="36278"/>
                      <a:pt x="20395" y="38123"/>
                    </a:cubicBezTo>
                    <a:cubicBezTo>
                      <a:pt x="21043" y="40163"/>
                      <a:pt x="21635" y="42225"/>
                      <a:pt x="22197" y="44287"/>
                    </a:cubicBezTo>
                    <a:cubicBezTo>
                      <a:pt x="22401" y="45050"/>
                      <a:pt x="22994" y="45381"/>
                      <a:pt x="23602" y="45381"/>
                    </a:cubicBezTo>
                    <a:cubicBezTo>
                      <a:pt x="24521" y="45381"/>
                      <a:pt x="25472" y="44626"/>
                      <a:pt x="25160" y="43472"/>
                    </a:cubicBezTo>
                    <a:cubicBezTo>
                      <a:pt x="24028" y="39269"/>
                      <a:pt x="22738" y="35110"/>
                      <a:pt x="21180" y="31044"/>
                    </a:cubicBezTo>
                    <a:cubicBezTo>
                      <a:pt x="20063" y="28110"/>
                      <a:pt x="18838" y="25183"/>
                      <a:pt x="17302" y="22451"/>
                    </a:cubicBezTo>
                    <a:cubicBezTo>
                      <a:pt x="16459" y="20951"/>
                      <a:pt x="15413" y="19019"/>
                      <a:pt x="13834" y="18169"/>
                    </a:cubicBezTo>
                    <a:cubicBezTo>
                      <a:pt x="13418" y="17942"/>
                      <a:pt x="13012" y="17840"/>
                      <a:pt x="12631" y="17840"/>
                    </a:cubicBezTo>
                    <a:cubicBezTo>
                      <a:pt x="11410" y="17840"/>
                      <a:pt x="10445" y="18888"/>
                      <a:pt x="10208" y="20245"/>
                    </a:cubicBezTo>
                    <a:cubicBezTo>
                      <a:pt x="9776" y="22768"/>
                      <a:pt x="10295" y="25471"/>
                      <a:pt x="10735" y="27951"/>
                    </a:cubicBezTo>
                    <a:cubicBezTo>
                      <a:pt x="11578" y="32695"/>
                      <a:pt x="12832" y="37359"/>
                      <a:pt x="14166" y="41987"/>
                    </a:cubicBezTo>
                    <a:cubicBezTo>
                      <a:pt x="15298" y="45916"/>
                      <a:pt x="16790" y="49672"/>
                      <a:pt x="19429" y="52858"/>
                    </a:cubicBezTo>
                    <a:cubicBezTo>
                      <a:pt x="21080" y="54848"/>
                      <a:pt x="23372" y="56773"/>
                      <a:pt x="26003" y="57198"/>
                    </a:cubicBezTo>
                    <a:cubicBezTo>
                      <a:pt x="26329" y="57250"/>
                      <a:pt x="26652" y="57275"/>
                      <a:pt x="26971" y="57275"/>
                    </a:cubicBezTo>
                    <a:cubicBezTo>
                      <a:pt x="29048" y="57275"/>
                      <a:pt x="30914" y="56190"/>
                      <a:pt x="31864" y="54221"/>
                    </a:cubicBezTo>
                    <a:cubicBezTo>
                      <a:pt x="33400" y="51020"/>
                      <a:pt x="32895" y="47141"/>
                      <a:pt x="32145" y="43811"/>
                    </a:cubicBezTo>
                    <a:cubicBezTo>
                      <a:pt x="31871" y="42578"/>
                      <a:pt x="31460" y="41389"/>
                      <a:pt x="31187" y="40163"/>
                    </a:cubicBezTo>
                    <a:cubicBezTo>
                      <a:pt x="30877" y="38772"/>
                      <a:pt x="30545" y="37380"/>
                      <a:pt x="30199" y="35996"/>
                    </a:cubicBezTo>
                    <a:cubicBezTo>
                      <a:pt x="29557" y="33401"/>
                      <a:pt x="28851" y="30828"/>
                      <a:pt x="28065" y="28268"/>
                    </a:cubicBezTo>
                    <a:cubicBezTo>
                      <a:pt x="26753" y="23986"/>
                      <a:pt x="25225" y="19769"/>
                      <a:pt x="23365" y="15696"/>
                    </a:cubicBezTo>
                    <a:cubicBezTo>
                      <a:pt x="21036" y="10577"/>
                      <a:pt x="18059" y="5005"/>
                      <a:pt x="13373" y="1660"/>
                    </a:cubicBezTo>
                    <a:cubicBezTo>
                      <a:pt x="11910" y="615"/>
                      <a:pt x="10214" y="0"/>
                      <a:pt x="8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4402" name="Google Shape;4402;p53"/>
            <p:cNvGrpSpPr/>
            <p:nvPr/>
          </p:nvGrpSpPr>
          <p:grpSpPr>
            <a:xfrm flipH="1">
              <a:off x="6413472" y="169636"/>
              <a:ext cx="1723720" cy="2159011"/>
              <a:chOff x="610625" y="938625"/>
              <a:chExt cx="1230350" cy="1541050"/>
            </a:xfrm>
          </p:grpSpPr>
          <p:sp>
            <p:nvSpPr>
              <p:cNvPr id="4403" name="Google Shape;4403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4" name="Google Shape;4404;p53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5" name="Google Shape;4405;p53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6" name="Google Shape;4406;p53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7" name="Google Shape;4407;p53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8" name="Google Shape;4408;p53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09" name="Google Shape;4409;p53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0" name="Google Shape;4410;p53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1" name="Google Shape;4411;p53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2" name="Google Shape;4412;p53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3" name="Google Shape;4413;p53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4" name="Google Shape;4414;p53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5" name="Google Shape;4415;p53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6" name="Google Shape;4416;p53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7" name="Google Shape;4417;p53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8" name="Google Shape;4418;p53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19" name="Google Shape;4419;p53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0" name="Google Shape;4420;p53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4421" name="Google Shape;4421;p53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4422" name="Google Shape;4422;p53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3" name="Google Shape;4423;p53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4" name="Google Shape;4424;p53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25" name="Google Shape;4425;p53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426" name="Google Shape;4426;p53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427" name="Google Shape;4427;p53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8" name="Google Shape;4428;p53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29" name="Google Shape;4429;p53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4431" name="Google Shape;4431;p53"/>
          <p:cNvSpPr txBox="1">
            <a:spLocks noGrp="1"/>
          </p:cNvSpPr>
          <p:nvPr>
            <p:ph type="subTitle" idx="1"/>
          </p:nvPr>
        </p:nvSpPr>
        <p:spPr>
          <a:xfrm>
            <a:off x="2228035" y="1428147"/>
            <a:ext cx="7139200" cy="1738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267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267" b="1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32" name="Google Shape;4432;p53"/>
          <p:cNvGrpSpPr/>
          <p:nvPr/>
        </p:nvGrpSpPr>
        <p:grpSpPr>
          <a:xfrm>
            <a:off x="433128" y="2434755"/>
            <a:ext cx="2159304" cy="4326607"/>
            <a:chOff x="439550" y="1169175"/>
            <a:chExt cx="1715913" cy="3438181"/>
          </a:xfrm>
        </p:grpSpPr>
        <p:sp>
          <p:nvSpPr>
            <p:cNvPr id="4433" name="Google Shape;4433;p53"/>
            <p:cNvSpPr/>
            <p:nvPr/>
          </p:nvSpPr>
          <p:spPr>
            <a:xfrm>
              <a:off x="785338" y="4266555"/>
              <a:ext cx="1370125" cy="340802"/>
            </a:xfrm>
            <a:custGeom>
              <a:avLst/>
              <a:gdLst/>
              <a:ahLst/>
              <a:cxnLst/>
              <a:rect l="l" t="t" r="r" b="b"/>
              <a:pathLst>
                <a:path w="54805" h="17439" extrusionOk="0">
                  <a:moveTo>
                    <a:pt x="27391" y="0"/>
                  </a:moveTo>
                  <a:cubicBezTo>
                    <a:pt x="12280" y="0"/>
                    <a:pt x="0" y="3903"/>
                    <a:pt x="0" y="8719"/>
                  </a:cubicBezTo>
                  <a:cubicBezTo>
                    <a:pt x="0" y="13536"/>
                    <a:pt x="12280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4" name="Google Shape;4434;p53"/>
            <p:cNvSpPr/>
            <p:nvPr/>
          </p:nvSpPr>
          <p:spPr>
            <a:xfrm>
              <a:off x="1075225" y="3623050"/>
              <a:ext cx="352675" cy="667925"/>
            </a:xfrm>
            <a:custGeom>
              <a:avLst/>
              <a:gdLst/>
              <a:ahLst/>
              <a:cxnLst/>
              <a:rect l="l" t="t" r="r" b="b"/>
              <a:pathLst>
                <a:path w="14107" h="26717" extrusionOk="0">
                  <a:moveTo>
                    <a:pt x="8225" y="0"/>
                  </a:moveTo>
                  <a:cubicBezTo>
                    <a:pt x="5097" y="0"/>
                    <a:pt x="1650" y="389"/>
                    <a:pt x="1370" y="1139"/>
                  </a:cubicBezTo>
                  <a:cubicBezTo>
                    <a:pt x="845" y="2509"/>
                    <a:pt x="1" y="25585"/>
                    <a:pt x="1" y="25585"/>
                  </a:cubicBezTo>
                  <a:cubicBezTo>
                    <a:pt x="338" y="26501"/>
                    <a:pt x="1470" y="26717"/>
                    <a:pt x="2464" y="26717"/>
                  </a:cubicBezTo>
                  <a:cubicBezTo>
                    <a:pt x="3353" y="26717"/>
                    <a:pt x="4132" y="26544"/>
                    <a:pt x="4132" y="26544"/>
                  </a:cubicBezTo>
                  <a:cubicBezTo>
                    <a:pt x="6962" y="21317"/>
                    <a:pt x="14107" y="1870"/>
                    <a:pt x="13331" y="751"/>
                  </a:cubicBezTo>
                  <a:cubicBezTo>
                    <a:pt x="12997" y="246"/>
                    <a:pt x="10712" y="0"/>
                    <a:pt x="8225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5" name="Google Shape;4435;p53"/>
            <p:cNvSpPr/>
            <p:nvPr/>
          </p:nvSpPr>
          <p:spPr>
            <a:xfrm>
              <a:off x="1075225" y="3622900"/>
              <a:ext cx="318450" cy="668075"/>
            </a:xfrm>
            <a:custGeom>
              <a:avLst/>
              <a:gdLst/>
              <a:ahLst/>
              <a:cxnLst/>
              <a:rect l="l" t="t" r="r" b="b"/>
              <a:pathLst>
                <a:path w="12738" h="26723" extrusionOk="0">
                  <a:moveTo>
                    <a:pt x="8243" y="1"/>
                  </a:moveTo>
                  <a:cubicBezTo>
                    <a:pt x="5108" y="1"/>
                    <a:pt x="1647" y="391"/>
                    <a:pt x="1370" y="1145"/>
                  </a:cubicBezTo>
                  <a:cubicBezTo>
                    <a:pt x="845" y="2515"/>
                    <a:pt x="1" y="25591"/>
                    <a:pt x="1" y="25591"/>
                  </a:cubicBezTo>
                  <a:cubicBezTo>
                    <a:pt x="338" y="26507"/>
                    <a:pt x="1470" y="26723"/>
                    <a:pt x="2464" y="26723"/>
                  </a:cubicBezTo>
                  <a:cubicBezTo>
                    <a:pt x="3353" y="26723"/>
                    <a:pt x="4132" y="26550"/>
                    <a:pt x="4132" y="26550"/>
                  </a:cubicBezTo>
                  <a:cubicBezTo>
                    <a:pt x="4863" y="25226"/>
                    <a:pt x="5844" y="22966"/>
                    <a:pt x="6917" y="20364"/>
                  </a:cubicBezTo>
                  <a:lnTo>
                    <a:pt x="6917" y="20364"/>
                  </a:lnTo>
                  <a:cubicBezTo>
                    <a:pt x="6460" y="20592"/>
                    <a:pt x="5958" y="20821"/>
                    <a:pt x="5456" y="21026"/>
                  </a:cubicBezTo>
                  <a:cubicBezTo>
                    <a:pt x="5352" y="21066"/>
                    <a:pt x="5253" y="21085"/>
                    <a:pt x="5158" y="21085"/>
                  </a:cubicBezTo>
                  <a:cubicBezTo>
                    <a:pt x="2871" y="21085"/>
                    <a:pt x="3352" y="9835"/>
                    <a:pt x="3813" y="8016"/>
                  </a:cubicBezTo>
                  <a:cubicBezTo>
                    <a:pt x="4034" y="7208"/>
                    <a:pt x="5603" y="6979"/>
                    <a:pt x="7306" y="6979"/>
                  </a:cubicBezTo>
                  <a:cubicBezTo>
                    <a:pt x="9114" y="6979"/>
                    <a:pt x="11075" y="7237"/>
                    <a:pt x="11733" y="7331"/>
                  </a:cubicBezTo>
                  <a:cubicBezTo>
                    <a:pt x="12121" y="6167"/>
                    <a:pt x="12463" y="5071"/>
                    <a:pt x="12737" y="4135"/>
                  </a:cubicBezTo>
                  <a:cubicBezTo>
                    <a:pt x="12692" y="2903"/>
                    <a:pt x="12463" y="1556"/>
                    <a:pt x="12167" y="278"/>
                  </a:cubicBezTo>
                  <a:cubicBezTo>
                    <a:pt x="11199" y="92"/>
                    <a:pt x="9759" y="1"/>
                    <a:pt x="82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6" name="Google Shape;4436;p53"/>
            <p:cNvSpPr/>
            <p:nvPr/>
          </p:nvSpPr>
          <p:spPr>
            <a:xfrm>
              <a:off x="1075800" y="4254100"/>
              <a:ext cx="315575" cy="181400"/>
            </a:xfrm>
            <a:custGeom>
              <a:avLst/>
              <a:gdLst/>
              <a:ahLst/>
              <a:cxnLst/>
              <a:rect l="l" t="t" r="r" b="b"/>
              <a:pathLst>
                <a:path w="12623" h="7256" extrusionOk="0">
                  <a:moveTo>
                    <a:pt x="46" y="1"/>
                  </a:moveTo>
                  <a:cubicBezTo>
                    <a:pt x="23" y="937"/>
                    <a:pt x="1" y="1873"/>
                    <a:pt x="1" y="2808"/>
                  </a:cubicBezTo>
                  <a:cubicBezTo>
                    <a:pt x="987" y="5571"/>
                    <a:pt x="6596" y="7256"/>
                    <a:pt x="9833" y="7256"/>
                  </a:cubicBezTo>
                  <a:cubicBezTo>
                    <a:pt x="11088" y="7256"/>
                    <a:pt x="11987" y="7003"/>
                    <a:pt x="12121" y="6460"/>
                  </a:cubicBezTo>
                  <a:cubicBezTo>
                    <a:pt x="12623" y="4520"/>
                    <a:pt x="4200" y="959"/>
                    <a:pt x="4200" y="959"/>
                  </a:cubicBezTo>
                  <a:cubicBezTo>
                    <a:pt x="4200" y="959"/>
                    <a:pt x="4200" y="891"/>
                    <a:pt x="4223" y="754"/>
                  </a:cubicBezTo>
                  <a:lnTo>
                    <a:pt x="4223" y="754"/>
                  </a:lnTo>
                  <a:cubicBezTo>
                    <a:pt x="3780" y="912"/>
                    <a:pt x="3196" y="1057"/>
                    <a:pt x="2566" y="1057"/>
                  </a:cubicBezTo>
                  <a:cubicBezTo>
                    <a:pt x="1736" y="1057"/>
                    <a:pt x="825" y="805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7" name="Google Shape;4437;p53"/>
            <p:cNvSpPr/>
            <p:nvPr/>
          </p:nvSpPr>
          <p:spPr>
            <a:xfrm>
              <a:off x="1075800" y="4315175"/>
              <a:ext cx="304750" cy="120325"/>
            </a:xfrm>
            <a:custGeom>
              <a:avLst/>
              <a:gdLst/>
              <a:ahLst/>
              <a:cxnLst/>
              <a:rect l="l" t="t" r="r" b="b"/>
              <a:pathLst>
                <a:path w="12190" h="4813" extrusionOk="0">
                  <a:moveTo>
                    <a:pt x="1" y="0"/>
                  </a:moveTo>
                  <a:cubicBezTo>
                    <a:pt x="1" y="114"/>
                    <a:pt x="1" y="228"/>
                    <a:pt x="1" y="365"/>
                  </a:cubicBezTo>
                  <a:cubicBezTo>
                    <a:pt x="987" y="3128"/>
                    <a:pt x="6596" y="4813"/>
                    <a:pt x="9833" y="4813"/>
                  </a:cubicBezTo>
                  <a:cubicBezTo>
                    <a:pt x="11088" y="4813"/>
                    <a:pt x="11987" y="4560"/>
                    <a:pt x="12121" y="4017"/>
                  </a:cubicBezTo>
                  <a:cubicBezTo>
                    <a:pt x="12189" y="3766"/>
                    <a:pt x="12098" y="3492"/>
                    <a:pt x="11915" y="3196"/>
                  </a:cubicBezTo>
                  <a:cubicBezTo>
                    <a:pt x="11573" y="3410"/>
                    <a:pt x="11026" y="3561"/>
                    <a:pt x="10167" y="3561"/>
                  </a:cubicBezTo>
                  <a:cubicBezTo>
                    <a:pt x="9652" y="3561"/>
                    <a:pt x="9025" y="3507"/>
                    <a:pt x="8263" y="3378"/>
                  </a:cubicBezTo>
                  <a:cubicBezTo>
                    <a:pt x="4611" y="2762"/>
                    <a:pt x="1530" y="14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8" name="Google Shape;4438;p53"/>
            <p:cNvSpPr/>
            <p:nvPr/>
          </p:nvSpPr>
          <p:spPr>
            <a:xfrm>
              <a:off x="1453000" y="3572625"/>
              <a:ext cx="314425" cy="714575"/>
            </a:xfrm>
            <a:custGeom>
              <a:avLst/>
              <a:gdLst/>
              <a:ahLst/>
              <a:cxnLst/>
              <a:rect l="l" t="t" r="r" b="b"/>
              <a:pathLst>
                <a:path w="12577" h="28583" extrusionOk="0">
                  <a:moveTo>
                    <a:pt x="10535" y="1"/>
                  </a:moveTo>
                  <a:cubicBezTo>
                    <a:pt x="8267" y="1"/>
                    <a:pt x="0" y="3530"/>
                    <a:pt x="0" y="4845"/>
                  </a:cubicBezTo>
                  <a:cubicBezTo>
                    <a:pt x="23" y="6283"/>
                    <a:pt x="7647" y="28104"/>
                    <a:pt x="7647" y="28104"/>
                  </a:cubicBezTo>
                  <a:cubicBezTo>
                    <a:pt x="7960" y="28453"/>
                    <a:pt x="8387" y="28582"/>
                    <a:pt x="8849" y="28582"/>
                  </a:cubicBezTo>
                  <a:cubicBezTo>
                    <a:pt x="10206" y="28582"/>
                    <a:pt x="11869" y="27465"/>
                    <a:pt x="11869" y="27465"/>
                  </a:cubicBezTo>
                  <a:cubicBezTo>
                    <a:pt x="12577" y="21576"/>
                    <a:pt x="12143" y="874"/>
                    <a:pt x="11002" y="98"/>
                  </a:cubicBezTo>
                  <a:cubicBezTo>
                    <a:pt x="10906" y="31"/>
                    <a:pt x="10747" y="1"/>
                    <a:pt x="10535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39" name="Google Shape;4439;p53"/>
            <p:cNvSpPr/>
            <p:nvPr/>
          </p:nvSpPr>
          <p:spPr>
            <a:xfrm>
              <a:off x="1453000" y="3575050"/>
              <a:ext cx="304725" cy="712150"/>
            </a:xfrm>
            <a:custGeom>
              <a:avLst/>
              <a:gdLst/>
              <a:ahLst/>
              <a:cxnLst/>
              <a:rect l="l" t="t" r="r" b="b"/>
              <a:pathLst>
                <a:path w="12189" h="28486" extrusionOk="0">
                  <a:moveTo>
                    <a:pt x="9746" y="1"/>
                  </a:moveTo>
                  <a:cubicBezTo>
                    <a:pt x="6779" y="549"/>
                    <a:pt x="0" y="3562"/>
                    <a:pt x="0" y="4748"/>
                  </a:cubicBezTo>
                  <a:cubicBezTo>
                    <a:pt x="23" y="6186"/>
                    <a:pt x="7647" y="28007"/>
                    <a:pt x="7647" y="28007"/>
                  </a:cubicBezTo>
                  <a:cubicBezTo>
                    <a:pt x="7960" y="28356"/>
                    <a:pt x="8387" y="28485"/>
                    <a:pt x="8849" y="28485"/>
                  </a:cubicBezTo>
                  <a:cubicBezTo>
                    <a:pt x="10206" y="28485"/>
                    <a:pt x="11869" y="27368"/>
                    <a:pt x="11869" y="27368"/>
                  </a:cubicBezTo>
                  <a:cubicBezTo>
                    <a:pt x="12052" y="25885"/>
                    <a:pt x="12143" y="23442"/>
                    <a:pt x="12189" y="20589"/>
                  </a:cubicBezTo>
                  <a:lnTo>
                    <a:pt x="12189" y="20589"/>
                  </a:lnTo>
                  <a:cubicBezTo>
                    <a:pt x="11846" y="21000"/>
                    <a:pt x="11481" y="21388"/>
                    <a:pt x="11070" y="21753"/>
                  </a:cubicBezTo>
                  <a:cubicBezTo>
                    <a:pt x="10913" y="21897"/>
                    <a:pt x="10744" y="21964"/>
                    <a:pt x="10567" y="21964"/>
                  </a:cubicBezTo>
                  <a:cubicBezTo>
                    <a:pt x="8412" y="21964"/>
                    <a:pt x="5006" y="12042"/>
                    <a:pt x="4816" y="10249"/>
                  </a:cubicBezTo>
                  <a:cubicBezTo>
                    <a:pt x="4611" y="8515"/>
                    <a:pt x="10659" y="7008"/>
                    <a:pt x="11915" y="6711"/>
                  </a:cubicBezTo>
                  <a:cubicBezTo>
                    <a:pt x="11846" y="5479"/>
                    <a:pt x="11778" y="4338"/>
                    <a:pt x="11687" y="3379"/>
                  </a:cubicBezTo>
                  <a:cubicBezTo>
                    <a:pt x="11184" y="2260"/>
                    <a:pt x="10477" y="1074"/>
                    <a:pt x="97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0" name="Google Shape;4440;p53"/>
            <p:cNvSpPr/>
            <p:nvPr/>
          </p:nvSpPr>
          <p:spPr>
            <a:xfrm>
              <a:off x="1643000" y="4245550"/>
              <a:ext cx="344125" cy="125200"/>
            </a:xfrm>
            <a:custGeom>
              <a:avLst/>
              <a:gdLst/>
              <a:ahLst/>
              <a:cxnLst/>
              <a:rect l="l" t="t" r="r" b="b"/>
              <a:pathLst>
                <a:path w="13765" h="5008" extrusionOk="0">
                  <a:moveTo>
                    <a:pt x="4155" y="0"/>
                  </a:moveTo>
                  <a:cubicBezTo>
                    <a:pt x="3565" y="525"/>
                    <a:pt x="2609" y="1156"/>
                    <a:pt x="1448" y="1156"/>
                  </a:cubicBezTo>
                  <a:cubicBezTo>
                    <a:pt x="994" y="1156"/>
                    <a:pt x="508" y="1060"/>
                    <a:pt x="1" y="822"/>
                  </a:cubicBezTo>
                  <a:lnTo>
                    <a:pt x="1" y="822"/>
                  </a:lnTo>
                  <a:cubicBezTo>
                    <a:pt x="320" y="1712"/>
                    <a:pt x="640" y="2580"/>
                    <a:pt x="982" y="3470"/>
                  </a:cubicBezTo>
                  <a:cubicBezTo>
                    <a:pt x="1960" y="4581"/>
                    <a:pt x="3926" y="5008"/>
                    <a:pt x="6020" y="5008"/>
                  </a:cubicBezTo>
                  <a:cubicBezTo>
                    <a:pt x="9693" y="5008"/>
                    <a:pt x="13765" y="3693"/>
                    <a:pt x="13605" y="2443"/>
                  </a:cubicBezTo>
                  <a:cubicBezTo>
                    <a:pt x="13354" y="457"/>
                    <a:pt x="4201" y="206"/>
                    <a:pt x="4201" y="206"/>
                  </a:cubicBezTo>
                  <a:cubicBezTo>
                    <a:pt x="4201" y="206"/>
                    <a:pt x="4201" y="137"/>
                    <a:pt x="4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1" name="Google Shape;4441;p53"/>
            <p:cNvSpPr/>
            <p:nvPr/>
          </p:nvSpPr>
          <p:spPr>
            <a:xfrm>
              <a:off x="1664125" y="4289475"/>
              <a:ext cx="323000" cy="81275"/>
            </a:xfrm>
            <a:custGeom>
              <a:avLst/>
              <a:gdLst/>
              <a:ahLst/>
              <a:cxnLst/>
              <a:rect l="l" t="t" r="r" b="b"/>
              <a:pathLst>
                <a:path w="12920" h="3251" extrusionOk="0">
                  <a:moveTo>
                    <a:pt x="12258" y="1"/>
                  </a:moveTo>
                  <a:cubicBezTo>
                    <a:pt x="11870" y="503"/>
                    <a:pt x="10957" y="1074"/>
                    <a:pt x="8925" y="1507"/>
                  </a:cubicBezTo>
                  <a:cubicBezTo>
                    <a:pt x="7285" y="1848"/>
                    <a:pt x="5701" y="2006"/>
                    <a:pt x="4278" y="2006"/>
                  </a:cubicBezTo>
                  <a:cubicBezTo>
                    <a:pt x="2553" y="2006"/>
                    <a:pt x="1064" y="1773"/>
                    <a:pt x="0" y="1348"/>
                  </a:cubicBezTo>
                  <a:lnTo>
                    <a:pt x="0" y="1348"/>
                  </a:lnTo>
                  <a:cubicBezTo>
                    <a:pt x="46" y="1462"/>
                    <a:pt x="92" y="1576"/>
                    <a:pt x="137" y="1713"/>
                  </a:cubicBezTo>
                  <a:cubicBezTo>
                    <a:pt x="1107" y="2824"/>
                    <a:pt x="3070" y="3251"/>
                    <a:pt x="5165" y="3251"/>
                  </a:cubicBezTo>
                  <a:cubicBezTo>
                    <a:pt x="8839" y="3251"/>
                    <a:pt x="12920" y="1936"/>
                    <a:pt x="12760" y="686"/>
                  </a:cubicBezTo>
                  <a:cubicBezTo>
                    <a:pt x="12737" y="435"/>
                    <a:pt x="12554" y="206"/>
                    <a:pt x="12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2" name="Google Shape;4442;p53"/>
            <p:cNvSpPr/>
            <p:nvPr/>
          </p:nvSpPr>
          <p:spPr>
            <a:xfrm>
              <a:off x="1331450" y="2474300"/>
              <a:ext cx="431425" cy="750050"/>
            </a:xfrm>
            <a:custGeom>
              <a:avLst/>
              <a:gdLst/>
              <a:ahLst/>
              <a:cxnLst/>
              <a:rect l="l" t="t" r="r" b="b"/>
              <a:pathLst>
                <a:path w="17257" h="30002" extrusionOk="0">
                  <a:moveTo>
                    <a:pt x="6685" y="1"/>
                  </a:moveTo>
                  <a:cubicBezTo>
                    <a:pt x="6671" y="1"/>
                    <a:pt x="6657" y="1"/>
                    <a:pt x="6642" y="1"/>
                  </a:cubicBezTo>
                  <a:lnTo>
                    <a:pt x="6642" y="1621"/>
                  </a:lnTo>
                  <a:cubicBezTo>
                    <a:pt x="7555" y="2124"/>
                    <a:pt x="8697" y="2808"/>
                    <a:pt x="10021" y="4748"/>
                  </a:cubicBezTo>
                  <a:cubicBezTo>
                    <a:pt x="12463" y="8332"/>
                    <a:pt x="13764" y="17713"/>
                    <a:pt x="10409" y="22940"/>
                  </a:cubicBezTo>
                  <a:cubicBezTo>
                    <a:pt x="10409" y="22940"/>
                    <a:pt x="8320" y="26586"/>
                    <a:pt x="4211" y="26586"/>
                  </a:cubicBezTo>
                  <a:cubicBezTo>
                    <a:pt x="3815" y="26586"/>
                    <a:pt x="3401" y="26552"/>
                    <a:pt x="2968" y="26478"/>
                  </a:cubicBezTo>
                  <a:lnTo>
                    <a:pt x="92" y="26684"/>
                  </a:lnTo>
                  <a:cubicBezTo>
                    <a:pt x="92" y="26684"/>
                    <a:pt x="0" y="29582"/>
                    <a:pt x="4451" y="29970"/>
                  </a:cubicBezTo>
                  <a:cubicBezTo>
                    <a:pt x="4701" y="29991"/>
                    <a:pt x="4949" y="30002"/>
                    <a:pt x="5195" y="30002"/>
                  </a:cubicBezTo>
                  <a:cubicBezTo>
                    <a:pt x="8167" y="30002"/>
                    <a:pt x="10857" y="28504"/>
                    <a:pt x="12691" y="26227"/>
                  </a:cubicBezTo>
                  <a:cubicBezTo>
                    <a:pt x="13285" y="25497"/>
                    <a:pt x="14266" y="24606"/>
                    <a:pt x="14654" y="23716"/>
                  </a:cubicBezTo>
                  <a:cubicBezTo>
                    <a:pt x="16457" y="19585"/>
                    <a:pt x="17256" y="15842"/>
                    <a:pt x="16457" y="11277"/>
                  </a:cubicBezTo>
                  <a:cubicBezTo>
                    <a:pt x="15138" y="3699"/>
                    <a:pt x="11277" y="1"/>
                    <a:pt x="66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3" name="Google Shape;4443;p53"/>
            <p:cNvSpPr/>
            <p:nvPr/>
          </p:nvSpPr>
          <p:spPr>
            <a:xfrm>
              <a:off x="1333150" y="2507400"/>
              <a:ext cx="353825" cy="680500"/>
            </a:xfrm>
            <a:custGeom>
              <a:avLst/>
              <a:gdLst/>
              <a:ahLst/>
              <a:cxnLst/>
              <a:rect l="l" t="t" r="r" b="b"/>
              <a:pathLst>
                <a:path w="14153" h="27220" extrusionOk="0">
                  <a:moveTo>
                    <a:pt x="6574" y="1"/>
                  </a:moveTo>
                  <a:lnTo>
                    <a:pt x="6574" y="297"/>
                  </a:lnTo>
                  <a:cubicBezTo>
                    <a:pt x="7487" y="800"/>
                    <a:pt x="8629" y="1484"/>
                    <a:pt x="9953" y="3424"/>
                  </a:cubicBezTo>
                  <a:cubicBezTo>
                    <a:pt x="12395" y="7008"/>
                    <a:pt x="13696" y="16389"/>
                    <a:pt x="10341" y="21616"/>
                  </a:cubicBezTo>
                  <a:cubicBezTo>
                    <a:pt x="10341" y="21616"/>
                    <a:pt x="8252" y="25262"/>
                    <a:pt x="4143" y="25262"/>
                  </a:cubicBezTo>
                  <a:cubicBezTo>
                    <a:pt x="3747" y="25262"/>
                    <a:pt x="3333" y="25228"/>
                    <a:pt x="2900" y="25154"/>
                  </a:cubicBezTo>
                  <a:lnTo>
                    <a:pt x="24" y="25360"/>
                  </a:lnTo>
                  <a:cubicBezTo>
                    <a:pt x="24" y="25360"/>
                    <a:pt x="1" y="25907"/>
                    <a:pt x="366" y="26569"/>
                  </a:cubicBezTo>
                  <a:cubicBezTo>
                    <a:pt x="937" y="26889"/>
                    <a:pt x="1690" y="27117"/>
                    <a:pt x="2717" y="27186"/>
                  </a:cubicBezTo>
                  <a:cubicBezTo>
                    <a:pt x="2965" y="27208"/>
                    <a:pt x="3210" y="27219"/>
                    <a:pt x="3454" y="27219"/>
                  </a:cubicBezTo>
                  <a:cubicBezTo>
                    <a:pt x="6154" y="27219"/>
                    <a:pt x="8595" y="25857"/>
                    <a:pt x="10249" y="23785"/>
                  </a:cubicBezTo>
                  <a:cubicBezTo>
                    <a:pt x="10797" y="23100"/>
                    <a:pt x="11254" y="22324"/>
                    <a:pt x="11619" y="21525"/>
                  </a:cubicBezTo>
                  <a:cubicBezTo>
                    <a:pt x="13262" y="17736"/>
                    <a:pt x="14152" y="14244"/>
                    <a:pt x="13422" y="10067"/>
                  </a:cubicBezTo>
                  <a:cubicBezTo>
                    <a:pt x="12372" y="4201"/>
                    <a:pt x="9838" y="868"/>
                    <a:pt x="6574" y="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4" name="Google Shape;4444;p53"/>
            <p:cNvSpPr/>
            <p:nvPr/>
          </p:nvSpPr>
          <p:spPr>
            <a:xfrm>
              <a:off x="1497500" y="2519400"/>
              <a:ext cx="164925" cy="611800"/>
            </a:xfrm>
            <a:custGeom>
              <a:avLst/>
              <a:gdLst/>
              <a:ahLst/>
              <a:cxnLst/>
              <a:rect l="l" t="t" r="r" b="b"/>
              <a:pathLst>
                <a:path w="6597" h="24472" extrusionOk="0">
                  <a:moveTo>
                    <a:pt x="0" y="0"/>
                  </a:moveTo>
                  <a:lnTo>
                    <a:pt x="0" y="228"/>
                  </a:lnTo>
                  <a:cubicBezTo>
                    <a:pt x="252" y="297"/>
                    <a:pt x="525" y="388"/>
                    <a:pt x="799" y="525"/>
                  </a:cubicBezTo>
                  <a:cubicBezTo>
                    <a:pt x="2009" y="1164"/>
                    <a:pt x="3196" y="2671"/>
                    <a:pt x="4041" y="4291"/>
                  </a:cubicBezTo>
                  <a:cubicBezTo>
                    <a:pt x="4451" y="5090"/>
                    <a:pt x="4817" y="5957"/>
                    <a:pt x="5045" y="6756"/>
                  </a:cubicBezTo>
                  <a:cubicBezTo>
                    <a:pt x="5227" y="7601"/>
                    <a:pt x="5410" y="8400"/>
                    <a:pt x="5524" y="9062"/>
                  </a:cubicBezTo>
                  <a:cubicBezTo>
                    <a:pt x="5661" y="9746"/>
                    <a:pt x="5684" y="10317"/>
                    <a:pt x="5752" y="10728"/>
                  </a:cubicBezTo>
                  <a:cubicBezTo>
                    <a:pt x="5775" y="10933"/>
                    <a:pt x="5798" y="11070"/>
                    <a:pt x="5798" y="11184"/>
                  </a:cubicBezTo>
                  <a:cubicBezTo>
                    <a:pt x="5798" y="11299"/>
                    <a:pt x="5798" y="11344"/>
                    <a:pt x="5798" y="11344"/>
                  </a:cubicBezTo>
                  <a:cubicBezTo>
                    <a:pt x="5798" y="11344"/>
                    <a:pt x="5821" y="11572"/>
                    <a:pt x="5867" y="11983"/>
                  </a:cubicBezTo>
                  <a:cubicBezTo>
                    <a:pt x="5912" y="12394"/>
                    <a:pt x="5889" y="12965"/>
                    <a:pt x="5889" y="13650"/>
                  </a:cubicBezTo>
                  <a:cubicBezTo>
                    <a:pt x="5844" y="14334"/>
                    <a:pt x="5798" y="15133"/>
                    <a:pt x="5615" y="15978"/>
                  </a:cubicBezTo>
                  <a:cubicBezTo>
                    <a:pt x="5570" y="16183"/>
                    <a:pt x="5547" y="16389"/>
                    <a:pt x="5501" y="16617"/>
                  </a:cubicBezTo>
                  <a:cubicBezTo>
                    <a:pt x="5433" y="16822"/>
                    <a:pt x="5364" y="17028"/>
                    <a:pt x="5296" y="17256"/>
                  </a:cubicBezTo>
                  <a:cubicBezTo>
                    <a:pt x="5227" y="17461"/>
                    <a:pt x="5182" y="17690"/>
                    <a:pt x="5113" y="17895"/>
                  </a:cubicBezTo>
                  <a:lnTo>
                    <a:pt x="4839" y="18534"/>
                  </a:lnTo>
                  <a:cubicBezTo>
                    <a:pt x="4155" y="20269"/>
                    <a:pt x="3173" y="21844"/>
                    <a:pt x="2260" y="22871"/>
                  </a:cubicBezTo>
                  <a:cubicBezTo>
                    <a:pt x="1324" y="23921"/>
                    <a:pt x="525" y="24423"/>
                    <a:pt x="571" y="24469"/>
                  </a:cubicBezTo>
                  <a:cubicBezTo>
                    <a:pt x="571" y="24471"/>
                    <a:pt x="573" y="24472"/>
                    <a:pt x="575" y="24472"/>
                  </a:cubicBezTo>
                  <a:cubicBezTo>
                    <a:pt x="607" y="24472"/>
                    <a:pt x="807" y="24358"/>
                    <a:pt x="1142" y="24149"/>
                  </a:cubicBezTo>
                  <a:cubicBezTo>
                    <a:pt x="1210" y="24104"/>
                    <a:pt x="1324" y="24035"/>
                    <a:pt x="1416" y="23967"/>
                  </a:cubicBezTo>
                  <a:cubicBezTo>
                    <a:pt x="1530" y="23898"/>
                    <a:pt x="1621" y="23807"/>
                    <a:pt x="1735" y="23715"/>
                  </a:cubicBezTo>
                  <a:cubicBezTo>
                    <a:pt x="1941" y="23533"/>
                    <a:pt x="2215" y="23327"/>
                    <a:pt x="2443" y="23076"/>
                  </a:cubicBezTo>
                  <a:cubicBezTo>
                    <a:pt x="3470" y="22072"/>
                    <a:pt x="4543" y="20474"/>
                    <a:pt x="5296" y="18740"/>
                  </a:cubicBezTo>
                  <a:lnTo>
                    <a:pt x="5593" y="18100"/>
                  </a:lnTo>
                  <a:cubicBezTo>
                    <a:pt x="5661" y="17872"/>
                    <a:pt x="5752" y="17644"/>
                    <a:pt x="5821" y="17416"/>
                  </a:cubicBezTo>
                  <a:cubicBezTo>
                    <a:pt x="5889" y="17187"/>
                    <a:pt x="5958" y="16982"/>
                    <a:pt x="6049" y="16754"/>
                  </a:cubicBezTo>
                  <a:cubicBezTo>
                    <a:pt x="6118" y="16526"/>
                    <a:pt x="6140" y="16320"/>
                    <a:pt x="6186" y="16092"/>
                  </a:cubicBezTo>
                  <a:cubicBezTo>
                    <a:pt x="6414" y="15224"/>
                    <a:pt x="6483" y="14380"/>
                    <a:pt x="6551" y="13672"/>
                  </a:cubicBezTo>
                  <a:cubicBezTo>
                    <a:pt x="6551" y="12965"/>
                    <a:pt x="6597" y="12371"/>
                    <a:pt x="6551" y="11938"/>
                  </a:cubicBezTo>
                  <a:cubicBezTo>
                    <a:pt x="6528" y="11527"/>
                    <a:pt x="6506" y="11299"/>
                    <a:pt x="6506" y="11299"/>
                  </a:cubicBezTo>
                  <a:cubicBezTo>
                    <a:pt x="6506" y="11299"/>
                    <a:pt x="6506" y="11230"/>
                    <a:pt x="6506" y="11116"/>
                  </a:cubicBezTo>
                  <a:cubicBezTo>
                    <a:pt x="6483" y="11002"/>
                    <a:pt x="6460" y="10842"/>
                    <a:pt x="6437" y="10637"/>
                  </a:cubicBezTo>
                  <a:cubicBezTo>
                    <a:pt x="6369" y="10249"/>
                    <a:pt x="6323" y="9655"/>
                    <a:pt x="6163" y="8948"/>
                  </a:cubicBezTo>
                  <a:cubicBezTo>
                    <a:pt x="6026" y="8263"/>
                    <a:pt x="5844" y="7464"/>
                    <a:pt x="5615" y="6597"/>
                  </a:cubicBezTo>
                  <a:cubicBezTo>
                    <a:pt x="5342" y="5729"/>
                    <a:pt x="4931" y="4862"/>
                    <a:pt x="4474" y="4040"/>
                  </a:cubicBezTo>
                  <a:cubicBezTo>
                    <a:pt x="3995" y="3218"/>
                    <a:pt x="3447" y="2442"/>
                    <a:pt x="2854" y="1780"/>
                  </a:cubicBezTo>
                  <a:cubicBezTo>
                    <a:pt x="2260" y="1118"/>
                    <a:pt x="1575" y="593"/>
                    <a:pt x="913" y="297"/>
                  </a:cubicBezTo>
                  <a:cubicBezTo>
                    <a:pt x="594" y="137"/>
                    <a:pt x="274" y="46"/>
                    <a:pt x="0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5" name="Google Shape;4445;p53"/>
            <p:cNvSpPr/>
            <p:nvPr/>
          </p:nvSpPr>
          <p:spPr>
            <a:xfrm>
              <a:off x="1374250" y="2475050"/>
              <a:ext cx="387475" cy="755000"/>
            </a:xfrm>
            <a:custGeom>
              <a:avLst/>
              <a:gdLst/>
              <a:ahLst/>
              <a:cxnLst/>
              <a:rect l="l" t="t" r="r" b="b"/>
              <a:pathLst>
                <a:path w="15499" h="30200" extrusionOk="0">
                  <a:moveTo>
                    <a:pt x="5941" y="0"/>
                  </a:moveTo>
                  <a:cubicBezTo>
                    <a:pt x="5608" y="0"/>
                    <a:pt x="5314" y="26"/>
                    <a:pt x="5067" y="62"/>
                  </a:cubicBezTo>
                  <a:cubicBezTo>
                    <a:pt x="4999" y="62"/>
                    <a:pt x="4976" y="85"/>
                    <a:pt x="4930" y="85"/>
                  </a:cubicBezTo>
                  <a:lnTo>
                    <a:pt x="4930" y="222"/>
                  </a:lnTo>
                  <a:lnTo>
                    <a:pt x="5067" y="222"/>
                  </a:lnTo>
                  <a:cubicBezTo>
                    <a:pt x="5241" y="209"/>
                    <a:pt x="5436" y="200"/>
                    <a:pt x="5650" y="200"/>
                  </a:cubicBezTo>
                  <a:cubicBezTo>
                    <a:pt x="6194" y="200"/>
                    <a:pt x="6857" y="260"/>
                    <a:pt x="7578" y="473"/>
                  </a:cubicBezTo>
                  <a:cubicBezTo>
                    <a:pt x="8080" y="633"/>
                    <a:pt x="8628" y="861"/>
                    <a:pt x="9130" y="1158"/>
                  </a:cubicBezTo>
                  <a:cubicBezTo>
                    <a:pt x="9632" y="1477"/>
                    <a:pt x="10157" y="1865"/>
                    <a:pt x="10614" y="2322"/>
                  </a:cubicBezTo>
                  <a:cubicBezTo>
                    <a:pt x="11070" y="2778"/>
                    <a:pt x="11504" y="3326"/>
                    <a:pt x="11892" y="3874"/>
                  </a:cubicBezTo>
                  <a:cubicBezTo>
                    <a:pt x="12280" y="4467"/>
                    <a:pt x="12600" y="5084"/>
                    <a:pt x="12919" y="5700"/>
                  </a:cubicBezTo>
                  <a:cubicBezTo>
                    <a:pt x="14106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5" y="16017"/>
                    <a:pt x="14723" y="16268"/>
                    <a:pt x="14700" y="16428"/>
                  </a:cubicBezTo>
                  <a:cubicBezTo>
                    <a:pt x="14677" y="16588"/>
                    <a:pt x="14677" y="16679"/>
                    <a:pt x="14677" y="16679"/>
                  </a:cubicBezTo>
                  <a:cubicBezTo>
                    <a:pt x="14677" y="16679"/>
                    <a:pt x="14654" y="16770"/>
                    <a:pt x="14631" y="16930"/>
                  </a:cubicBezTo>
                  <a:cubicBezTo>
                    <a:pt x="14608" y="17090"/>
                    <a:pt x="14586" y="17318"/>
                    <a:pt x="14540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73" y="21130"/>
                    <a:pt x="13262" y="22294"/>
                    <a:pt x="12668" y="23481"/>
                  </a:cubicBezTo>
                  <a:cubicBezTo>
                    <a:pt x="12372" y="24051"/>
                    <a:pt x="12006" y="24645"/>
                    <a:pt x="11618" y="25216"/>
                  </a:cubicBezTo>
                  <a:cubicBezTo>
                    <a:pt x="11230" y="25786"/>
                    <a:pt x="10797" y="26334"/>
                    <a:pt x="10317" y="26859"/>
                  </a:cubicBezTo>
                  <a:cubicBezTo>
                    <a:pt x="9838" y="27361"/>
                    <a:pt x="9313" y="27840"/>
                    <a:pt x="8765" y="28229"/>
                  </a:cubicBezTo>
                  <a:cubicBezTo>
                    <a:pt x="8194" y="28617"/>
                    <a:pt x="7601" y="28982"/>
                    <a:pt x="7008" y="29233"/>
                  </a:cubicBezTo>
                  <a:cubicBezTo>
                    <a:pt x="5798" y="29735"/>
                    <a:pt x="4542" y="29918"/>
                    <a:pt x="3492" y="29918"/>
                  </a:cubicBezTo>
                  <a:cubicBezTo>
                    <a:pt x="1485" y="29896"/>
                    <a:pt x="172" y="29364"/>
                    <a:pt x="16" y="29364"/>
                  </a:cubicBezTo>
                  <a:cubicBezTo>
                    <a:pt x="7" y="29364"/>
                    <a:pt x="1" y="29366"/>
                    <a:pt x="0" y="29370"/>
                  </a:cubicBezTo>
                  <a:cubicBezTo>
                    <a:pt x="0" y="29393"/>
                    <a:pt x="320" y="29530"/>
                    <a:pt x="913" y="29735"/>
                  </a:cubicBezTo>
                  <a:cubicBezTo>
                    <a:pt x="1529" y="29918"/>
                    <a:pt x="2397" y="30146"/>
                    <a:pt x="3492" y="30191"/>
                  </a:cubicBezTo>
                  <a:cubicBezTo>
                    <a:pt x="3619" y="30197"/>
                    <a:pt x="3749" y="30200"/>
                    <a:pt x="3881" y="30200"/>
                  </a:cubicBezTo>
                  <a:cubicBezTo>
                    <a:pt x="4872" y="30200"/>
                    <a:pt x="6017" y="30041"/>
                    <a:pt x="7145" y="29598"/>
                  </a:cubicBezTo>
                  <a:cubicBezTo>
                    <a:pt x="7784" y="29347"/>
                    <a:pt x="8400" y="29005"/>
                    <a:pt x="9016" y="28594"/>
                  </a:cubicBezTo>
                  <a:cubicBezTo>
                    <a:pt x="9610" y="28183"/>
                    <a:pt x="10157" y="27704"/>
                    <a:pt x="10682" y="27201"/>
                  </a:cubicBezTo>
                  <a:cubicBezTo>
                    <a:pt x="11185" y="26676"/>
                    <a:pt x="11641" y="26106"/>
                    <a:pt x="12075" y="25535"/>
                  </a:cubicBezTo>
                  <a:cubicBezTo>
                    <a:pt x="12486" y="24942"/>
                    <a:pt x="12851" y="24348"/>
                    <a:pt x="13170" y="23732"/>
                  </a:cubicBezTo>
                  <a:cubicBezTo>
                    <a:pt x="13832" y="22545"/>
                    <a:pt x="14289" y="21335"/>
                    <a:pt x="14608" y="20308"/>
                  </a:cubicBezTo>
                  <a:cubicBezTo>
                    <a:pt x="14928" y="19258"/>
                    <a:pt x="15111" y="18368"/>
                    <a:pt x="15225" y="17752"/>
                  </a:cubicBezTo>
                  <a:cubicBezTo>
                    <a:pt x="15270" y="17432"/>
                    <a:pt x="15316" y="17181"/>
                    <a:pt x="15339" y="17021"/>
                  </a:cubicBezTo>
                  <a:cubicBezTo>
                    <a:pt x="15362" y="16839"/>
                    <a:pt x="15362" y="16747"/>
                    <a:pt x="15362" y="16747"/>
                  </a:cubicBezTo>
                  <a:cubicBezTo>
                    <a:pt x="15362" y="16747"/>
                    <a:pt x="15384" y="16656"/>
                    <a:pt x="15407" y="16496"/>
                  </a:cubicBezTo>
                  <a:cubicBezTo>
                    <a:pt x="15407" y="16337"/>
                    <a:pt x="15430" y="16085"/>
                    <a:pt x="15453" y="15766"/>
                  </a:cubicBezTo>
                  <a:cubicBezTo>
                    <a:pt x="15499" y="15127"/>
                    <a:pt x="15499" y="14214"/>
                    <a:pt x="15407" y="13141"/>
                  </a:cubicBezTo>
                  <a:cubicBezTo>
                    <a:pt x="15225" y="10973"/>
                    <a:pt x="14654" y="8097"/>
                    <a:pt x="13353" y="5495"/>
                  </a:cubicBezTo>
                  <a:cubicBezTo>
                    <a:pt x="13033" y="4833"/>
                    <a:pt x="12668" y="4216"/>
                    <a:pt x="12257" y="3623"/>
                  </a:cubicBezTo>
                  <a:cubicBezTo>
                    <a:pt x="11847" y="3052"/>
                    <a:pt x="11367" y="2504"/>
                    <a:pt x="10888" y="2048"/>
                  </a:cubicBezTo>
                  <a:cubicBezTo>
                    <a:pt x="10386" y="1569"/>
                    <a:pt x="9838" y="1181"/>
                    <a:pt x="9290" y="884"/>
                  </a:cubicBezTo>
                  <a:cubicBezTo>
                    <a:pt x="8742" y="564"/>
                    <a:pt x="8194" y="359"/>
                    <a:pt x="7669" y="222"/>
                  </a:cubicBezTo>
                  <a:cubicBezTo>
                    <a:pt x="7026" y="58"/>
                    <a:pt x="6440" y="0"/>
                    <a:pt x="5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6" name="Google Shape;4446;p53"/>
            <p:cNvSpPr/>
            <p:nvPr/>
          </p:nvSpPr>
          <p:spPr>
            <a:xfrm>
              <a:off x="1666400" y="26295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1" y="0"/>
                  </a:moveTo>
                  <a:cubicBezTo>
                    <a:pt x="473" y="0"/>
                    <a:pt x="465" y="1"/>
                    <a:pt x="457" y="1"/>
                  </a:cubicBezTo>
                  <a:cubicBezTo>
                    <a:pt x="161" y="24"/>
                    <a:pt x="1" y="503"/>
                    <a:pt x="138" y="1051"/>
                  </a:cubicBezTo>
                  <a:cubicBezTo>
                    <a:pt x="249" y="1585"/>
                    <a:pt x="599" y="2011"/>
                    <a:pt x="891" y="2011"/>
                  </a:cubicBezTo>
                  <a:cubicBezTo>
                    <a:pt x="899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22" y="426"/>
                    <a:pt x="794" y="0"/>
                    <a:pt x="481" y="0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914" y="3014"/>
                    <a:pt x="1005" y="3425"/>
                  </a:cubicBezTo>
                  <a:cubicBezTo>
                    <a:pt x="1096" y="3813"/>
                    <a:pt x="1347" y="4110"/>
                    <a:pt x="1553" y="4110"/>
                  </a:cubicBezTo>
                  <a:cubicBezTo>
                    <a:pt x="1781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7" name="Google Shape;4447;p53"/>
            <p:cNvSpPr/>
            <p:nvPr/>
          </p:nvSpPr>
          <p:spPr>
            <a:xfrm>
              <a:off x="747775" y="2422300"/>
              <a:ext cx="1005975" cy="953450"/>
            </a:xfrm>
            <a:custGeom>
              <a:avLst/>
              <a:gdLst/>
              <a:ahLst/>
              <a:cxnLst/>
              <a:rect l="l" t="t" r="r" b="b"/>
              <a:pathLst>
                <a:path w="40239" h="38138" extrusionOk="0">
                  <a:moveTo>
                    <a:pt x="24310" y="1"/>
                  </a:moveTo>
                  <a:cubicBezTo>
                    <a:pt x="23184" y="1"/>
                    <a:pt x="21931" y="97"/>
                    <a:pt x="20540" y="323"/>
                  </a:cubicBezTo>
                  <a:cubicBezTo>
                    <a:pt x="10839" y="1898"/>
                    <a:pt x="8602" y="3519"/>
                    <a:pt x="6982" y="5254"/>
                  </a:cubicBezTo>
                  <a:cubicBezTo>
                    <a:pt x="5384" y="6988"/>
                    <a:pt x="4288" y="13425"/>
                    <a:pt x="2690" y="15548"/>
                  </a:cubicBezTo>
                  <a:cubicBezTo>
                    <a:pt x="1271" y="17440"/>
                    <a:pt x="1" y="19387"/>
                    <a:pt x="3385" y="19387"/>
                  </a:cubicBezTo>
                  <a:cubicBezTo>
                    <a:pt x="3757" y="19387"/>
                    <a:pt x="4186" y="19364"/>
                    <a:pt x="4676" y="19314"/>
                  </a:cubicBezTo>
                  <a:lnTo>
                    <a:pt x="4676" y="19314"/>
                  </a:lnTo>
                  <a:cubicBezTo>
                    <a:pt x="4676" y="19314"/>
                    <a:pt x="2668" y="34972"/>
                    <a:pt x="7872" y="36798"/>
                  </a:cubicBezTo>
                  <a:cubicBezTo>
                    <a:pt x="10215" y="37617"/>
                    <a:pt x="15565" y="38137"/>
                    <a:pt x="21066" y="38137"/>
                  </a:cubicBezTo>
                  <a:cubicBezTo>
                    <a:pt x="27834" y="38137"/>
                    <a:pt x="34832" y="37349"/>
                    <a:pt x="36746" y="35360"/>
                  </a:cubicBezTo>
                  <a:cubicBezTo>
                    <a:pt x="40238" y="31777"/>
                    <a:pt x="35673" y="6281"/>
                    <a:pt x="33208" y="3450"/>
                  </a:cubicBezTo>
                  <a:cubicBezTo>
                    <a:pt x="33208" y="3450"/>
                    <a:pt x="31031" y="1"/>
                    <a:pt x="243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8" name="Google Shape;4448;p53"/>
            <p:cNvSpPr/>
            <p:nvPr/>
          </p:nvSpPr>
          <p:spPr>
            <a:xfrm>
              <a:off x="890925" y="2470325"/>
              <a:ext cx="862825" cy="905525"/>
            </a:xfrm>
            <a:custGeom>
              <a:avLst/>
              <a:gdLst/>
              <a:ahLst/>
              <a:cxnLst/>
              <a:rect l="l" t="t" r="r" b="b"/>
              <a:pathLst>
                <a:path w="34513" h="36221" extrusionOk="0">
                  <a:moveTo>
                    <a:pt x="22941" y="0"/>
                  </a:moveTo>
                  <a:cubicBezTo>
                    <a:pt x="19487" y="0"/>
                    <a:pt x="15158" y="282"/>
                    <a:pt x="11846" y="1438"/>
                  </a:cubicBezTo>
                  <a:cubicBezTo>
                    <a:pt x="5387" y="3698"/>
                    <a:pt x="3150" y="4474"/>
                    <a:pt x="2785" y="9678"/>
                  </a:cubicBezTo>
                  <a:cubicBezTo>
                    <a:pt x="2465" y="14357"/>
                    <a:pt x="0" y="31157"/>
                    <a:pt x="3173" y="35174"/>
                  </a:cubicBezTo>
                  <a:cubicBezTo>
                    <a:pt x="5843" y="35816"/>
                    <a:pt x="10565" y="36220"/>
                    <a:pt x="15393" y="36220"/>
                  </a:cubicBezTo>
                  <a:cubicBezTo>
                    <a:pt x="17087" y="36220"/>
                    <a:pt x="18793" y="36171"/>
                    <a:pt x="20429" y="36064"/>
                  </a:cubicBezTo>
                  <a:cubicBezTo>
                    <a:pt x="23624" y="35722"/>
                    <a:pt x="26820" y="35197"/>
                    <a:pt x="29582" y="34375"/>
                  </a:cubicBezTo>
                  <a:cubicBezTo>
                    <a:pt x="30198" y="34101"/>
                    <a:pt x="30700" y="33781"/>
                    <a:pt x="31020" y="33439"/>
                  </a:cubicBezTo>
                  <a:cubicBezTo>
                    <a:pt x="34512" y="29856"/>
                    <a:pt x="29947" y="4360"/>
                    <a:pt x="27482" y="1529"/>
                  </a:cubicBezTo>
                  <a:cubicBezTo>
                    <a:pt x="27482" y="1529"/>
                    <a:pt x="27048" y="845"/>
                    <a:pt x="25953" y="69"/>
                  </a:cubicBezTo>
                  <a:cubicBezTo>
                    <a:pt x="25083" y="30"/>
                    <a:pt x="24058" y="0"/>
                    <a:pt x="229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49" name="Google Shape;4449;p53"/>
            <p:cNvSpPr/>
            <p:nvPr/>
          </p:nvSpPr>
          <p:spPr>
            <a:xfrm>
              <a:off x="789350" y="2555750"/>
              <a:ext cx="474775" cy="817900"/>
            </a:xfrm>
            <a:custGeom>
              <a:avLst/>
              <a:gdLst/>
              <a:ahLst/>
              <a:cxnLst/>
              <a:rect l="l" t="t" r="r" b="b"/>
              <a:pathLst>
                <a:path w="18991" h="32716" extrusionOk="0">
                  <a:moveTo>
                    <a:pt x="9078" y="1"/>
                  </a:moveTo>
                  <a:cubicBezTo>
                    <a:pt x="8232" y="1"/>
                    <a:pt x="7363" y="303"/>
                    <a:pt x="6505" y="806"/>
                  </a:cubicBezTo>
                  <a:cubicBezTo>
                    <a:pt x="3310" y="2677"/>
                    <a:pt x="3903" y="6695"/>
                    <a:pt x="2762" y="9662"/>
                  </a:cubicBezTo>
                  <a:cubicBezTo>
                    <a:pt x="2351" y="10735"/>
                    <a:pt x="1689" y="11648"/>
                    <a:pt x="1027" y="12561"/>
                  </a:cubicBezTo>
                  <a:cubicBezTo>
                    <a:pt x="822" y="12857"/>
                    <a:pt x="343" y="13268"/>
                    <a:pt x="0" y="13725"/>
                  </a:cubicBezTo>
                  <a:cubicBezTo>
                    <a:pt x="348" y="13930"/>
                    <a:pt x="904" y="14048"/>
                    <a:pt x="1736" y="14048"/>
                  </a:cubicBezTo>
                  <a:cubicBezTo>
                    <a:pt x="2105" y="14048"/>
                    <a:pt x="2529" y="14025"/>
                    <a:pt x="3013" y="13976"/>
                  </a:cubicBezTo>
                  <a:lnTo>
                    <a:pt x="3013" y="13976"/>
                  </a:lnTo>
                  <a:cubicBezTo>
                    <a:pt x="3013" y="13976"/>
                    <a:pt x="2853" y="15277"/>
                    <a:pt x="2739" y="17194"/>
                  </a:cubicBezTo>
                  <a:cubicBezTo>
                    <a:pt x="2968" y="18381"/>
                    <a:pt x="2625" y="19728"/>
                    <a:pt x="2648" y="20960"/>
                  </a:cubicBezTo>
                  <a:cubicBezTo>
                    <a:pt x="2648" y="20960"/>
                    <a:pt x="2648" y="20983"/>
                    <a:pt x="2648" y="20983"/>
                  </a:cubicBezTo>
                  <a:cubicBezTo>
                    <a:pt x="2648" y="21348"/>
                    <a:pt x="2648" y="21691"/>
                    <a:pt x="2671" y="22033"/>
                  </a:cubicBezTo>
                  <a:cubicBezTo>
                    <a:pt x="2671" y="22102"/>
                    <a:pt x="2671" y="22147"/>
                    <a:pt x="2671" y="22193"/>
                  </a:cubicBezTo>
                  <a:cubicBezTo>
                    <a:pt x="2694" y="22490"/>
                    <a:pt x="2694" y="22786"/>
                    <a:pt x="2716" y="23106"/>
                  </a:cubicBezTo>
                  <a:cubicBezTo>
                    <a:pt x="2716" y="23197"/>
                    <a:pt x="2739" y="23289"/>
                    <a:pt x="2739" y="23380"/>
                  </a:cubicBezTo>
                  <a:cubicBezTo>
                    <a:pt x="2762" y="23677"/>
                    <a:pt x="2785" y="23973"/>
                    <a:pt x="2808" y="24270"/>
                  </a:cubicBezTo>
                  <a:cubicBezTo>
                    <a:pt x="2831" y="24339"/>
                    <a:pt x="2831" y="24384"/>
                    <a:pt x="2831" y="24453"/>
                  </a:cubicBezTo>
                  <a:cubicBezTo>
                    <a:pt x="2876" y="24795"/>
                    <a:pt x="2922" y="25160"/>
                    <a:pt x="2968" y="25503"/>
                  </a:cubicBezTo>
                  <a:cubicBezTo>
                    <a:pt x="3356" y="28105"/>
                    <a:pt x="4177" y="30364"/>
                    <a:pt x="5729" y="31232"/>
                  </a:cubicBezTo>
                  <a:cubicBezTo>
                    <a:pt x="5729" y="31232"/>
                    <a:pt x="5752" y="31255"/>
                    <a:pt x="5752" y="31255"/>
                  </a:cubicBezTo>
                  <a:cubicBezTo>
                    <a:pt x="5798" y="31277"/>
                    <a:pt x="5844" y="31300"/>
                    <a:pt x="5889" y="31323"/>
                  </a:cubicBezTo>
                  <a:cubicBezTo>
                    <a:pt x="5980" y="31369"/>
                    <a:pt x="6095" y="31414"/>
                    <a:pt x="6209" y="31460"/>
                  </a:cubicBezTo>
                  <a:cubicBezTo>
                    <a:pt x="6323" y="31483"/>
                    <a:pt x="6437" y="31529"/>
                    <a:pt x="6528" y="31551"/>
                  </a:cubicBezTo>
                  <a:cubicBezTo>
                    <a:pt x="6574" y="31574"/>
                    <a:pt x="6597" y="31574"/>
                    <a:pt x="6642" y="31597"/>
                  </a:cubicBezTo>
                  <a:cubicBezTo>
                    <a:pt x="6734" y="31620"/>
                    <a:pt x="6825" y="31643"/>
                    <a:pt x="6916" y="31665"/>
                  </a:cubicBezTo>
                  <a:cubicBezTo>
                    <a:pt x="6939" y="31688"/>
                    <a:pt x="6985" y="31688"/>
                    <a:pt x="7008" y="31688"/>
                  </a:cubicBezTo>
                  <a:cubicBezTo>
                    <a:pt x="7122" y="31734"/>
                    <a:pt x="7259" y="31757"/>
                    <a:pt x="7396" y="31780"/>
                  </a:cubicBezTo>
                  <a:cubicBezTo>
                    <a:pt x="7418" y="31802"/>
                    <a:pt x="7464" y="31802"/>
                    <a:pt x="7487" y="31802"/>
                  </a:cubicBezTo>
                  <a:cubicBezTo>
                    <a:pt x="7601" y="31825"/>
                    <a:pt x="7715" y="31871"/>
                    <a:pt x="7829" y="31894"/>
                  </a:cubicBezTo>
                  <a:cubicBezTo>
                    <a:pt x="7875" y="31894"/>
                    <a:pt x="7921" y="31894"/>
                    <a:pt x="7943" y="31917"/>
                  </a:cubicBezTo>
                  <a:cubicBezTo>
                    <a:pt x="8103" y="31939"/>
                    <a:pt x="8240" y="31962"/>
                    <a:pt x="8400" y="31985"/>
                  </a:cubicBezTo>
                  <a:cubicBezTo>
                    <a:pt x="8400" y="31985"/>
                    <a:pt x="8400" y="32008"/>
                    <a:pt x="8400" y="32008"/>
                  </a:cubicBezTo>
                  <a:cubicBezTo>
                    <a:pt x="8560" y="32031"/>
                    <a:pt x="8742" y="32054"/>
                    <a:pt x="8902" y="32076"/>
                  </a:cubicBezTo>
                  <a:cubicBezTo>
                    <a:pt x="8948" y="32099"/>
                    <a:pt x="8993" y="32099"/>
                    <a:pt x="9016" y="32099"/>
                  </a:cubicBezTo>
                  <a:cubicBezTo>
                    <a:pt x="9176" y="32122"/>
                    <a:pt x="9313" y="32145"/>
                    <a:pt x="9450" y="32168"/>
                  </a:cubicBezTo>
                  <a:cubicBezTo>
                    <a:pt x="9496" y="32168"/>
                    <a:pt x="9518" y="32168"/>
                    <a:pt x="9564" y="32190"/>
                  </a:cubicBezTo>
                  <a:cubicBezTo>
                    <a:pt x="9747" y="32213"/>
                    <a:pt x="9929" y="32236"/>
                    <a:pt x="10112" y="32259"/>
                  </a:cubicBezTo>
                  <a:lnTo>
                    <a:pt x="10158" y="32259"/>
                  </a:lnTo>
                  <a:cubicBezTo>
                    <a:pt x="10340" y="32282"/>
                    <a:pt x="10523" y="32305"/>
                    <a:pt x="10705" y="32327"/>
                  </a:cubicBezTo>
                  <a:cubicBezTo>
                    <a:pt x="10751" y="32327"/>
                    <a:pt x="10774" y="32350"/>
                    <a:pt x="10819" y="32350"/>
                  </a:cubicBezTo>
                  <a:cubicBezTo>
                    <a:pt x="11207" y="32396"/>
                    <a:pt x="11641" y="32442"/>
                    <a:pt x="12075" y="32487"/>
                  </a:cubicBezTo>
                  <a:lnTo>
                    <a:pt x="12120" y="32487"/>
                  </a:lnTo>
                  <a:cubicBezTo>
                    <a:pt x="12349" y="32510"/>
                    <a:pt x="12554" y="32510"/>
                    <a:pt x="12782" y="32533"/>
                  </a:cubicBezTo>
                  <a:lnTo>
                    <a:pt x="12805" y="32533"/>
                  </a:lnTo>
                  <a:cubicBezTo>
                    <a:pt x="13262" y="32579"/>
                    <a:pt x="13741" y="32601"/>
                    <a:pt x="14220" y="32647"/>
                  </a:cubicBezTo>
                  <a:lnTo>
                    <a:pt x="14266" y="32647"/>
                  </a:lnTo>
                  <a:cubicBezTo>
                    <a:pt x="14768" y="32670"/>
                    <a:pt x="15248" y="32693"/>
                    <a:pt x="15773" y="32715"/>
                  </a:cubicBezTo>
                  <a:cubicBezTo>
                    <a:pt x="15955" y="31939"/>
                    <a:pt x="16206" y="31118"/>
                    <a:pt x="16571" y="30273"/>
                  </a:cubicBezTo>
                  <a:cubicBezTo>
                    <a:pt x="18991" y="24772"/>
                    <a:pt x="13878" y="4047"/>
                    <a:pt x="12212" y="1810"/>
                  </a:cubicBezTo>
                  <a:cubicBezTo>
                    <a:pt x="11265" y="526"/>
                    <a:pt x="10192" y="1"/>
                    <a:pt x="90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0" name="Google Shape;4450;p53"/>
            <p:cNvSpPr/>
            <p:nvPr/>
          </p:nvSpPr>
          <p:spPr>
            <a:xfrm>
              <a:off x="789350" y="2591850"/>
              <a:ext cx="140975" cy="315125"/>
            </a:xfrm>
            <a:custGeom>
              <a:avLst/>
              <a:gdLst/>
              <a:ahLst/>
              <a:cxnLst/>
              <a:rect l="l" t="t" r="r" b="b"/>
              <a:pathLst>
                <a:path w="5639" h="12605" extrusionOk="0">
                  <a:moveTo>
                    <a:pt x="5638" y="1"/>
                  </a:moveTo>
                  <a:cubicBezTo>
                    <a:pt x="3424" y="2055"/>
                    <a:pt x="3789" y="5547"/>
                    <a:pt x="2762" y="8218"/>
                  </a:cubicBezTo>
                  <a:cubicBezTo>
                    <a:pt x="2351" y="9291"/>
                    <a:pt x="1689" y="10204"/>
                    <a:pt x="1027" y="11117"/>
                  </a:cubicBezTo>
                  <a:cubicBezTo>
                    <a:pt x="822" y="11413"/>
                    <a:pt x="343" y="11824"/>
                    <a:pt x="0" y="12281"/>
                  </a:cubicBezTo>
                  <a:cubicBezTo>
                    <a:pt x="332" y="12486"/>
                    <a:pt x="872" y="12604"/>
                    <a:pt x="1688" y="12604"/>
                  </a:cubicBezTo>
                  <a:cubicBezTo>
                    <a:pt x="2051" y="12604"/>
                    <a:pt x="2468" y="12581"/>
                    <a:pt x="2945" y="12532"/>
                  </a:cubicBezTo>
                  <a:cubicBezTo>
                    <a:pt x="3219" y="11687"/>
                    <a:pt x="3584" y="10341"/>
                    <a:pt x="3607" y="8994"/>
                  </a:cubicBezTo>
                  <a:cubicBezTo>
                    <a:pt x="3629" y="6963"/>
                    <a:pt x="4542" y="1690"/>
                    <a:pt x="563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1" name="Google Shape;4451;p53"/>
            <p:cNvSpPr/>
            <p:nvPr/>
          </p:nvSpPr>
          <p:spPr>
            <a:xfrm>
              <a:off x="800175" y="2554100"/>
              <a:ext cx="247700" cy="340800"/>
            </a:xfrm>
            <a:custGeom>
              <a:avLst/>
              <a:gdLst/>
              <a:ahLst/>
              <a:cxnLst/>
              <a:rect l="l" t="t" r="r" b="b"/>
              <a:pathLst>
                <a:path w="9908" h="13632" extrusionOk="0">
                  <a:moveTo>
                    <a:pt x="9867" y="1"/>
                  </a:moveTo>
                  <a:cubicBezTo>
                    <a:pt x="9769" y="1"/>
                    <a:pt x="9250" y="89"/>
                    <a:pt x="8492" y="233"/>
                  </a:cubicBezTo>
                  <a:cubicBezTo>
                    <a:pt x="7670" y="438"/>
                    <a:pt x="6529" y="689"/>
                    <a:pt x="5547" y="1374"/>
                  </a:cubicBezTo>
                  <a:cubicBezTo>
                    <a:pt x="5068" y="1716"/>
                    <a:pt x="4657" y="2150"/>
                    <a:pt x="4383" y="2629"/>
                  </a:cubicBezTo>
                  <a:cubicBezTo>
                    <a:pt x="4087" y="3109"/>
                    <a:pt x="3904" y="3588"/>
                    <a:pt x="3790" y="3999"/>
                  </a:cubicBezTo>
                  <a:cubicBezTo>
                    <a:pt x="3539" y="4821"/>
                    <a:pt x="3402" y="5391"/>
                    <a:pt x="3402" y="5391"/>
                  </a:cubicBezTo>
                  <a:cubicBezTo>
                    <a:pt x="3402" y="5391"/>
                    <a:pt x="3379" y="5528"/>
                    <a:pt x="3333" y="5779"/>
                  </a:cubicBezTo>
                  <a:cubicBezTo>
                    <a:pt x="3288" y="6007"/>
                    <a:pt x="3219" y="6350"/>
                    <a:pt x="3128" y="6783"/>
                  </a:cubicBezTo>
                  <a:cubicBezTo>
                    <a:pt x="2968" y="7605"/>
                    <a:pt x="2763" y="8724"/>
                    <a:pt x="2398" y="9774"/>
                  </a:cubicBezTo>
                  <a:cubicBezTo>
                    <a:pt x="1667" y="11919"/>
                    <a:pt x="1" y="13563"/>
                    <a:pt x="115" y="13631"/>
                  </a:cubicBezTo>
                  <a:cubicBezTo>
                    <a:pt x="116" y="13632"/>
                    <a:pt x="116" y="13632"/>
                    <a:pt x="117" y="13632"/>
                  </a:cubicBezTo>
                  <a:cubicBezTo>
                    <a:pt x="156" y="13632"/>
                    <a:pt x="517" y="13204"/>
                    <a:pt x="1074" y="12581"/>
                  </a:cubicBezTo>
                  <a:cubicBezTo>
                    <a:pt x="1211" y="12421"/>
                    <a:pt x="1370" y="12239"/>
                    <a:pt x="1507" y="12056"/>
                  </a:cubicBezTo>
                  <a:cubicBezTo>
                    <a:pt x="1667" y="11851"/>
                    <a:pt x="1804" y="11622"/>
                    <a:pt x="1941" y="11394"/>
                  </a:cubicBezTo>
                  <a:cubicBezTo>
                    <a:pt x="2010" y="11280"/>
                    <a:pt x="2078" y="11166"/>
                    <a:pt x="2147" y="11052"/>
                  </a:cubicBezTo>
                  <a:lnTo>
                    <a:pt x="2261" y="10869"/>
                  </a:lnTo>
                  <a:lnTo>
                    <a:pt x="2352" y="10687"/>
                  </a:lnTo>
                  <a:cubicBezTo>
                    <a:pt x="2466" y="10413"/>
                    <a:pt x="2580" y="10162"/>
                    <a:pt x="2694" y="9888"/>
                  </a:cubicBezTo>
                  <a:cubicBezTo>
                    <a:pt x="3105" y="8815"/>
                    <a:pt x="3356" y="7696"/>
                    <a:pt x="3539" y="6852"/>
                  </a:cubicBezTo>
                  <a:cubicBezTo>
                    <a:pt x="3630" y="6441"/>
                    <a:pt x="3699" y="6099"/>
                    <a:pt x="3744" y="5848"/>
                  </a:cubicBezTo>
                  <a:cubicBezTo>
                    <a:pt x="3813" y="5619"/>
                    <a:pt x="3836" y="5482"/>
                    <a:pt x="3836" y="5482"/>
                  </a:cubicBezTo>
                  <a:cubicBezTo>
                    <a:pt x="3836" y="5482"/>
                    <a:pt x="3950" y="4935"/>
                    <a:pt x="4178" y="4113"/>
                  </a:cubicBezTo>
                  <a:cubicBezTo>
                    <a:pt x="4383" y="3314"/>
                    <a:pt x="4840" y="2287"/>
                    <a:pt x="5730" y="1625"/>
                  </a:cubicBezTo>
                  <a:cubicBezTo>
                    <a:pt x="6620" y="963"/>
                    <a:pt x="7716" y="643"/>
                    <a:pt x="8538" y="415"/>
                  </a:cubicBezTo>
                  <a:cubicBezTo>
                    <a:pt x="9359" y="187"/>
                    <a:pt x="9907" y="27"/>
                    <a:pt x="9884" y="4"/>
                  </a:cubicBezTo>
                  <a:cubicBezTo>
                    <a:pt x="9884" y="2"/>
                    <a:pt x="9879" y="1"/>
                    <a:pt x="98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2" name="Google Shape;4452;p53"/>
            <p:cNvSpPr/>
            <p:nvPr/>
          </p:nvSpPr>
          <p:spPr>
            <a:xfrm>
              <a:off x="845275" y="2777875"/>
              <a:ext cx="152950" cy="618100"/>
            </a:xfrm>
            <a:custGeom>
              <a:avLst/>
              <a:gdLst/>
              <a:ahLst/>
              <a:cxnLst/>
              <a:rect l="l" t="t" r="r" b="b"/>
              <a:pathLst>
                <a:path w="6118" h="24724" extrusionOk="0">
                  <a:moveTo>
                    <a:pt x="1141" y="1"/>
                  </a:moveTo>
                  <a:cubicBezTo>
                    <a:pt x="1119" y="1"/>
                    <a:pt x="1119" y="69"/>
                    <a:pt x="1141" y="161"/>
                  </a:cubicBezTo>
                  <a:cubicBezTo>
                    <a:pt x="1164" y="252"/>
                    <a:pt x="1233" y="389"/>
                    <a:pt x="1233" y="572"/>
                  </a:cubicBezTo>
                  <a:cubicBezTo>
                    <a:pt x="1301" y="914"/>
                    <a:pt x="1278" y="1439"/>
                    <a:pt x="1210" y="2032"/>
                  </a:cubicBezTo>
                  <a:cubicBezTo>
                    <a:pt x="1141" y="2649"/>
                    <a:pt x="982" y="3379"/>
                    <a:pt x="913" y="4155"/>
                  </a:cubicBezTo>
                  <a:cubicBezTo>
                    <a:pt x="822" y="4931"/>
                    <a:pt x="731" y="5753"/>
                    <a:pt x="594" y="6575"/>
                  </a:cubicBezTo>
                  <a:cubicBezTo>
                    <a:pt x="457" y="7396"/>
                    <a:pt x="343" y="8218"/>
                    <a:pt x="228" y="9017"/>
                  </a:cubicBezTo>
                  <a:cubicBezTo>
                    <a:pt x="160" y="9405"/>
                    <a:pt x="137" y="9770"/>
                    <a:pt x="114" y="10135"/>
                  </a:cubicBezTo>
                  <a:cubicBezTo>
                    <a:pt x="91" y="10500"/>
                    <a:pt x="69" y="10843"/>
                    <a:pt x="46" y="11162"/>
                  </a:cubicBezTo>
                  <a:cubicBezTo>
                    <a:pt x="0" y="11779"/>
                    <a:pt x="23" y="12327"/>
                    <a:pt x="23" y="12692"/>
                  </a:cubicBezTo>
                  <a:cubicBezTo>
                    <a:pt x="23" y="13057"/>
                    <a:pt x="23" y="13262"/>
                    <a:pt x="23" y="13262"/>
                  </a:cubicBezTo>
                  <a:cubicBezTo>
                    <a:pt x="23" y="13262"/>
                    <a:pt x="23" y="13331"/>
                    <a:pt x="23" y="13422"/>
                  </a:cubicBezTo>
                  <a:cubicBezTo>
                    <a:pt x="46" y="13513"/>
                    <a:pt x="46" y="13673"/>
                    <a:pt x="69" y="13856"/>
                  </a:cubicBezTo>
                  <a:cubicBezTo>
                    <a:pt x="114" y="14221"/>
                    <a:pt x="160" y="14746"/>
                    <a:pt x="251" y="15385"/>
                  </a:cubicBezTo>
                  <a:cubicBezTo>
                    <a:pt x="457" y="16618"/>
                    <a:pt x="708" y="18307"/>
                    <a:pt x="1484" y="19859"/>
                  </a:cubicBezTo>
                  <a:cubicBezTo>
                    <a:pt x="1849" y="20635"/>
                    <a:pt x="2374" y="21343"/>
                    <a:pt x="2876" y="21936"/>
                  </a:cubicBezTo>
                  <a:cubicBezTo>
                    <a:pt x="3401" y="22529"/>
                    <a:pt x="3949" y="23032"/>
                    <a:pt x="4428" y="23442"/>
                  </a:cubicBezTo>
                  <a:cubicBezTo>
                    <a:pt x="5347" y="24230"/>
                    <a:pt x="6014" y="24724"/>
                    <a:pt x="6088" y="24724"/>
                  </a:cubicBezTo>
                  <a:cubicBezTo>
                    <a:pt x="6091" y="24724"/>
                    <a:pt x="6094" y="24723"/>
                    <a:pt x="6094" y="24721"/>
                  </a:cubicBezTo>
                  <a:cubicBezTo>
                    <a:pt x="6117" y="24698"/>
                    <a:pt x="5524" y="24127"/>
                    <a:pt x="4611" y="23260"/>
                  </a:cubicBezTo>
                  <a:cubicBezTo>
                    <a:pt x="4177" y="22803"/>
                    <a:pt x="3652" y="22301"/>
                    <a:pt x="3173" y="21685"/>
                  </a:cubicBezTo>
                  <a:cubicBezTo>
                    <a:pt x="2716" y="21091"/>
                    <a:pt x="2237" y="20407"/>
                    <a:pt x="1917" y="19653"/>
                  </a:cubicBezTo>
                  <a:cubicBezTo>
                    <a:pt x="1256" y="18170"/>
                    <a:pt x="1027" y="16526"/>
                    <a:pt x="867" y="15294"/>
                  </a:cubicBezTo>
                  <a:cubicBezTo>
                    <a:pt x="799" y="14678"/>
                    <a:pt x="776" y="14153"/>
                    <a:pt x="731" y="13787"/>
                  </a:cubicBezTo>
                  <a:cubicBezTo>
                    <a:pt x="731" y="13628"/>
                    <a:pt x="708" y="13468"/>
                    <a:pt x="708" y="13376"/>
                  </a:cubicBezTo>
                  <a:cubicBezTo>
                    <a:pt x="685" y="13285"/>
                    <a:pt x="708" y="13240"/>
                    <a:pt x="708" y="13240"/>
                  </a:cubicBezTo>
                  <a:cubicBezTo>
                    <a:pt x="708" y="13240"/>
                    <a:pt x="685" y="13034"/>
                    <a:pt x="685" y="12669"/>
                  </a:cubicBezTo>
                  <a:cubicBezTo>
                    <a:pt x="685" y="12304"/>
                    <a:pt x="639" y="11802"/>
                    <a:pt x="662" y="11185"/>
                  </a:cubicBezTo>
                  <a:cubicBezTo>
                    <a:pt x="685" y="10866"/>
                    <a:pt x="708" y="10523"/>
                    <a:pt x="708" y="10181"/>
                  </a:cubicBezTo>
                  <a:cubicBezTo>
                    <a:pt x="731" y="9816"/>
                    <a:pt x="731" y="9451"/>
                    <a:pt x="799" y="9063"/>
                  </a:cubicBezTo>
                  <a:cubicBezTo>
                    <a:pt x="867" y="8309"/>
                    <a:pt x="959" y="7488"/>
                    <a:pt x="1073" y="6643"/>
                  </a:cubicBezTo>
                  <a:cubicBezTo>
                    <a:pt x="1187" y="5821"/>
                    <a:pt x="1233" y="4977"/>
                    <a:pt x="1278" y="4201"/>
                  </a:cubicBezTo>
                  <a:cubicBezTo>
                    <a:pt x="1324" y="3402"/>
                    <a:pt x="1438" y="2694"/>
                    <a:pt x="1461" y="2055"/>
                  </a:cubicBezTo>
                  <a:cubicBezTo>
                    <a:pt x="1507" y="1439"/>
                    <a:pt x="1484" y="891"/>
                    <a:pt x="1370" y="526"/>
                  </a:cubicBezTo>
                  <a:cubicBezTo>
                    <a:pt x="1347" y="343"/>
                    <a:pt x="1256" y="229"/>
                    <a:pt x="1210" y="138"/>
                  </a:cubicBezTo>
                  <a:cubicBezTo>
                    <a:pt x="1164" y="47"/>
                    <a:pt x="1141" y="1"/>
                    <a:pt x="1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3" name="Google Shape;4453;p53"/>
            <p:cNvSpPr/>
            <p:nvPr/>
          </p:nvSpPr>
          <p:spPr>
            <a:xfrm>
              <a:off x="930300" y="2515225"/>
              <a:ext cx="976125" cy="1266775"/>
            </a:xfrm>
            <a:custGeom>
              <a:avLst/>
              <a:gdLst/>
              <a:ahLst/>
              <a:cxnLst/>
              <a:rect l="l" t="t" r="r" b="b"/>
              <a:pathLst>
                <a:path w="39045" h="50671" extrusionOk="0">
                  <a:moveTo>
                    <a:pt x="18010" y="1"/>
                  </a:moveTo>
                  <a:cubicBezTo>
                    <a:pt x="17363" y="1"/>
                    <a:pt x="16671" y="24"/>
                    <a:pt x="15932" y="76"/>
                  </a:cubicBezTo>
                  <a:cubicBezTo>
                    <a:pt x="10956" y="418"/>
                    <a:pt x="7578" y="1696"/>
                    <a:pt x="7076" y="2518"/>
                  </a:cubicBezTo>
                  <a:cubicBezTo>
                    <a:pt x="6574" y="3340"/>
                    <a:pt x="5935" y="23403"/>
                    <a:pt x="5935" y="23403"/>
                  </a:cubicBezTo>
                  <a:lnTo>
                    <a:pt x="0" y="43079"/>
                  </a:lnTo>
                  <a:cubicBezTo>
                    <a:pt x="0" y="43079"/>
                    <a:pt x="1262" y="50670"/>
                    <a:pt x="16413" y="50670"/>
                  </a:cubicBezTo>
                  <a:cubicBezTo>
                    <a:pt x="17307" y="50670"/>
                    <a:pt x="18249" y="50644"/>
                    <a:pt x="19242" y="50588"/>
                  </a:cubicBezTo>
                  <a:cubicBezTo>
                    <a:pt x="36573" y="49600"/>
                    <a:pt x="39044" y="39692"/>
                    <a:pt x="38882" y="39692"/>
                  </a:cubicBezTo>
                  <a:cubicBezTo>
                    <a:pt x="38879" y="39692"/>
                    <a:pt x="38876" y="39695"/>
                    <a:pt x="38872" y="39700"/>
                  </a:cubicBezTo>
                  <a:cubicBezTo>
                    <a:pt x="38869" y="39703"/>
                    <a:pt x="38867" y="39705"/>
                    <a:pt x="38863" y="39705"/>
                  </a:cubicBezTo>
                  <a:cubicBezTo>
                    <a:pt x="38448" y="39705"/>
                    <a:pt x="28326" y="18496"/>
                    <a:pt x="28326" y="18496"/>
                  </a:cubicBezTo>
                  <a:cubicBezTo>
                    <a:pt x="28326" y="18496"/>
                    <a:pt x="29125" y="3888"/>
                    <a:pt x="25838" y="1765"/>
                  </a:cubicBezTo>
                  <a:cubicBezTo>
                    <a:pt x="25838" y="1765"/>
                    <a:pt x="23652" y="1"/>
                    <a:pt x="180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4" name="Google Shape;4454;p53"/>
            <p:cNvSpPr/>
            <p:nvPr/>
          </p:nvSpPr>
          <p:spPr>
            <a:xfrm>
              <a:off x="930300" y="2515200"/>
              <a:ext cx="976125" cy="1266800"/>
            </a:xfrm>
            <a:custGeom>
              <a:avLst/>
              <a:gdLst/>
              <a:ahLst/>
              <a:cxnLst/>
              <a:rect l="l" t="t" r="r" b="b"/>
              <a:pathLst>
                <a:path w="39045" h="50672" extrusionOk="0">
                  <a:moveTo>
                    <a:pt x="18018" y="1"/>
                  </a:moveTo>
                  <a:cubicBezTo>
                    <a:pt x="17369" y="1"/>
                    <a:pt x="16675" y="24"/>
                    <a:pt x="15932" y="77"/>
                  </a:cubicBezTo>
                  <a:cubicBezTo>
                    <a:pt x="10956" y="419"/>
                    <a:pt x="7555" y="1697"/>
                    <a:pt x="7076" y="2519"/>
                  </a:cubicBezTo>
                  <a:cubicBezTo>
                    <a:pt x="6574" y="3341"/>
                    <a:pt x="5935" y="23404"/>
                    <a:pt x="5935" y="23404"/>
                  </a:cubicBezTo>
                  <a:lnTo>
                    <a:pt x="0" y="43080"/>
                  </a:lnTo>
                  <a:cubicBezTo>
                    <a:pt x="0" y="43080"/>
                    <a:pt x="1262" y="50671"/>
                    <a:pt x="16413" y="50671"/>
                  </a:cubicBezTo>
                  <a:cubicBezTo>
                    <a:pt x="17307" y="50671"/>
                    <a:pt x="18249" y="50645"/>
                    <a:pt x="19242" y="50589"/>
                  </a:cubicBezTo>
                  <a:cubicBezTo>
                    <a:pt x="36573" y="49601"/>
                    <a:pt x="39044" y="39693"/>
                    <a:pt x="38882" y="39693"/>
                  </a:cubicBezTo>
                  <a:cubicBezTo>
                    <a:pt x="38879" y="39693"/>
                    <a:pt x="38876" y="39696"/>
                    <a:pt x="38872" y="39701"/>
                  </a:cubicBezTo>
                  <a:cubicBezTo>
                    <a:pt x="38869" y="39707"/>
                    <a:pt x="38865" y="39710"/>
                    <a:pt x="38860" y="39710"/>
                  </a:cubicBezTo>
                  <a:cubicBezTo>
                    <a:pt x="38825" y="39710"/>
                    <a:pt x="38737" y="39573"/>
                    <a:pt x="38598" y="39313"/>
                  </a:cubicBezTo>
                  <a:cubicBezTo>
                    <a:pt x="35319" y="41799"/>
                    <a:pt x="31162" y="43114"/>
                    <a:pt x="27031" y="43114"/>
                  </a:cubicBezTo>
                  <a:cubicBezTo>
                    <a:pt x="24144" y="43114"/>
                    <a:pt x="21270" y="42472"/>
                    <a:pt x="18717" y="41139"/>
                  </a:cubicBezTo>
                  <a:cubicBezTo>
                    <a:pt x="15772" y="39587"/>
                    <a:pt x="14426" y="38218"/>
                    <a:pt x="13330" y="35091"/>
                  </a:cubicBezTo>
                  <a:cubicBezTo>
                    <a:pt x="12280" y="32032"/>
                    <a:pt x="11436" y="29681"/>
                    <a:pt x="12577" y="26600"/>
                  </a:cubicBezTo>
                  <a:cubicBezTo>
                    <a:pt x="13330" y="24545"/>
                    <a:pt x="13946" y="22445"/>
                    <a:pt x="14585" y="20323"/>
                  </a:cubicBezTo>
                  <a:cubicBezTo>
                    <a:pt x="14585" y="20323"/>
                    <a:pt x="15110" y="3341"/>
                    <a:pt x="15544" y="2656"/>
                  </a:cubicBezTo>
                  <a:cubicBezTo>
                    <a:pt x="15955" y="1971"/>
                    <a:pt x="18831" y="898"/>
                    <a:pt x="23054" y="602"/>
                  </a:cubicBezTo>
                  <a:lnTo>
                    <a:pt x="23099" y="602"/>
                  </a:lnTo>
                  <a:cubicBezTo>
                    <a:pt x="21868" y="267"/>
                    <a:pt x="20202" y="1"/>
                    <a:pt x="1801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5" name="Google Shape;4455;p53"/>
            <p:cNvSpPr/>
            <p:nvPr/>
          </p:nvSpPr>
          <p:spPr>
            <a:xfrm>
              <a:off x="1778250" y="3373025"/>
              <a:ext cx="51950" cy="101075"/>
            </a:xfrm>
            <a:custGeom>
              <a:avLst/>
              <a:gdLst/>
              <a:ahLst/>
              <a:cxnLst/>
              <a:rect l="l" t="t" r="r" b="b"/>
              <a:pathLst>
                <a:path w="2078" h="4043" extrusionOk="0">
                  <a:moveTo>
                    <a:pt x="320" y="0"/>
                  </a:moveTo>
                  <a:cubicBezTo>
                    <a:pt x="312" y="0"/>
                    <a:pt x="305" y="1"/>
                    <a:pt x="297" y="2"/>
                  </a:cubicBezTo>
                  <a:cubicBezTo>
                    <a:pt x="69" y="24"/>
                    <a:pt x="1" y="344"/>
                    <a:pt x="115" y="732"/>
                  </a:cubicBezTo>
                  <a:cubicBezTo>
                    <a:pt x="225" y="1107"/>
                    <a:pt x="484" y="1418"/>
                    <a:pt x="687" y="1418"/>
                  </a:cubicBezTo>
                  <a:cubicBezTo>
                    <a:pt x="694" y="1418"/>
                    <a:pt x="701" y="1418"/>
                    <a:pt x="708" y="1417"/>
                  </a:cubicBezTo>
                  <a:cubicBezTo>
                    <a:pt x="936" y="1394"/>
                    <a:pt x="1005" y="1052"/>
                    <a:pt x="891" y="664"/>
                  </a:cubicBezTo>
                  <a:cubicBezTo>
                    <a:pt x="781" y="290"/>
                    <a:pt x="522" y="0"/>
                    <a:pt x="320" y="0"/>
                  </a:cubicBezTo>
                  <a:close/>
                  <a:moveTo>
                    <a:pt x="1097" y="2055"/>
                  </a:moveTo>
                  <a:cubicBezTo>
                    <a:pt x="1089" y="2055"/>
                    <a:pt x="1081" y="2055"/>
                    <a:pt x="1073" y="2056"/>
                  </a:cubicBezTo>
                  <a:cubicBezTo>
                    <a:pt x="777" y="2102"/>
                    <a:pt x="640" y="2558"/>
                    <a:pt x="799" y="3106"/>
                  </a:cubicBezTo>
                  <a:cubicBezTo>
                    <a:pt x="977" y="3639"/>
                    <a:pt x="1328" y="4043"/>
                    <a:pt x="1620" y="4043"/>
                  </a:cubicBezTo>
                  <a:cubicBezTo>
                    <a:pt x="1628" y="4043"/>
                    <a:pt x="1636" y="4042"/>
                    <a:pt x="1644" y="4042"/>
                  </a:cubicBezTo>
                  <a:cubicBezTo>
                    <a:pt x="1963" y="4019"/>
                    <a:pt x="2078" y="3540"/>
                    <a:pt x="1918" y="2992"/>
                  </a:cubicBezTo>
                  <a:cubicBezTo>
                    <a:pt x="1762" y="2458"/>
                    <a:pt x="1390" y="2055"/>
                    <a:pt x="1097" y="20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6" name="Google Shape;4456;p53"/>
            <p:cNvSpPr/>
            <p:nvPr/>
          </p:nvSpPr>
          <p:spPr>
            <a:xfrm>
              <a:off x="1213325" y="2515475"/>
              <a:ext cx="360675" cy="286150"/>
            </a:xfrm>
            <a:custGeom>
              <a:avLst/>
              <a:gdLst/>
              <a:ahLst/>
              <a:cxnLst/>
              <a:rect l="l" t="t" r="r" b="b"/>
              <a:pathLst>
                <a:path w="14427" h="11446" extrusionOk="0">
                  <a:moveTo>
                    <a:pt x="6299" y="0"/>
                  </a:moveTo>
                  <a:cubicBezTo>
                    <a:pt x="5800" y="0"/>
                    <a:pt x="5245" y="20"/>
                    <a:pt x="4611" y="66"/>
                  </a:cubicBezTo>
                  <a:cubicBezTo>
                    <a:pt x="2854" y="180"/>
                    <a:pt x="1301" y="431"/>
                    <a:pt x="0" y="728"/>
                  </a:cubicBezTo>
                  <a:cubicBezTo>
                    <a:pt x="982" y="1002"/>
                    <a:pt x="2466" y="1641"/>
                    <a:pt x="3607" y="3124"/>
                  </a:cubicBezTo>
                  <a:cubicBezTo>
                    <a:pt x="5479" y="5567"/>
                    <a:pt x="6369" y="10885"/>
                    <a:pt x="7989" y="11204"/>
                  </a:cubicBezTo>
                  <a:cubicBezTo>
                    <a:pt x="8612" y="11318"/>
                    <a:pt x="9456" y="11446"/>
                    <a:pt x="10309" y="11446"/>
                  </a:cubicBezTo>
                  <a:cubicBezTo>
                    <a:pt x="11678" y="11446"/>
                    <a:pt x="13070" y="11118"/>
                    <a:pt x="13604" y="9881"/>
                  </a:cubicBezTo>
                  <a:cubicBezTo>
                    <a:pt x="14426" y="8009"/>
                    <a:pt x="13285" y="2531"/>
                    <a:pt x="9929" y="385"/>
                  </a:cubicBezTo>
                  <a:cubicBezTo>
                    <a:pt x="8800" y="180"/>
                    <a:pt x="7798" y="0"/>
                    <a:pt x="6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7" name="Google Shape;4457;p53"/>
            <p:cNvSpPr/>
            <p:nvPr/>
          </p:nvSpPr>
          <p:spPr>
            <a:xfrm>
              <a:off x="1399925" y="2842375"/>
              <a:ext cx="199175" cy="164400"/>
            </a:xfrm>
            <a:custGeom>
              <a:avLst/>
              <a:gdLst/>
              <a:ahLst/>
              <a:cxnLst/>
              <a:rect l="l" t="t" r="r" b="b"/>
              <a:pathLst>
                <a:path w="7967" h="6576" extrusionOk="0">
                  <a:moveTo>
                    <a:pt x="6734" y="0"/>
                  </a:moveTo>
                  <a:lnTo>
                    <a:pt x="0" y="845"/>
                  </a:lnTo>
                  <a:cubicBezTo>
                    <a:pt x="0" y="845"/>
                    <a:pt x="552" y="6575"/>
                    <a:pt x="3825" y="6575"/>
                  </a:cubicBezTo>
                  <a:cubicBezTo>
                    <a:pt x="3946" y="6575"/>
                    <a:pt x="4071" y="6567"/>
                    <a:pt x="4200" y="6551"/>
                  </a:cubicBezTo>
                  <a:cubicBezTo>
                    <a:pt x="7966" y="6094"/>
                    <a:pt x="6734" y="0"/>
                    <a:pt x="673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8" name="Google Shape;4458;p53"/>
            <p:cNvSpPr/>
            <p:nvPr/>
          </p:nvSpPr>
          <p:spPr>
            <a:xfrm>
              <a:off x="1098050" y="3695575"/>
              <a:ext cx="37125" cy="19875"/>
            </a:xfrm>
            <a:custGeom>
              <a:avLst/>
              <a:gdLst/>
              <a:ahLst/>
              <a:cxnLst/>
              <a:rect l="l" t="t" r="r" b="b"/>
              <a:pathLst>
                <a:path w="1485" h="795" extrusionOk="0">
                  <a:moveTo>
                    <a:pt x="221" y="1"/>
                  </a:moveTo>
                  <a:cubicBezTo>
                    <a:pt x="150" y="1"/>
                    <a:pt x="80" y="43"/>
                    <a:pt x="46" y="110"/>
                  </a:cubicBezTo>
                  <a:cubicBezTo>
                    <a:pt x="1" y="201"/>
                    <a:pt x="46" y="315"/>
                    <a:pt x="138" y="361"/>
                  </a:cubicBezTo>
                  <a:cubicBezTo>
                    <a:pt x="480" y="498"/>
                    <a:pt x="845" y="658"/>
                    <a:pt x="1188" y="795"/>
                  </a:cubicBezTo>
                  <a:lnTo>
                    <a:pt x="1256" y="795"/>
                  </a:lnTo>
                  <a:cubicBezTo>
                    <a:pt x="1347" y="795"/>
                    <a:pt x="1416" y="749"/>
                    <a:pt x="1439" y="681"/>
                  </a:cubicBezTo>
                  <a:cubicBezTo>
                    <a:pt x="1484" y="589"/>
                    <a:pt x="1416" y="475"/>
                    <a:pt x="1325" y="430"/>
                  </a:cubicBezTo>
                  <a:cubicBezTo>
                    <a:pt x="982" y="315"/>
                    <a:pt x="640" y="156"/>
                    <a:pt x="297" y="19"/>
                  </a:cubicBezTo>
                  <a:cubicBezTo>
                    <a:pt x="273" y="6"/>
                    <a:pt x="247" y="1"/>
                    <a:pt x="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59" name="Google Shape;4459;p53"/>
            <p:cNvSpPr/>
            <p:nvPr/>
          </p:nvSpPr>
          <p:spPr>
            <a:xfrm>
              <a:off x="1143125" y="3007750"/>
              <a:ext cx="37125" cy="16100"/>
            </a:xfrm>
            <a:custGeom>
              <a:avLst/>
              <a:gdLst/>
              <a:ahLst/>
              <a:cxnLst/>
              <a:rect l="l" t="t" r="r" b="b"/>
              <a:pathLst>
                <a:path w="1485" h="644" extrusionOk="0">
                  <a:moveTo>
                    <a:pt x="216" y="0"/>
                  </a:moveTo>
                  <a:cubicBezTo>
                    <a:pt x="137" y="0"/>
                    <a:pt x="63" y="62"/>
                    <a:pt x="24" y="141"/>
                  </a:cubicBezTo>
                  <a:cubicBezTo>
                    <a:pt x="1" y="256"/>
                    <a:pt x="69" y="347"/>
                    <a:pt x="161" y="370"/>
                  </a:cubicBezTo>
                  <a:cubicBezTo>
                    <a:pt x="526" y="461"/>
                    <a:pt x="891" y="552"/>
                    <a:pt x="1234" y="644"/>
                  </a:cubicBezTo>
                  <a:lnTo>
                    <a:pt x="1279" y="644"/>
                  </a:lnTo>
                  <a:cubicBezTo>
                    <a:pt x="1370" y="644"/>
                    <a:pt x="1439" y="598"/>
                    <a:pt x="1462" y="507"/>
                  </a:cubicBezTo>
                  <a:cubicBezTo>
                    <a:pt x="1485" y="392"/>
                    <a:pt x="1416" y="301"/>
                    <a:pt x="1325" y="278"/>
                  </a:cubicBezTo>
                  <a:cubicBezTo>
                    <a:pt x="982" y="187"/>
                    <a:pt x="617" y="119"/>
                    <a:pt x="252" y="4"/>
                  </a:cubicBezTo>
                  <a:cubicBezTo>
                    <a:pt x="240" y="1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0" name="Google Shape;4460;p53"/>
            <p:cNvSpPr/>
            <p:nvPr/>
          </p:nvSpPr>
          <p:spPr>
            <a:xfrm>
              <a:off x="961100" y="3599450"/>
              <a:ext cx="30275" cy="28700"/>
            </a:xfrm>
            <a:custGeom>
              <a:avLst/>
              <a:gdLst/>
              <a:ahLst/>
              <a:cxnLst/>
              <a:rect l="l" t="t" r="r" b="b"/>
              <a:pathLst>
                <a:path w="1211" h="1148" extrusionOk="0">
                  <a:moveTo>
                    <a:pt x="215" y="1"/>
                  </a:moveTo>
                  <a:cubicBezTo>
                    <a:pt x="166" y="1"/>
                    <a:pt x="115" y="18"/>
                    <a:pt x="69" y="52"/>
                  </a:cubicBezTo>
                  <a:cubicBezTo>
                    <a:pt x="1" y="120"/>
                    <a:pt x="1" y="235"/>
                    <a:pt x="69" y="303"/>
                  </a:cubicBezTo>
                  <a:cubicBezTo>
                    <a:pt x="320" y="577"/>
                    <a:pt x="594" y="851"/>
                    <a:pt x="891" y="1102"/>
                  </a:cubicBezTo>
                  <a:cubicBezTo>
                    <a:pt x="914" y="1148"/>
                    <a:pt x="959" y="1148"/>
                    <a:pt x="1005" y="1148"/>
                  </a:cubicBezTo>
                  <a:cubicBezTo>
                    <a:pt x="1051" y="1148"/>
                    <a:pt x="1119" y="1148"/>
                    <a:pt x="1142" y="1102"/>
                  </a:cubicBezTo>
                  <a:cubicBezTo>
                    <a:pt x="1210" y="1011"/>
                    <a:pt x="1210" y="896"/>
                    <a:pt x="1142" y="828"/>
                  </a:cubicBezTo>
                  <a:cubicBezTo>
                    <a:pt x="868" y="577"/>
                    <a:pt x="594" y="326"/>
                    <a:pt x="343" y="52"/>
                  </a:cubicBezTo>
                  <a:cubicBezTo>
                    <a:pt x="309" y="18"/>
                    <a:pt x="263" y="1"/>
                    <a:pt x="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1" name="Google Shape;4461;p53"/>
            <p:cNvSpPr/>
            <p:nvPr/>
          </p:nvSpPr>
          <p:spPr>
            <a:xfrm>
              <a:off x="1048400" y="3669200"/>
              <a:ext cx="35425" cy="23425"/>
            </a:xfrm>
            <a:custGeom>
              <a:avLst/>
              <a:gdLst/>
              <a:ahLst/>
              <a:cxnLst/>
              <a:rect l="l" t="t" r="r" b="b"/>
              <a:pathLst>
                <a:path w="1417" h="937" extrusionOk="0">
                  <a:moveTo>
                    <a:pt x="224" y="1"/>
                  </a:moveTo>
                  <a:cubicBezTo>
                    <a:pt x="158" y="1"/>
                    <a:pt x="92" y="31"/>
                    <a:pt x="47" y="92"/>
                  </a:cubicBezTo>
                  <a:cubicBezTo>
                    <a:pt x="1" y="184"/>
                    <a:pt x="24" y="298"/>
                    <a:pt x="115" y="343"/>
                  </a:cubicBezTo>
                  <a:cubicBezTo>
                    <a:pt x="435" y="549"/>
                    <a:pt x="777" y="731"/>
                    <a:pt x="1119" y="914"/>
                  </a:cubicBezTo>
                  <a:cubicBezTo>
                    <a:pt x="1142" y="914"/>
                    <a:pt x="1165" y="937"/>
                    <a:pt x="1188" y="937"/>
                  </a:cubicBezTo>
                  <a:cubicBezTo>
                    <a:pt x="1256" y="937"/>
                    <a:pt x="1325" y="891"/>
                    <a:pt x="1370" y="823"/>
                  </a:cubicBezTo>
                  <a:cubicBezTo>
                    <a:pt x="1416" y="731"/>
                    <a:pt x="1370" y="617"/>
                    <a:pt x="1279" y="572"/>
                  </a:cubicBezTo>
                  <a:cubicBezTo>
                    <a:pt x="960" y="412"/>
                    <a:pt x="617" y="229"/>
                    <a:pt x="320" y="24"/>
                  </a:cubicBezTo>
                  <a:cubicBezTo>
                    <a:pt x="290" y="9"/>
                    <a:pt x="257" y="1"/>
                    <a:pt x="2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2" name="Google Shape;4462;p53"/>
            <p:cNvSpPr/>
            <p:nvPr/>
          </p:nvSpPr>
          <p:spPr>
            <a:xfrm>
              <a:off x="935425" y="3562500"/>
              <a:ext cx="17725" cy="24575"/>
            </a:xfrm>
            <a:custGeom>
              <a:avLst/>
              <a:gdLst/>
              <a:ahLst/>
              <a:cxnLst/>
              <a:rect l="l" t="t" r="r" b="b"/>
              <a:pathLst>
                <a:path w="709" h="983" extrusionOk="0">
                  <a:moveTo>
                    <a:pt x="137" y="1"/>
                  </a:moveTo>
                  <a:lnTo>
                    <a:pt x="1" y="457"/>
                  </a:lnTo>
                  <a:cubicBezTo>
                    <a:pt x="92" y="594"/>
                    <a:pt x="206" y="754"/>
                    <a:pt x="343" y="914"/>
                  </a:cubicBezTo>
                  <a:cubicBezTo>
                    <a:pt x="389" y="959"/>
                    <a:pt x="434" y="982"/>
                    <a:pt x="503" y="982"/>
                  </a:cubicBezTo>
                  <a:cubicBezTo>
                    <a:pt x="548" y="982"/>
                    <a:pt x="571" y="982"/>
                    <a:pt x="617" y="959"/>
                  </a:cubicBezTo>
                  <a:cubicBezTo>
                    <a:pt x="685" y="891"/>
                    <a:pt x="708" y="777"/>
                    <a:pt x="640" y="685"/>
                  </a:cubicBezTo>
                  <a:cubicBezTo>
                    <a:pt x="411" y="389"/>
                    <a:pt x="252" y="160"/>
                    <a:pt x="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3" name="Google Shape;4463;p53"/>
            <p:cNvSpPr/>
            <p:nvPr/>
          </p:nvSpPr>
          <p:spPr>
            <a:xfrm>
              <a:off x="1002200" y="3637375"/>
              <a:ext cx="33100" cy="26150"/>
            </a:xfrm>
            <a:custGeom>
              <a:avLst/>
              <a:gdLst/>
              <a:ahLst/>
              <a:cxnLst/>
              <a:rect l="l" t="t" r="r" b="b"/>
              <a:pathLst>
                <a:path w="1324" h="1046" extrusionOk="0">
                  <a:moveTo>
                    <a:pt x="221" y="0"/>
                  </a:moveTo>
                  <a:cubicBezTo>
                    <a:pt x="164" y="0"/>
                    <a:pt x="108" y="24"/>
                    <a:pt x="69" y="64"/>
                  </a:cubicBezTo>
                  <a:cubicBezTo>
                    <a:pt x="0" y="156"/>
                    <a:pt x="23" y="270"/>
                    <a:pt x="91" y="338"/>
                  </a:cubicBezTo>
                  <a:cubicBezTo>
                    <a:pt x="388" y="566"/>
                    <a:pt x="708" y="795"/>
                    <a:pt x="1004" y="1000"/>
                  </a:cubicBezTo>
                  <a:cubicBezTo>
                    <a:pt x="1050" y="1023"/>
                    <a:pt x="1073" y="1046"/>
                    <a:pt x="1119" y="1046"/>
                  </a:cubicBezTo>
                  <a:cubicBezTo>
                    <a:pt x="1187" y="1046"/>
                    <a:pt x="1233" y="1023"/>
                    <a:pt x="1278" y="954"/>
                  </a:cubicBezTo>
                  <a:cubicBezTo>
                    <a:pt x="1324" y="886"/>
                    <a:pt x="1301" y="772"/>
                    <a:pt x="1233" y="703"/>
                  </a:cubicBezTo>
                  <a:cubicBezTo>
                    <a:pt x="913" y="498"/>
                    <a:pt x="616" y="270"/>
                    <a:pt x="342" y="41"/>
                  </a:cubicBezTo>
                  <a:cubicBezTo>
                    <a:pt x="304" y="13"/>
                    <a:pt x="262" y="0"/>
                    <a:pt x="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4" name="Google Shape;4464;p53"/>
            <p:cNvSpPr/>
            <p:nvPr/>
          </p:nvSpPr>
          <p:spPr>
            <a:xfrm>
              <a:off x="1150550" y="3715650"/>
              <a:ext cx="37700" cy="17500"/>
            </a:xfrm>
            <a:custGeom>
              <a:avLst/>
              <a:gdLst/>
              <a:ahLst/>
              <a:cxnLst/>
              <a:rect l="l" t="t" r="r" b="b"/>
              <a:pathLst>
                <a:path w="1508" h="700" extrusionOk="0">
                  <a:moveTo>
                    <a:pt x="212" y="0"/>
                  </a:moveTo>
                  <a:cubicBezTo>
                    <a:pt x="138" y="0"/>
                    <a:pt x="64" y="57"/>
                    <a:pt x="46" y="129"/>
                  </a:cubicBezTo>
                  <a:cubicBezTo>
                    <a:pt x="1" y="220"/>
                    <a:pt x="69" y="334"/>
                    <a:pt x="160" y="357"/>
                  </a:cubicBezTo>
                  <a:cubicBezTo>
                    <a:pt x="526" y="471"/>
                    <a:pt x="891" y="585"/>
                    <a:pt x="1256" y="677"/>
                  </a:cubicBezTo>
                  <a:cubicBezTo>
                    <a:pt x="1256" y="699"/>
                    <a:pt x="1279" y="699"/>
                    <a:pt x="1302" y="699"/>
                  </a:cubicBezTo>
                  <a:cubicBezTo>
                    <a:pt x="1393" y="699"/>
                    <a:pt x="1461" y="631"/>
                    <a:pt x="1484" y="562"/>
                  </a:cubicBezTo>
                  <a:cubicBezTo>
                    <a:pt x="1507" y="448"/>
                    <a:pt x="1439" y="357"/>
                    <a:pt x="1347" y="334"/>
                  </a:cubicBezTo>
                  <a:cubicBezTo>
                    <a:pt x="982" y="220"/>
                    <a:pt x="617" y="129"/>
                    <a:pt x="275" y="15"/>
                  </a:cubicBezTo>
                  <a:cubicBezTo>
                    <a:pt x="255" y="5"/>
                    <a:pt x="233" y="0"/>
                    <a:pt x="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5" name="Google Shape;4465;p53"/>
            <p:cNvSpPr/>
            <p:nvPr/>
          </p:nvSpPr>
          <p:spPr>
            <a:xfrm>
              <a:off x="1103200" y="2996875"/>
              <a:ext cx="23975" cy="13275"/>
            </a:xfrm>
            <a:custGeom>
              <a:avLst/>
              <a:gdLst/>
              <a:ahLst/>
              <a:cxnLst/>
              <a:rect l="l" t="t" r="r" b="b"/>
              <a:pathLst>
                <a:path w="959" h="531" extrusionOk="0">
                  <a:moveTo>
                    <a:pt x="204" y="0"/>
                  </a:moveTo>
                  <a:cubicBezTo>
                    <a:pt x="124" y="0"/>
                    <a:pt x="42" y="48"/>
                    <a:pt x="23" y="143"/>
                  </a:cubicBezTo>
                  <a:cubicBezTo>
                    <a:pt x="0" y="234"/>
                    <a:pt x="46" y="348"/>
                    <a:pt x="160" y="371"/>
                  </a:cubicBezTo>
                  <a:cubicBezTo>
                    <a:pt x="343" y="417"/>
                    <a:pt x="525" y="485"/>
                    <a:pt x="685" y="531"/>
                  </a:cubicBezTo>
                  <a:lnTo>
                    <a:pt x="753" y="531"/>
                  </a:lnTo>
                  <a:cubicBezTo>
                    <a:pt x="822" y="531"/>
                    <a:pt x="913" y="485"/>
                    <a:pt x="936" y="394"/>
                  </a:cubicBezTo>
                  <a:cubicBezTo>
                    <a:pt x="959" y="303"/>
                    <a:pt x="890" y="188"/>
                    <a:pt x="799" y="166"/>
                  </a:cubicBezTo>
                  <a:cubicBezTo>
                    <a:pt x="616" y="120"/>
                    <a:pt x="434" y="51"/>
                    <a:pt x="251" y="6"/>
                  </a:cubicBezTo>
                  <a:cubicBezTo>
                    <a:pt x="236" y="2"/>
                    <a:pt x="220" y="0"/>
                    <a:pt x="20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6" name="Google Shape;4466;p53"/>
            <p:cNvSpPr/>
            <p:nvPr/>
          </p:nvSpPr>
          <p:spPr>
            <a:xfrm>
              <a:off x="1305200" y="3038100"/>
              <a:ext cx="37100" cy="12000"/>
            </a:xfrm>
            <a:custGeom>
              <a:avLst/>
              <a:gdLst/>
              <a:ahLst/>
              <a:cxnLst/>
              <a:rect l="l" t="t" r="r" b="b"/>
              <a:pathLst>
                <a:path w="1484" h="480" extrusionOk="0">
                  <a:moveTo>
                    <a:pt x="229" y="0"/>
                  </a:moveTo>
                  <a:cubicBezTo>
                    <a:pt x="114" y="0"/>
                    <a:pt x="23" y="69"/>
                    <a:pt x="23" y="183"/>
                  </a:cubicBezTo>
                  <a:cubicBezTo>
                    <a:pt x="0" y="274"/>
                    <a:pt x="69" y="365"/>
                    <a:pt x="183" y="388"/>
                  </a:cubicBezTo>
                  <a:cubicBezTo>
                    <a:pt x="548" y="411"/>
                    <a:pt x="913" y="457"/>
                    <a:pt x="1279" y="480"/>
                  </a:cubicBezTo>
                  <a:lnTo>
                    <a:pt x="1301" y="480"/>
                  </a:lnTo>
                  <a:cubicBezTo>
                    <a:pt x="1393" y="480"/>
                    <a:pt x="1461" y="411"/>
                    <a:pt x="1484" y="297"/>
                  </a:cubicBezTo>
                  <a:cubicBezTo>
                    <a:pt x="1484" y="206"/>
                    <a:pt x="1415" y="114"/>
                    <a:pt x="1301" y="91"/>
                  </a:cubicBezTo>
                  <a:cubicBezTo>
                    <a:pt x="959" y="69"/>
                    <a:pt x="594" y="46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7" name="Google Shape;4467;p53"/>
            <p:cNvSpPr/>
            <p:nvPr/>
          </p:nvSpPr>
          <p:spPr>
            <a:xfrm>
              <a:off x="1196775" y="3020825"/>
              <a:ext cx="37125" cy="14450"/>
            </a:xfrm>
            <a:custGeom>
              <a:avLst/>
              <a:gdLst/>
              <a:ahLst/>
              <a:cxnLst/>
              <a:rect l="l" t="t" r="r" b="b"/>
              <a:pathLst>
                <a:path w="1485" h="578" extrusionOk="0">
                  <a:moveTo>
                    <a:pt x="197" y="1"/>
                  </a:moveTo>
                  <a:cubicBezTo>
                    <a:pt x="109" y="1"/>
                    <a:pt x="42" y="48"/>
                    <a:pt x="23" y="143"/>
                  </a:cubicBezTo>
                  <a:cubicBezTo>
                    <a:pt x="1" y="235"/>
                    <a:pt x="69" y="349"/>
                    <a:pt x="160" y="372"/>
                  </a:cubicBezTo>
                  <a:cubicBezTo>
                    <a:pt x="525" y="440"/>
                    <a:pt x="891" y="509"/>
                    <a:pt x="1256" y="577"/>
                  </a:cubicBezTo>
                  <a:lnTo>
                    <a:pt x="1279" y="577"/>
                  </a:lnTo>
                  <a:cubicBezTo>
                    <a:pt x="1370" y="577"/>
                    <a:pt x="1439" y="531"/>
                    <a:pt x="1461" y="440"/>
                  </a:cubicBezTo>
                  <a:cubicBezTo>
                    <a:pt x="1484" y="326"/>
                    <a:pt x="1416" y="235"/>
                    <a:pt x="1324" y="212"/>
                  </a:cubicBezTo>
                  <a:cubicBezTo>
                    <a:pt x="959" y="143"/>
                    <a:pt x="617" y="75"/>
                    <a:pt x="252" y="6"/>
                  </a:cubicBezTo>
                  <a:cubicBezTo>
                    <a:pt x="233" y="3"/>
                    <a:pt x="214" y="1"/>
                    <a:pt x="197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8" name="Google Shape;4468;p53"/>
            <p:cNvSpPr/>
            <p:nvPr/>
          </p:nvSpPr>
          <p:spPr>
            <a:xfrm>
              <a:off x="1317175" y="3744525"/>
              <a:ext cx="37125" cy="9725"/>
            </a:xfrm>
            <a:custGeom>
              <a:avLst/>
              <a:gdLst/>
              <a:ahLst/>
              <a:cxnLst/>
              <a:rect l="l" t="t" r="r" b="b"/>
              <a:pathLst>
                <a:path w="1485" h="389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75"/>
                    <a:pt x="69" y="366"/>
                    <a:pt x="183" y="366"/>
                  </a:cubicBezTo>
                  <a:cubicBezTo>
                    <a:pt x="548" y="389"/>
                    <a:pt x="914" y="389"/>
                    <a:pt x="1302" y="389"/>
                  </a:cubicBezTo>
                  <a:cubicBezTo>
                    <a:pt x="1416" y="389"/>
                    <a:pt x="1484" y="320"/>
                    <a:pt x="1484" y="206"/>
                  </a:cubicBezTo>
                  <a:cubicBezTo>
                    <a:pt x="1484" y="115"/>
                    <a:pt x="1416" y="24"/>
                    <a:pt x="1302" y="24"/>
                  </a:cubicBezTo>
                  <a:cubicBezTo>
                    <a:pt x="936" y="24"/>
                    <a:pt x="548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69" name="Google Shape;4469;p53"/>
            <p:cNvSpPr/>
            <p:nvPr/>
          </p:nvSpPr>
          <p:spPr>
            <a:xfrm>
              <a:off x="1359975" y="3042075"/>
              <a:ext cx="37125" cy="10300"/>
            </a:xfrm>
            <a:custGeom>
              <a:avLst/>
              <a:gdLst/>
              <a:ahLst/>
              <a:cxnLst/>
              <a:rect l="l" t="t" r="r" b="b"/>
              <a:pathLst>
                <a:path w="1485" h="412" extrusionOk="0">
                  <a:moveTo>
                    <a:pt x="206" y="1"/>
                  </a:moveTo>
                  <a:cubicBezTo>
                    <a:pt x="115" y="1"/>
                    <a:pt x="23" y="92"/>
                    <a:pt x="1" y="184"/>
                  </a:cubicBezTo>
                  <a:cubicBezTo>
                    <a:pt x="1" y="298"/>
                    <a:pt x="92" y="366"/>
                    <a:pt x="183" y="389"/>
                  </a:cubicBezTo>
                  <a:cubicBezTo>
                    <a:pt x="571" y="389"/>
                    <a:pt x="936" y="412"/>
                    <a:pt x="1302" y="412"/>
                  </a:cubicBezTo>
                  <a:cubicBezTo>
                    <a:pt x="1393" y="412"/>
                    <a:pt x="1484" y="321"/>
                    <a:pt x="1484" y="206"/>
                  </a:cubicBezTo>
                  <a:cubicBezTo>
                    <a:pt x="1484" y="115"/>
                    <a:pt x="1393" y="24"/>
                    <a:pt x="1302" y="24"/>
                  </a:cubicBezTo>
                  <a:cubicBezTo>
                    <a:pt x="936" y="24"/>
                    <a:pt x="571" y="24"/>
                    <a:pt x="206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0" name="Google Shape;4470;p53"/>
            <p:cNvSpPr/>
            <p:nvPr/>
          </p:nvSpPr>
          <p:spPr>
            <a:xfrm>
              <a:off x="1260675" y="3739400"/>
              <a:ext cx="37700" cy="12575"/>
            </a:xfrm>
            <a:custGeom>
              <a:avLst/>
              <a:gdLst/>
              <a:ahLst/>
              <a:cxnLst/>
              <a:rect l="l" t="t" r="r" b="b"/>
              <a:pathLst>
                <a:path w="1508" h="503" extrusionOk="0">
                  <a:moveTo>
                    <a:pt x="229" y="0"/>
                  </a:moveTo>
                  <a:cubicBezTo>
                    <a:pt x="115" y="0"/>
                    <a:pt x="24" y="69"/>
                    <a:pt x="24" y="183"/>
                  </a:cubicBezTo>
                  <a:cubicBezTo>
                    <a:pt x="1" y="274"/>
                    <a:pt x="69" y="366"/>
                    <a:pt x="184" y="388"/>
                  </a:cubicBezTo>
                  <a:cubicBezTo>
                    <a:pt x="549" y="434"/>
                    <a:pt x="914" y="480"/>
                    <a:pt x="1302" y="503"/>
                  </a:cubicBezTo>
                  <a:lnTo>
                    <a:pt x="1325" y="503"/>
                  </a:lnTo>
                  <a:cubicBezTo>
                    <a:pt x="1416" y="503"/>
                    <a:pt x="1507" y="434"/>
                    <a:pt x="1507" y="320"/>
                  </a:cubicBezTo>
                  <a:cubicBezTo>
                    <a:pt x="1507" y="229"/>
                    <a:pt x="1439" y="137"/>
                    <a:pt x="1348" y="137"/>
                  </a:cubicBezTo>
                  <a:cubicBezTo>
                    <a:pt x="960" y="92"/>
                    <a:pt x="594" y="46"/>
                    <a:pt x="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1" name="Google Shape;4471;p53"/>
            <p:cNvSpPr/>
            <p:nvPr/>
          </p:nvSpPr>
          <p:spPr>
            <a:xfrm>
              <a:off x="1205325" y="3730150"/>
              <a:ext cx="37700" cy="14975"/>
            </a:xfrm>
            <a:custGeom>
              <a:avLst/>
              <a:gdLst/>
              <a:ahLst/>
              <a:cxnLst/>
              <a:rect l="l" t="t" r="r" b="b"/>
              <a:pathLst>
                <a:path w="1508" h="599" extrusionOk="0">
                  <a:moveTo>
                    <a:pt x="208" y="1"/>
                  </a:moveTo>
                  <a:cubicBezTo>
                    <a:pt x="115" y="1"/>
                    <a:pt x="44" y="63"/>
                    <a:pt x="24" y="142"/>
                  </a:cubicBezTo>
                  <a:cubicBezTo>
                    <a:pt x="1" y="256"/>
                    <a:pt x="69" y="348"/>
                    <a:pt x="161" y="370"/>
                  </a:cubicBezTo>
                  <a:cubicBezTo>
                    <a:pt x="526" y="462"/>
                    <a:pt x="914" y="530"/>
                    <a:pt x="1279" y="599"/>
                  </a:cubicBezTo>
                  <a:lnTo>
                    <a:pt x="1302" y="599"/>
                  </a:lnTo>
                  <a:cubicBezTo>
                    <a:pt x="1393" y="599"/>
                    <a:pt x="1485" y="530"/>
                    <a:pt x="1485" y="439"/>
                  </a:cubicBezTo>
                  <a:cubicBezTo>
                    <a:pt x="1507" y="325"/>
                    <a:pt x="1439" y="233"/>
                    <a:pt x="1348" y="211"/>
                  </a:cubicBezTo>
                  <a:cubicBezTo>
                    <a:pt x="982" y="165"/>
                    <a:pt x="594" y="97"/>
                    <a:pt x="252" y="5"/>
                  </a:cubicBezTo>
                  <a:cubicBezTo>
                    <a:pt x="237" y="2"/>
                    <a:pt x="222" y="1"/>
                    <a:pt x="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2" name="Google Shape;4472;p53"/>
            <p:cNvSpPr/>
            <p:nvPr/>
          </p:nvSpPr>
          <p:spPr>
            <a:xfrm>
              <a:off x="1250975" y="3030675"/>
              <a:ext cx="37125" cy="13725"/>
            </a:xfrm>
            <a:custGeom>
              <a:avLst/>
              <a:gdLst/>
              <a:ahLst/>
              <a:cxnLst/>
              <a:rect l="l" t="t" r="r" b="b"/>
              <a:pathLst>
                <a:path w="1485" h="549" extrusionOk="0">
                  <a:moveTo>
                    <a:pt x="229" y="0"/>
                  </a:moveTo>
                  <a:cubicBezTo>
                    <a:pt x="115" y="0"/>
                    <a:pt x="24" y="69"/>
                    <a:pt x="1" y="160"/>
                  </a:cubicBezTo>
                  <a:cubicBezTo>
                    <a:pt x="1" y="274"/>
                    <a:pt x="69" y="366"/>
                    <a:pt x="161" y="388"/>
                  </a:cubicBezTo>
                  <a:cubicBezTo>
                    <a:pt x="526" y="434"/>
                    <a:pt x="891" y="503"/>
                    <a:pt x="1256" y="548"/>
                  </a:cubicBezTo>
                  <a:lnTo>
                    <a:pt x="1279" y="548"/>
                  </a:lnTo>
                  <a:cubicBezTo>
                    <a:pt x="1370" y="548"/>
                    <a:pt x="1462" y="480"/>
                    <a:pt x="1462" y="388"/>
                  </a:cubicBezTo>
                  <a:cubicBezTo>
                    <a:pt x="1485" y="274"/>
                    <a:pt x="1416" y="183"/>
                    <a:pt x="1302" y="160"/>
                  </a:cubicBezTo>
                  <a:cubicBezTo>
                    <a:pt x="960" y="115"/>
                    <a:pt x="594" y="69"/>
                    <a:pt x="22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3" name="Google Shape;4473;p53"/>
            <p:cNvSpPr/>
            <p:nvPr/>
          </p:nvSpPr>
          <p:spPr>
            <a:xfrm>
              <a:off x="1792525" y="3589750"/>
              <a:ext cx="31400" cy="28125"/>
            </a:xfrm>
            <a:custGeom>
              <a:avLst/>
              <a:gdLst/>
              <a:ahLst/>
              <a:cxnLst/>
              <a:rect l="l" t="t" r="r" b="b"/>
              <a:pathLst>
                <a:path w="1256" h="1125" extrusionOk="0">
                  <a:moveTo>
                    <a:pt x="1050" y="1"/>
                  </a:moveTo>
                  <a:cubicBezTo>
                    <a:pt x="999" y="1"/>
                    <a:pt x="947" y="18"/>
                    <a:pt x="913" y="52"/>
                  </a:cubicBezTo>
                  <a:cubicBezTo>
                    <a:pt x="662" y="303"/>
                    <a:pt x="388" y="554"/>
                    <a:pt x="91" y="805"/>
                  </a:cubicBezTo>
                  <a:cubicBezTo>
                    <a:pt x="23" y="874"/>
                    <a:pt x="0" y="988"/>
                    <a:pt x="69" y="1056"/>
                  </a:cubicBezTo>
                  <a:cubicBezTo>
                    <a:pt x="114" y="1102"/>
                    <a:pt x="160" y="1125"/>
                    <a:pt x="228" y="1125"/>
                  </a:cubicBezTo>
                  <a:cubicBezTo>
                    <a:pt x="274" y="1125"/>
                    <a:pt x="297" y="1125"/>
                    <a:pt x="343" y="1079"/>
                  </a:cubicBezTo>
                  <a:cubicBezTo>
                    <a:pt x="639" y="828"/>
                    <a:pt x="913" y="577"/>
                    <a:pt x="1187" y="326"/>
                  </a:cubicBezTo>
                  <a:cubicBezTo>
                    <a:pt x="1256" y="234"/>
                    <a:pt x="1256" y="120"/>
                    <a:pt x="1187" y="52"/>
                  </a:cubicBezTo>
                  <a:cubicBezTo>
                    <a:pt x="1153" y="18"/>
                    <a:pt x="1101" y="1"/>
                    <a:pt x="10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4" name="Google Shape;4474;p53"/>
            <p:cNvSpPr/>
            <p:nvPr/>
          </p:nvSpPr>
          <p:spPr>
            <a:xfrm>
              <a:off x="1747425" y="3626225"/>
              <a:ext cx="33700" cy="25325"/>
            </a:xfrm>
            <a:custGeom>
              <a:avLst/>
              <a:gdLst/>
              <a:ahLst/>
              <a:cxnLst/>
              <a:rect l="l" t="t" r="r" b="b"/>
              <a:pathLst>
                <a:path w="1348" h="1013" extrusionOk="0">
                  <a:moveTo>
                    <a:pt x="1148" y="1"/>
                  </a:moveTo>
                  <a:cubicBezTo>
                    <a:pt x="1108" y="1"/>
                    <a:pt x="1066" y="12"/>
                    <a:pt x="1028" y="31"/>
                  </a:cubicBezTo>
                  <a:cubicBezTo>
                    <a:pt x="731" y="259"/>
                    <a:pt x="435" y="465"/>
                    <a:pt x="115" y="670"/>
                  </a:cubicBezTo>
                  <a:cubicBezTo>
                    <a:pt x="24" y="738"/>
                    <a:pt x="1" y="853"/>
                    <a:pt x="69" y="944"/>
                  </a:cubicBezTo>
                  <a:cubicBezTo>
                    <a:pt x="115" y="990"/>
                    <a:pt x="161" y="1012"/>
                    <a:pt x="229" y="1012"/>
                  </a:cubicBezTo>
                  <a:cubicBezTo>
                    <a:pt x="252" y="1012"/>
                    <a:pt x="298" y="1012"/>
                    <a:pt x="320" y="990"/>
                  </a:cubicBezTo>
                  <a:cubicBezTo>
                    <a:pt x="640" y="784"/>
                    <a:pt x="960" y="556"/>
                    <a:pt x="1256" y="328"/>
                  </a:cubicBezTo>
                  <a:cubicBezTo>
                    <a:pt x="1348" y="282"/>
                    <a:pt x="1348" y="168"/>
                    <a:pt x="1302" y="77"/>
                  </a:cubicBezTo>
                  <a:cubicBezTo>
                    <a:pt x="1262" y="23"/>
                    <a:pt x="1206" y="1"/>
                    <a:pt x="1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5" name="Google Shape;4475;p53"/>
            <p:cNvSpPr/>
            <p:nvPr/>
          </p:nvSpPr>
          <p:spPr>
            <a:xfrm>
              <a:off x="1373100" y="3743400"/>
              <a:ext cx="37700" cy="10850"/>
            </a:xfrm>
            <a:custGeom>
              <a:avLst/>
              <a:gdLst/>
              <a:ahLst/>
              <a:cxnLst/>
              <a:rect l="l" t="t" r="r" b="b"/>
              <a:pathLst>
                <a:path w="1508" h="434" extrusionOk="0">
                  <a:moveTo>
                    <a:pt x="1302" y="0"/>
                  </a:moveTo>
                  <a:cubicBezTo>
                    <a:pt x="936" y="23"/>
                    <a:pt x="548" y="46"/>
                    <a:pt x="183" y="69"/>
                  </a:cubicBezTo>
                  <a:cubicBezTo>
                    <a:pt x="92" y="69"/>
                    <a:pt x="1" y="137"/>
                    <a:pt x="1" y="251"/>
                  </a:cubicBezTo>
                  <a:cubicBezTo>
                    <a:pt x="1" y="343"/>
                    <a:pt x="92" y="434"/>
                    <a:pt x="206" y="434"/>
                  </a:cubicBezTo>
                  <a:cubicBezTo>
                    <a:pt x="571" y="434"/>
                    <a:pt x="936" y="411"/>
                    <a:pt x="1324" y="388"/>
                  </a:cubicBezTo>
                  <a:cubicBezTo>
                    <a:pt x="1439" y="388"/>
                    <a:pt x="1507" y="297"/>
                    <a:pt x="1507" y="183"/>
                  </a:cubicBezTo>
                  <a:cubicBezTo>
                    <a:pt x="1507" y="92"/>
                    <a:pt x="1416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6" name="Google Shape;4476;p53"/>
            <p:cNvSpPr/>
            <p:nvPr/>
          </p:nvSpPr>
          <p:spPr>
            <a:xfrm>
              <a:off x="1414750" y="3040375"/>
              <a:ext cx="37125" cy="11425"/>
            </a:xfrm>
            <a:custGeom>
              <a:avLst/>
              <a:gdLst/>
              <a:ahLst/>
              <a:cxnLst/>
              <a:rect l="l" t="t" r="r" b="b"/>
              <a:pathLst>
                <a:path w="1485" h="457" extrusionOk="0">
                  <a:moveTo>
                    <a:pt x="1279" y="0"/>
                  </a:moveTo>
                  <a:cubicBezTo>
                    <a:pt x="937" y="46"/>
                    <a:pt x="571" y="69"/>
                    <a:pt x="183" y="69"/>
                  </a:cubicBezTo>
                  <a:cubicBezTo>
                    <a:pt x="92" y="69"/>
                    <a:pt x="1" y="160"/>
                    <a:pt x="24" y="274"/>
                  </a:cubicBezTo>
                  <a:cubicBezTo>
                    <a:pt x="24" y="366"/>
                    <a:pt x="92" y="457"/>
                    <a:pt x="206" y="457"/>
                  </a:cubicBezTo>
                  <a:cubicBezTo>
                    <a:pt x="594" y="434"/>
                    <a:pt x="959" y="411"/>
                    <a:pt x="1302" y="389"/>
                  </a:cubicBezTo>
                  <a:cubicBezTo>
                    <a:pt x="1416" y="366"/>
                    <a:pt x="1484" y="274"/>
                    <a:pt x="1484" y="183"/>
                  </a:cubicBezTo>
                  <a:cubicBezTo>
                    <a:pt x="1462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7" name="Google Shape;4477;p53"/>
            <p:cNvSpPr/>
            <p:nvPr/>
          </p:nvSpPr>
          <p:spPr>
            <a:xfrm>
              <a:off x="1647575" y="3682450"/>
              <a:ext cx="36550" cy="19875"/>
            </a:xfrm>
            <a:custGeom>
              <a:avLst/>
              <a:gdLst/>
              <a:ahLst/>
              <a:cxnLst/>
              <a:rect l="l" t="t" r="r" b="b"/>
              <a:pathLst>
                <a:path w="1462" h="795" extrusionOk="0">
                  <a:moveTo>
                    <a:pt x="1264" y="1"/>
                  </a:moveTo>
                  <a:cubicBezTo>
                    <a:pt x="1238" y="1"/>
                    <a:pt x="1212" y="7"/>
                    <a:pt x="1187" y="19"/>
                  </a:cubicBezTo>
                  <a:cubicBezTo>
                    <a:pt x="845" y="156"/>
                    <a:pt x="503" y="315"/>
                    <a:pt x="137" y="452"/>
                  </a:cubicBezTo>
                  <a:cubicBezTo>
                    <a:pt x="46" y="475"/>
                    <a:pt x="1" y="589"/>
                    <a:pt x="46" y="681"/>
                  </a:cubicBezTo>
                  <a:cubicBezTo>
                    <a:pt x="69" y="749"/>
                    <a:pt x="137" y="795"/>
                    <a:pt x="206" y="795"/>
                  </a:cubicBezTo>
                  <a:lnTo>
                    <a:pt x="274" y="795"/>
                  </a:lnTo>
                  <a:cubicBezTo>
                    <a:pt x="640" y="658"/>
                    <a:pt x="982" y="498"/>
                    <a:pt x="1324" y="361"/>
                  </a:cubicBezTo>
                  <a:cubicBezTo>
                    <a:pt x="1416" y="315"/>
                    <a:pt x="1461" y="201"/>
                    <a:pt x="1416" y="110"/>
                  </a:cubicBezTo>
                  <a:cubicBezTo>
                    <a:pt x="1399" y="43"/>
                    <a:pt x="1333" y="1"/>
                    <a:pt x="12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8" name="Google Shape;4478;p53"/>
            <p:cNvSpPr/>
            <p:nvPr/>
          </p:nvSpPr>
          <p:spPr>
            <a:xfrm>
              <a:off x="1622475" y="2973050"/>
              <a:ext cx="17700" cy="18275"/>
            </a:xfrm>
            <a:custGeom>
              <a:avLst/>
              <a:gdLst/>
              <a:ahLst/>
              <a:cxnLst/>
              <a:rect l="l" t="t" r="r" b="b"/>
              <a:pathLst>
                <a:path w="708" h="731" extrusionOk="0">
                  <a:moveTo>
                    <a:pt x="639" y="0"/>
                  </a:moveTo>
                  <a:cubicBezTo>
                    <a:pt x="594" y="0"/>
                    <a:pt x="525" y="23"/>
                    <a:pt x="502" y="69"/>
                  </a:cubicBezTo>
                  <a:cubicBezTo>
                    <a:pt x="502" y="69"/>
                    <a:pt x="365" y="206"/>
                    <a:pt x="91" y="411"/>
                  </a:cubicBezTo>
                  <a:cubicBezTo>
                    <a:pt x="0" y="457"/>
                    <a:pt x="0" y="571"/>
                    <a:pt x="46" y="662"/>
                  </a:cubicBezTo>
                  <a:cubicBezTo>
                    <a:pt x="91" y="708"/>
                    <a:pt x="160" y="731"/>
                    <a:pt x="206" y="731"/>
                  </a:cubicBezTo>
                  <a:cubicBezTo>
                    <a:pt x="251" y="731"/>
                    <a:pt x="297" y="731"/>
                    <a:pt x="320" y="708"/>
                  </a:cubicBezTo>
                  <a:cubicBezTo>
                    <a:pt x="525" y="548"/>
                    <a:pt x="662" y="434"/>
                    <a:pt x="708" y="365"/>
                  </a:cubicBezTo>
                  <a:cubicBezTo>
                    <a:pt x="662" y="251"/>
                    <a:pt x="639" y="183"/>
                    <a:pt x="639" y="183"/>
                  </a:cubicBezTo>
                  <a:cubicBezTo>
                    <a:pt x="639" y="183"/>
                    <a:pt x="639" y="114"/>
                    <a:pt x="63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79" name="Google Shape;4479;p53"/>
            <p:cNvSpPr/>
            <p:nvPr/>
          </p:nvSpPr>
          <p:spPr>
            <a:xfrm>
              <a:off x="1832450" y="3547250"/>
              <a:ext cx="28575" cy="31250"/>
            </a:xfrm>
            <a:custGeom>
              <a:avLst/>
              <a:gdLst/>
              <a:ahLst/>
              <a:cxnLst/>
              <a:rect l="l" t="t" r="r" b="b"/>
              <a:pathLst>
                <a:path w="1143" h="1250" extrusionOk="0">
                  <a:moveTo>
                    <a:pt x="931" y="0"/>
                  </a:moveTo>
                  <a:cubicBezTo>
                    <a:pt x="877" y="0"/>
                    <a:pt x="818" y="30"/>
                    <a:pt x="777" y="86"/>
                  </a:cubicBezTo>
                  <a:cubicBezTo>
                    <a:pt x="572" y="360"/>
                    <a:pt x="320" y="656"/>
                    <a:pt x="69" y="953"/>
                  </a:cubicBezTo>
                  <a:cubicBezTo>
                    <a:pt x="1" y="1021"/>
                    <a:pt x="24" y="1136"/>
                    <a:pt x="92" y="1204"/>
                  </a:cubicBezTo>
                  <a:cubicBezTo>
                    <a:pt x="138" y="1227"/>
                    <a:pt x="184" y="1250"/>
                    <a:pt x="229" y="1250"/>
                  </a:cubicBezTo>
                  <a:cubicBezTo>
                    <a:pt x="275" y="1250"/>
                    <a:pt x="320" y="1227"/>
                    <a:pt x="366" y="1181"/>
                  </a:cubicBezTo>
                  <a:cubicBezTo>
                    <a:pt x="617" y="907"/>
                    <a:pt x="845" y="588"/>
                    <a:pt x="1074" y="291"/>
                  </a:cubicBezTo>
                  <a:cubicBezTo>
                    <a:pt x="1142" y="223"/>
                    <a:pt x="1119" y="108"/>
                    <a:pt x="1028" y="40"/>
                  </a:cubicBezTo>
                  <a:cubicBezTo>
                    <a:pt x="1001" y="13"/>
                    <a:pt x="967" y="0"/>
                    <a:pt x="9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0" name="Google Shape;4480;p53"/>
            <p:cNvSpPr/>
            <p:nvPr/>
          </p:nvSpPr>
          <p:spPr>
            <a:xfrm>
              <a:off x="1866125" y="3498950"/>
              <a:ext cx="23425" cy="34475"/>
            </a:xfrm>
            <a:custGeom>
              <a:avLst/>
              <a:gdLst/>
              <a:ahLst/>
              <a:cxnLst/>
              <a:rect l="l" t="t" r="r" b="b"/>
              <a:pathLst>
                <a:path w="937" h="1379" extrusionOk="0">
                  <a:moveTo>
                    <a:pt x="733" y="1"/>
                  </a:moveTo>
                  <a:cubicBezTo>
                    <a:pt x="659" y="1"/>
                    <a:pt x="589" y="31"/>
                    <a:pt x="571" y="100"/>
                  </a:cubicBezTo>
                  <a:cubicBezTo>
                    <a:pt x="411" y="420"/>
                    <a:pt x="252" y="762"/>
                    <a:pt x="46" y="1082"/>
                  </a:cubicBezTo>
                  <a:cubicBezTo>
                    <a:pt x="1" y="1173"/>
                    <a:pt x="23" y="1287"/>
                    <a:pt x="115" y="1333"/>
                  </a:cubicBezTo>
                  <a:cubicBezTo>
                    <a:pt x="138" y="1356"/>
                    <a:pt x="183" y="1379"/>
                    <a:pt x="206" y="1379"/>
                  </a:cubicBezTo>
                  <a:cubicBezTo>
                    <a:pt x="275" y="1379"/>
                    <a:pt x="320" y="1333"/>
                    <a:pt x="366" y="1287"/>
                  </a:cubicBezTo>
                  <a:cubicBezTo>
                    <a:pt x="571" y="945"/>
                    <a:pt x="754" y="602"/>
                    <a:pt x="914" y="260"/>
                  </a:cubicBezTo>
                  <a:cubicBezTo>
                    <a:pt x="936" y="169"/>
                    <a:pt x="914" y="55"/>
                    <a:pt x="799" y="9"/>
                  </a:cubicBezTo>
                  <a:cubicBezTo>
                    <a:pt x="778" y="4"/>
                    <a:pt x="755" y="1"/>
                    <a:pt x="7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1" name="Google Shape;4481;p53"/>
            <p:cNvSpPr/>
            <p:nvPr/>
          </p:nvSpPr>
          <p:spPr>
            <a:xfrm>
              <a:off x="1698925" y="3657225"/>
              <a:ext cx="35400" cy="22275"/>
            </a:xfrm>
            <a:custGeom>
              <a:avLst/>
              <a:gdLst/>
              <a:ahLst/>
              <a:cxnLst/>
              <a:rect l="l" t="t" r="r" b="b"/>
              <a:pathLst>
                <a:path w="1416" h="891" extrusionOk="0">
                  <a:moveTo>
                    <a:pt x="1215" y="1"/>
                  </a:moveTo>
                  <a:cubicBezTo>
                    <a:pt x="1183" y="1"/>
                    <a:pt x="1150" y="8"/>
                    <a:pt x="1119" y="23"/>
                  </a:cubicBezTo>
                  <a:cubicBezTo>
                    <a:pt x="800" y="206"/>
                    <a:pt x="457" y="389"/>
                    <a:pt x="138" y="548"/>
                  </a:cubicBezTo>
                  <a:cubicBezTo>
                    <a:pt x="46" y="594"/>
                    <a:pt x="1" y="708"/>
                    <a:pt x="46" y="799"/>
                  </a:cubicBezTo>
                  <a:cubicBezTo>
                    <a:pt x="92" y="868"/>
                    <a:pt x="138" y="891"/>
                    <a:pt x="206" y="891"/>
                  </a:cubicBezTo>
                  <a:lnTo>
                    <a:pt x="298" y="891"/>
                  </a:lnTo>
                  <a:cubicBezTo>
                    <a:pt x="640" y="708"/>
                    <a:pt x="982" y="526"/>
                    <a:pt x="1302" y="343"/>
                  </a:cubicBezTo>
                  <a:cubicBezTo>
                    <a:pt x="1393" y="297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2" name="Google Shape;4482;p53"/>
            <p:cNvSpPr/>
            <p:nvPr/>
          </p:nvSpPr>
          <p:spPr>
            <a:xfrm>
              <a:off x="1540300" y="3718725"/>
              <a:ext cx="37675" cy="15575"/>
            </a:xfrm>
            <a:custGeom>
              <a:avLst/>
              <a:gdLst/>
              <a:ahLst/>
              <a:cxnLst/>
              <a:rect l="l" t="t" r="r" b="b"/>
              <a:pathLst>
                <a:path w="1507" h="623" extrusionOk="0">
                  <a:moveTo>
                    <a:pt x="1303" y="0"/>
                  </a:moveTo>
                  <a:cubicBezTo>
                    <a:pt x="1287" y="0"/>
                    <a:pt x="1271" y="2"/>
                    <a:pt x="1256" y="6"/>
                  </a:cubicBezTo>
                  <a:cubicBezTo>
                    <a:pt x="891" y="97"/>
                    <a:pt x="525" y="166"/>
                    <a:pt x="160" y="257"/>
                  </a:cubicBezTo>
                  <a:cubicBezTo>
                    <a:pt x="69" y="280"/>
                    <a:pt x="0" y="371"/>
                    <a:pt x="23" y="485"/>
                  </a:cubicBezTo>
                  <a:cubicBezTo>
                    <a:pt x="23" y="576"/>
                    <a:pt x="114" y="622"/>
                    <a:pt x="206" y="622"/>
                  </a:cubicBezTo>
                  <a:lnTo>
                    <a:pt x="229" y="622"/>
                  </a:lnTo>
                  <a:cubicBezTo>
                    <a:pt x="617" y="531"/>
                    <a:pt x="982" y="462"/>
                    <a:pt x="1347" y="371"/>
                  </a:cubicBezTo>
                  <a:cubicBezTo>
                    <a:pt x="1438" y="348"/>
                    <a:pt x="1507" y="234"/>
                    <a:pt x="1484" y="143"/>
                  </a:cubicBezTo>
                  <a:cubicBezTo>
                    <a:pt x="1465" y="48"/>
                    <a:pt x="1383" y="0"/>
                    <a:pt x="1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3" name="Google Shape;4483;p53"/>
            <p:cNvSpPr/>
            <p:nvPr/>
          </p:nvSpPr>
          <p:spPr>
            <a:xfrm>
              <a:off x="1594500" y="3702725"/>
              <a:ext cx="37125" cy="17875"/>
            </a:xfrm>
            <a:custGeom>
              <a:avLst/>
              <a:gdLst/>
              <a:ahLst/>
              <a:cxnLst/>
              <a:rect l="l" t="t" r="r" b="b"/>
              <a:pathLst>
                <a:path w="1485" h="715" extrusionOk="0">
                  <a:moveTo>
                    <a:pt x="1282" y="1"/>
                  </a:moveTo>
                  <a:cubicBezTo>
                    <a:pt x="1265" y="1"/>
                    <a:pt x="1249" y="3"/>
                    <a:pt x="1233" y="7"/>
                  </a:cubicBezTo>
                  <a:cubicBezTo>
                    <a:pt x="868" y="121"/>
                    <a:pt x="526" y="235"/>
                    <a:pt x="161" y="349"/>
                  </a:cubicBezTo>
                  <a:cubicBezTo>
                    <a:pt x="69" y="372"/>
                    <a:pt x="1" y="486"/>
                    <a:pt x="24" y="577"/>
                  </a:cubicBezTo>
                  <a:cubicBezTo>
                    <a:pt x="46" y="669"/>
                    <a:pt x="138" y="714"/>
                    <a:pt x="206" y="714"/>
                  </a:cubicBezTo>
                  <a:lnTo>
                    <a:pt x="275" y="714"/>
                  </a:lnTo>
                  <a:cubicBezTo>
                    <a:pt x="640" y="600"/>
                    <a:pt x="982" y="486"/>
                    <a:pt x="1347" y="372"/>
                  </a:cubicBezTo>
                  <a:cubicBezTo>
                    <a:pt x="1439" y="326"/>
                    <a:pt x="1484" y="235"/>
                    <a:pt x="1462" y="121"/>
                  </a:cubicBezTo>
                  <a:cubicBezTo>
                    <a:pt x="1443" y="45"/>
                    <a:pt x="1361" y="1"/>
                    <a:pt x="12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4" name="Google Shape;4484;p53"/>
            <p:cNvSpPr/>
            <p:nvPr/>
          </p:nvSpPr>
          <p:spPr>
            <a:xfrm>
              <a:off x="1574525" y="2997000"/>
              <a:ext cx="35425" cy="21725"/>
            </a:xfrm>
            <a:custGeom>
              <a:avLst/>
              <a:gdLst/>
              <a:ahLst/>
              <a:cxnLst/>
              <a:rect l="l" t="t" r="r" b="b"/>
              <a:pathLst>
                <a:path w="1417" h="869" extrusionOk="0">
                  <a:moveTo>
                    <a:pt x="1215" y="1"/>
                  </a:moveTo>
                  <a:cubicBezTo>
                    <a:pt x="1183" y="1"/>
                    <a:pt x="1150" y="8"/>
                    <a:pt x="1119" y="24"/>
                  </a:cubicBezTo>
                  <a:cubicBezTo>
                    <a:pt x="823" y="183"/>
                    <a:pt x="480" y="366"/>
                    <a:pt x="138" y="503"/>
                  </a:cubicBezTo>
                  <a:cubicBezTo>
                    <a:pt x="47" y="549"/>
                    <a:pt x="1" y="663"/>
                    <a:pt x="47" y="754"/>
                  </a:cubicBezTo>
                  <a:cubicBezTo>
                    <a:pt x="69" y="822"/>
                    <a:pt x="161" y="868"/>
                    <a:pt x="229" y="868"/>
                  </a:cubicBezTo>
                  <a:cubicBezTo>
                    <a:pt x="252" y="868"/>
                    <a:pt x="275" y="868"/>
                    <a:pt x="298" y="845"/>
                  </a:cubicBezTo>
                  <a:cubicBezTo>
                    <a:pt x="640" y="686"/>
                    <a:pt x="982" y="526"/>
                    <a:pt x="1302" y="343"/>
                  </a:cubicBezTo>
                  <a:cubicBezTo>
                    <a:pt x="1393" y="298"/>
                    <a:pt x="1416" y="183"/>
                    <a:pt x="1370" y="92"/>
                  </a:cubicBezTo>
                  <a:cubicBezTo>
                    <a:pt x="1340" y="31"/>
                    <a:pt x="1279" y="1"/>
                    <a:pt x="1215" y="1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5" name="Google Shape;4485;p53"/>
            <p:cNvSpPr/>
            <p:nvPr/>
          </p:nvSpPr>
          <p:spPr>
            <a:xfrm>
              <a:off x="1484950" y="3730275"/>
              <a:ext cx="37675" cy="14275"/>
            </a:xfrm>
            <a:custGeom>
              <a:avLst/>
              <a:gdLst/>
              <a:ahLst/>
              <a:cxnLst/>
              <a:rect l="l" t="t" r="r" b="b"/>
              <a:pathLst>
                <a:path w="1507" h="571" extrusionOk="0">
                  <a:moveTo>
                    <a:pt x="1279" y="0"/>
                  </a:moveTo>
                  <a:cubicBezTo>
                    <a:pt x="913" y="69"/>
                    <a:pt x="548" y="137"/>
                    <a:pt x="183" y="183"/>
                  </a:cubicBezTo>
                  <a:cubicBezTo>
                    <a:pt x="69" y="206"/>
                    <a:pt x="0" y="297"/>
                    <a:pt x="23" y="411"/>
                  </a:cubicBezTo>
                  <a:cubicBezTo>
                    <a:pt x="23" y="502"/>
                    <a:pt x="114" y="571"/>
                    <a:pt x="206" y="571"/>
                  </a:cubicBezTo>
                  <a:lnTo>
                    <a:pt x="229" y="571"/>
                  </a:lnTo>
                  <a:cubicBezTo>
                    <a:pt x="617" y="502"/>
                    <a:pt x="982" y="434"/>
                    <a:pt x="1347" y="388"/>
                  </a:cubicBezTo>
                  <a:cubicBezTo>
                    <a:pt x="1438" y="365"/>
                    <a:pt x="1507" y="251"/>
                    <a:pt x="1484" y="160"/>
                  </a:cubicBezTo>
                  <a:cubicBezTo>
                    <a:pt x="1484" y="69"/>
                    <a:pt x="1370" y="0"/>
                    <a:pt x="12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6" name="Google Shape;4486;p53"/>
            <p:cNvSpPr/>
            <p:nvPr/>
          </p:nvSpPr>
          <p:spPr>
            <a:xfrm>
              <a:off x="1469550" y="3032850"/>
              <a:ext cx="37100" cy="13825"/>
            </a:xfrm>
            <a:custGeom>
              <a:avLst/>
              <a:gdLst/>
              <a:ahLst/>
              <a:cxnLst/>
              <a:rect l="l" t="t" r="r" b="b"/>
              <a:pathLst>
                <a:path w="1484" h="553" extrusionOk="0">
                  <a:moveTo>
                    <a:pt x="1276" y="0"/>
                  </a:moveTo>
                  <a:cubicBezTo>
                    <a:pt x="1262" y="0"/>
                    <a:pt x="1247" y="2"/>
                    <a:pt x="1233" y="5"/>
                  </a:cubicBezTo>
                  <a:cubicBezTo>
                    <a:pt x="890" y="73"/>
                    <a:pt x="525" y="142"/>
                    <a:pt x="160" y="187"/>
                  </a:cubicBezTo>
                  <a:cubicBezTo>
                    <a:pt x="68" y="210"/>
                    <a:pt x="0" y="301"/>
                    <a:pt x="0" y="393"/>
                  </a:cubicBezTo>
                  <a:cubicBezTo>
                    <a:pt x="23" y="484"/>
                    <a:pt x="91" y="553"/>
                    <a:pt x="183" y="553"/>
                  </a:cubicBezTo>
                  <a:lnTo>
                    <a:pt x="228" y="553"/>
                  </a:lnTo>
                  <a:cubicBezTo>
                    <a:pt x="593" y="507"/>
                    <a:pt x="959" y="438"/>
                    <a:pt x="1301" y="370"/>
                  </a:cubicBezTo>
                  <a:cubicBezTo>
                    <a:pt x="1415" y="370"/>
                    <a:pt x="1484" y="256"/>
                    <a:pt x="1461" y="165"/>
                  </a:cubicBezTo>
                  <a:cubicBezTo>
                    <a:pt x="1441" y="65"/>
                    <a:pt x="1369" y="0"/>
                    <a:pt x="127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7" name="Google Shape;4487;p53"/>
            <p:cNvSpPr/>
            <p:nvPr/>
          </p:nvSpPr>
          <p:spPr>
            <a:xfrm>
              <a:off x="1429025" y="3738725"/>
              <a:ext cx="38250" cy="12100"/>
            </a:xfrm>
            <a:custGeom>
              <a:avLst/>
              <a:gdLst/>
              <a:ahLst/>
              <a:cxnLst/>
              <a:rect l="l" t="t" r="r" b="b"/>
              <a:pathLst>
                <a:path w="1530" h="484" extrusionOk="0">
                  <a:moveTo>
                    <a:pt x="1338" y="0"/>
                  </a:moveTo>
                  <a:cubicBezTo>
                    <a:pt x="1325" y="0"/>
                    <a:pt x="1313" y="2"/>
                    <a:pt x="1301" y="5"/>
                  </a:cubicBezTo>
                  <a:cubicBezTo>
                    <a:pt x="1050" y="27"/>
                    <a:pt x="799" y="50"/>
                    <a:pt x="525" y="73"/>
                  </a:cubicBezTo>
                  <a:lnTo>
                    <a:pt x="183" y="119"/>
                  </a:lnTo>
                  <a:cubicBezTo>
                    <a:pt x="92" y="119"/>
                    <a:pt x="0" y="210"/>
                    <a:pt x="23" y="324"/>
                  </a:cubicBezTo>
                  <a:cubicBezTo>
                    <a:pt x="23" y="415"/>
                    <a:pt x="115" y="484"/>
                    <a:pt x="206" y="484"/>
                  </a:cubicBezTo>
                  <a:lnTo>
                    <a:pt x="229" y="484"/>
                  </a:lnTo>
                  <a:lnTo>
                    <a:pt x="571" y="461"/>
                  </a:lnTo>
                  <a:cubicBezTo>
                    <a:pt x="822" y="438"/>
                    <a:pt x="1096" y="393"/>
                    <a:pt x="1347" y="370"/>
                  </a:cubicBezTo>
                  <a:cubicBezTo>
                    <a:pt x="1438" y="370"/>
                    <a:pt x="1530" y="256"/>
                    <a:pt x="1507" y="164"/>
                  </a:cubicBezTo>
                  <a:cubicBezTo>
                    <a:pt x="1507" y="65"/>
                    <a:pt x="1420" y="0"/>
                    <a:pt x="13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8" name="Google Shape;4488;p53"/>
            <p:cNvSpPr/>
            <p:nvPr/>
          </p:nvSpPr>
          <p:spPr>
            <a:xfrm>
              <a:off x="1523175" y="3019125"/>
              <a:ext cx="36550" cy="17275"/>
            </a:xfrm>
            <a:custGeom>
              <a:avLst/>
              <a:gdLst/>
              <a:ahLst/>
              <a:cxnLst/>
              <a:rect l="l" t="t" r="r" b="b"/>
              <a:pathLst>
                <a:path w="1462" h="691" extrusionOk="0">
                  <a:moveTo>
                    <a:pt x="1236" y="0"/>
                  </a:moveTo>
                  <a:cubicBezTo>
                    <a:pt x="1220" y="0"/>
                    <a:pt x="1203" y="2"/>
                    <a:pt x="1188" y="6"/>
                  </a:cubicBezTo>
                  <a:cubicBezTo>
                    <a:pt x="868" y="120"/>
                    <a:pt x="503" y="234"/>
                    <a:pt x="160" y="326"/>
                  </a:cubicBezTo>
                  <a:cubicBezTo>
                    <a:pt x="46" y="348"/>
                    <a:pt x="1" y="440"/>
                    <a:pt x="23" y="554"/>
                  </a:cubicBezTo>
                  <a:cubicBezTo>
                    <a:pt x="46" y="622"/>
                    <a:pt x="115" y="691"/>
                    <a:pt x="206" y="691"/>
                  </a:cubicBezTo>
                  <a:lnTo>
                    <a:pt x="252" y="691"/>
                  </a:lnTo>
                  <a:cubicBezTo>
                    <a:pt x="617" y="577"/>
                    <a:pt x="982" y="485"/>
                    <a:pt x="1302" y="371"/>
                  </a:cubicBezTo>
                  <a:cubicBezTo>
                    <a:pt x="1416" y="326"/>
                    <a:pt x="1461" y="234"/>
                    <a:pt x="1439" y="120"/>
                  </a:cubicBezTo>
                  <a:cubicBezTo>
                    <a:pt x="1401" y="44"/>
                    <a:pt x="1316" y="0"/>
                    <a:pt x="1236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89" name="Google Shape;4489;p53"/>
            <p:cNvSpPr/>
            <p:nvPr/>
          </p:nvSpPr>
          <p:spPr>
            <a:xfrm>
              <a:off x="1554550" y="2741375"/>
              <a:ext cx="79350" cy="104575"/>
            </a:xfrm>
            <a:custGeom>
              <a:avLst/>
              <a:gdLst/>
              <a:ahLst/>
              <a:cxnLst/>
              <a:rect l="l" t="t" r="r" b="b"/>
              <a:pathLst>
                <a:path w="3174" h="4183" extrusionOk="0">
                  <a:moveTo>
                    <a:pt x="184" y="0"/>
                  </a:moveTo>
                  <a:cubicBezTo>
                    <a:pt x="138" y="0"/>
                    <a:pt x="1" y="1119"/>
                    <a:pt x="229" y="2237"/>
                  </a:cubicBezTo>
                  <a:cubicBezTo>
                    <a:pt x="321" y="2785"/>
                    <a:pt x="526" y="3333"/>
                    <a:pt x="846" y="3698"/>
                  </a:cubicBezTo>
                  <a:cubicBezTo>
                    <a:pt x="1005" y="3858"/>
                    <a:pt x="1165" y="3972"/>
                    <a:pt x="1302" y="4040"/>
                  </a:cubicBezTo>
                  <a:cubicBezTo>
                    <a:pt x="1416" y="4086"/>
                    <a:pt x="1485" y="4109"/>
                    <a:pt x="1485" y="4109"/>
                  </a:cubicBezTo>
                  <a:cubicBezTo>
                    <a:pt x="1485" y="4109"/>
                    <a:pt x="1507" y="4109"/>
                    <a:pt x="1530" y="4131"/>
                  </a:cubicBezTo>
                  <a:cubicBezTo>
                    <a:pt x="1576" y="4131"/>
                    <a:pt x="1622" y="4154"/>
                    <a:pt x="1690" y="4154"/>
                  </a:cubicBezTo>
                  <a:cubicBezTo>
                    <a:pt x="1759" y="4166"/>
                    <a:pt x="1844" y="4183"/>
                    <a:pt x="1944" y="4183"/>
                  </a:cubicBezTo>
                  <a:cubicBezTo>
                    <a:pt x="2044" y="4183"/>
                    <a:pt x="2158" y="4166"/>
                    <a:pt x="2284" y="4109"/>
                  </a:cubicBezTo>
                  <a:cubicBezTo>
                    <a:pt x="2512" y="4017"/>
                    <a:pt x="2717" y="3789"/>
                    <a:pt x="2831" y="3538"/>
                  </a:cubicBezTo>
                  <a:cubicBezTo>
                    <a:pt x="2968" y="3264"/>
                    <a:pt x="3037" y="2990"/>
                    <a:pt x="3082" y="2716"/>
                  </a:cubicBezTo>
                  <a:cubicBezTo>
                    <a:pt x="3174" y="2146"/>
                    <a:pt x="3174" y="1575"/>
                    <a:pt x="3151" y="1164"/>
                  </a:cubicBezTo>
                  <a:cubicBezTo>
                    <a:pt x="3151" y="753"/>
                    <a:pt x="3105" y="479"/>
                    <a:pt x="3082" y="479"/>
                  </a:cubicBezTo>
                  <a:cubicBezTo>
                    <a:pt x="3082" y="479"/>
                    <a:pt x="3081" y="479"/>
                    <a:pt x="3080" y="479"/>
                  </a:cubicBezTo>
                  <a:cubicBezTo>
                    <a:pt x="3015" y="479"/>
                    <a:pt x="3057" y="1608"/>
                    <a:pt x="2831" y="2671"/>
                  </a:cubicBezTo>
                  <a:cubicBezTo>
                    <a:pt x="2717" y="3196"/>
                    <a:pt x="2489" y="3698"/>
                    <a:pt x="2147" y="3812"/>
                  </a:cubicBezTo>
                  <a:cubicBezTo>
                    <a:pt x="2066" y="3839"/>
                    <a:pt x="1978" y="3850"/>
                    <a:pt x="1901" y="3850"/>
                  </a:cubicBezTo>
                  <a:cubicBezTo>
                    <a:pt x="1846" y="3850"/>
                    <a:pt x="1796" y="3844"/>
                    <a:pt x="1759" y="3835"/>
                  </a:cubicBezTo>
                  <a:cubicBezTo>
                    <a:pt x="1644" y="3812"/>
                    <a:pt x="1599" y="3766"/>
                    <a:pt x="1599" y="3766"/>
                  </a:cubicBezTo>
                  <a:cubicBezTo>
                    <a:pt x="1599" y="3766"/>
                    <a:pt x="1530" y="3766"/>
                    <a:pt x="1439" y="3721"/>
                  </a:cubicBezTo>
                  <a:cubicBezTo>
                    <a:pt x="1325" y="3675"/>
                    <a:pt x="1211" y="3606"/>
                    <a:pt x="1074" y="3470"/>
                  </a:cubicBezTo>
                  <a:cubicBezTo>
                    <a:pt x="823" y="3196"/>
                    <a:pt x="594" y="2716"/>
                    <a:pt x="457" y="2168"/>
                  </a:cubicBezTo>
                  <a:cubicBezTo>
                    <a:pt x="321" y="1643"/>
                    <a:pt x="252" y="1096"/>
                    <a:pt x="229" y="685"/>
                  </a:cubicBezTo>
                  <a:cubicBezTo>
                    <a:pt x="206" y="274"/>
                    <a:pt x="206" y="0"/>
                    <a:pt x="184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0" name="Google Shape;4490;p53"/>
            <p:cNvSpPr/>
            <p:nvPr/>
          </p:nvSpPr>
          <p:spPr>
            <a:xfrm>
              <a:off x="1310900" y="2736200"/>
              <a:ext cx="90750" cy="144525"/>
            </a:xfrm>
            <a:custGeom>
              <a:avLst/>
              <a:gdLst/>
              <a:ahLst/>
              <a:cxnLst/>
              <a:rect l="l" t="t" r="r" b="b"/>
              <a:pathLst>
                <a:path w="3630" h="5781" extrusionOk="0">
                  <a:moveTo>
                    <a:pt x="2469" y="0"/>
                  </a:moveTo>
                  <a:cubicBezTo>
                    <a:pt x="2468" y="0"/>
                    <a:pt x="2467" y="1"/>
                    <a:pt x="2466" y="2"/>
                  </a:cubicBezTo>
                  <a:cubicBezTo>
                    <a:pt x="2443" y="2"/>
                    <a:pt x="2489" y="276"/>
                    <a:pt x="2625" y="709"/>
                  </a:cubicBezTo>
                  <a:cubicBezTo>
                    <a:pt x="2740" y="1120"/>
                    <a:pt x="2922" y="1691"/>
                    <a:pt x="3059" y="2239"/>
                  </a:cubicBezTo>
                  <a:cubicBezTo>
                    <a:pt x="3196" y="2809"/>
                    <a:pt x="3287" y="3357"/>
                    <a:pt x="3287" y="3791"/>
                  </a:cubicBezTo>
                  <a:cubicBezTo>
                    <a:pt x="3287" y="3996"/>
                    <a:pt x="3287" y="4156"/>
                    <a:pt x="3265" y="4293"/>
                  </a:cubicBezTo>
                  <a:cubicBezTo>
                    <a:pt x="3242" y="4407"/>
                    <a:pt x="3242" y="4475"/>
                    <a:pt x="3242" y="4475"/>
                  </a:cubicBezTo>
                  <a:cubicBezTo>
                    <a:pt x="3242" y="4475"/>
                    <a:pt x="3219" y="4544"/>
                    <a:pt x="3196" y="4658"/>
                  </a:cubicBezTo>
                  <a:cubicBezTo>
                    <a:pt x="3150" y="4749"/>
                    <a:pt x="3128" y="4932"/>
                    <a:pt x="3014" y="5092"/>
                  </a:cubicBezTo>
                  <a:cubicBezTo>
                    <a:pt x="2900" y="5335"/>
                    <a:pt x="2590" y="5498"/>
                    <a:pt x="2232" y="5498"/>
                  </a:cubicBezTo>
                  <a:cubicBezTo>
                    <a:pt x="2087" y="5498"/>
                    <a:pt x="1933" y="5471"/>
                    <a:pt x="1781" y="5411"/>
                  </a:cubicBezTo>
                  <a:cubicBezTo>
                    <a:pt x="1233" y="5229"/>
                    <a:pt x="799" y="4841"/>
                    <a:pt x="503" y="4544"/>
                  </a:cubicBezTo>
                  <a:cubicBezTo>
                    <a:pt x="219" y="4238"/>
                    <a:pt x="60" y="3995"/>
                    <a:pt x="27" y="3995"/>
                  </a:cubicBezTo>
                  <a:cubicBezTo>
                    <a:pt x="26" y="3995"/>
                    <a:pt x="24" y="3995"/>
                    <a:pt x="23" y="3996"/>
                  </a:cubicBezTo>
                  <a:cubicBezTo>
                    <a:pt x="1" y="3996"/>
                    <a:pt x="46" y="4065"/>
                    <a:pt x="92" y="4179"/>
                  </a:cubicBezTo>
                  <a:cubicBezTo>
                    <a:pt x="160" y="4293"/>
                    <a:pt x="252" y="4453"/>
                    <a:pt x="389" y="4635"/>
                  </a:cubicBezTo>
                  <a:cubicBezTo>
                    <a:pt x="663" y="4978"/>
                    <a:pt x="1096" y="5411"/>
                    <a:pt x="1690" y="5639"/>
                  </a:cubicBezTo>
                  <a:cubicBezTo>
                    <a:pt x="1888" y="5722"/>
                    <a:pt x="2123" y="5781"/>
                    <a:pt x="2350" y="5781"/>
                  </a:cubicBezTo>
                  <a:cubicBezTo>
                    <a:pt x="2436" y="5781"/>
                    <a:pt x="2521" y="5772"/>
                    <a:pt x="2603" y="5754"/>
                  </a:cubicBezTo>
                  <a:cubicBezTo>
                    <a:pt x="2762" y="5731"/>
                    <a:pt x="2899" y="5639"/>
                    <a:pt x="3014" y="5571"/>
                  </a:cubicBezTo>
                  <a:cubicBezTo>
                    <a:pt x="3128" y="5457"/>
                    <a:pt x="3242" y="5388"/>
                    <a:pt x="3287" y="5274"/>
                  </a:cubicBezTo>
                  <a:cubicBezTo>
                    <a:pt x="3447" y="5069"/>
                    <a:pt x="3470" y="4863"/>
                    <a:pt x="3538" y="4749"/>
                  </a:cubicBezTo>
                  <a:cubicBezTo>
                    <a:pt x="3561" y="4612"/>
                    <a:pt x="3584" y="4544"/>
                    <a:pt x="3584" y="4544"/>
                  </a:cubicBezTo>
                  <a:cubicBezTo>
                    <a:pt x="3584" y="4544"/>
                    <a:pt x="3584" y="4453"/>
                    <a:pt x="3607" y="4316"/>
                  </a:cubicBezTo>
                  <a:cubicBezTo>
                    <a:pt x="3607" y="4179"/>
                    <a:pt x="3630" y="3996"/>
                    <a:pt x="3630" y="3768"/>
                  </a:cubicBezTo>
                  <a:cubicBezTo>
                    <a:pt x="3584" y="3311"/>
                    <a:pt x="3470" y="2741"/>
                    <a:pt x="3287" y="2170"/>
                  </a:cubicBezTo>
                  <a:cubicBezTo>
                    <a:pt x="3128" y="1599"/>
                    <a:pt x="2899" y="1074"/>
                    <a:pt x="2740" y="664"/>
                  </a:cubicBezTo>
                  <a:cubicBezTo>
                    <a:pt x="2586" y="269"/>
                    <a:pt x="2496" y="0"/>
                    <a:pt x="24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1" name="Google Shape;4491;p53"/>
            <p:cNvSpPr/>
            <p:nvPr/>
          </p:nvSpPr>
          <p:spPr>
            <a:xfrm>
              <a:off x="1411325" y="2832675"/>
              <a:ext cx="166650" cy="177650"/>
            </a:xfrm>
            <a:custGeom>
              <a:avLst/>
              <a:gdLst/>
              <a:ahLst/>
              <a:cxnLst/>
              <a:rect l="l" t="t" r="r" b="b"/>
              <a:pathLst>
                <a:path w="6666" h="7106" extrusionOk="0">
                  <a:moveTo>
                    <a:pt x="6369" y="0"/>
                  </a:moveTo>
                  <a:cubicBezTo>
                    <a:pt x="6255" y="23"/>
                    <a:pt x="6141" y="91"/>
                    <a:pt x="6027" y="137"/>
                  </a:cubicBezTo>
                  <a:lnTo>
                    <a:pt x="5821" y="228"/>
                  </a:lnTo>
                  <a:cubicBezTo>
                    <a:pt x="5684" y="274"/>
                    <a:pt x="5570" y="342"/>
                    <a:pt x="5433" y="388"/>
                  </a:cubicBezTo>
                  <a:cubicBezTo>
                    <a:pt x="5159" y="457"/>
                    <a:pt x="4885" y="571"/>
                    <a:pt x="4612" y="616"/>
                  </a:cubicBezTo>
                  <a:cubicBezTo>
                    <a:pt x="3493" y="890"/>
                    <a:pt x="2329" y="982"/>
                    <a:pt x="1462" y="1073"/>
                  </a:cubicBezTo>
                  <a:cubicBezTo>
                    <a:pt x="1028" y="1119"/>
                    <a:pt x="663" y="1164"/>
                    <a:pt x="412" y="1187"/>
                  </a:cubicBezTo>
                  <a:cubicBezTo>
                    <a:pt x="138" y="1210"/>
                    <a:pt x="1" y="1255"/>
                    <a:pt x="1" y="1255"/>
                  </a:cubicBezTo>
                  <a:cubicBezTo>
                    <a:pt x="1" y="1267"/>
                    <a:pt x="41" y="1273"/>
                    <a:pt x="112" y="1273"/>
                  </a:cubicBezTo>
                  <a:cubicBezTo>
                    <a:pt x="183" y="1273"/>
                    <a:pt x="286" y="1267"/>
                    <a:pt x="412" y="1255"/>
                  </a:cubicBezTo>
                  <a:cubicBezTo>
                    <a:pt x="663" y="1255"/>
                    <a:pt x="1028" y="1233"/>
                    <a:pt x="1462" y="1210"/>
                  </a:cubicBezTo>
                  <a:cubicBezTo>
                    <a:pt x="2329" y="1164"/>
                    <a:pt x="3516" y="1096"/>
                    <a:pt x="4657" y="867"/>
                  </a:cubicBezTo>
                  <a:cubicBezTo>
                    <a:pt x="4954" y="799"/>
                    <a:pt x="5251" y="708"/>
                    <a:pt x="5525" y="639"/>
                  </a:cubicBezTo>
                  <a:cubicBezTo>
                    <a:pt x="5662" y="594"/>
                    <a:pt x="5798" y="525"/>
                    <a:pt x="5935" y="479"/>
                  </a:cubicBezTo>
                  <a:lnTo>
                    <a:pt x="6118" y="411"/>
                  </a:lnTo>
                  <a:cubicBezTo>
                    <a:pt x="6118" y="411"/>
                    <a:pt x="6141" y="411"/>
                    <a:pt x="6141" y="388"/>
                  </a:cubicBezTo>
                  <a:lnTo>
                    <a:pt x="6141" y="434"/>
                  </a:lnTo>
                  <a:cubicBezTo>
                    <a:pt x="6164" y="479"/>
                    <a:pt x="6164" y="548"/>
                    <a:pt x="6186" y="616"/>
                  </a:cubicBezTo>
                  <a:cubicBezTo>
                    <a:pt x="6209" y="753"/>
                    <a:pt x="6232" y="867"/>
                    <a:pt x="6232" y="1004"/>
                  </a:cubicBezTo>
                  <a:cubicBezTo>
                    <a:pt x="6255" y="1233"/>
                    <a:pt x="6278" y="1484"/>
                    <a:pt x="6301" y="1689"/>
                  </a:cubicBezTo>
                  <a:cubicBezTo>
                    <a:pt x="6323" y="2557"/>
                    <a:pt x="6255" y="3127"/>
                    <a:pt x="6255" y="3127"/>
                  </a:cubicBezTo>
                  <a:cubicBezTo>
                    <a:pt x="6255" y="3127"/>
                    <a:pt x="6255" y="3264"/>
                    <a:pt x="6232" y="3515"/>
                  </a:cubicBezTo>
                  <a:cubicBezTo>
                    <a:pt x="6186" y="3766"/>
                    <a:pt x="6141" y="4109"/>
                    <a:pt x="6027" y="4520"/>
                  </a:cubicBezTo>
                  <a:cubicBezTo>
                    <a:pt x="5890" y="4930"/>
                    <a:pt x="5707" y="5410"/>
                    <a:pt x="5388" y="5821"/>
                  </a:cubicBezTo>
                  <a:cubicBezTo>
                    <a:pt x="5068" y="6231"/>
                    <a:pt x="4634" y="6597"/>
                    <a:pt x="4087" y="6756"/>
                  </a:cubicBezTo>
                  <a:cubicBezTo>
                    <a:pt x="3850" y="6839"/>
                    <a:pt x="3599" y="6875"/>
                    <a:pt x="3349" y="6875"/>
                  </a:cubicBezTo>
                  <a:cubicBezTo>
                    <a:pt x="3045" y="6875"/>
                    <a:pt x="2742" y="6821"/>
                    <a:pt x="2466" y="6734"/>
                  </a:cubicBezTo>
                  <a:cubicBezTo>
                    <a:pt x="1964" y="6597"/>
                    <a:pt x="1530" y="6323"/>
                    <a:pt x="1188" y="6072"/>
                  </a:cubicBezTo>
                  <a:cubicBezTo>
                    <a:pt x="517" y="5535"/>
                    <a:pt x="240" y="4998"/>
                    <a:pt x="186" y="4998"/>
                  </a:cubicBezTo>
                  <a:cubicBezTo>
                    <a:pt x="185" y="4998"/>
                    <a:pt x="184" y="4998"/>
                    <a:pt x="183" y="4999"/>
                  </a:cubicBezTo>
                  <a:cubicBezTo>
                    <a:pt x="183" y="5022"/>
                    <a:pt x="252" y="5136"/>
                    <a:pt x="389" y="5364"/>
                  </a:cubicBezTo>
                  <a:cubicBezTo>
                    <a:pt x="526" y="5569"/>
                    <a:pt x="754" y="5889"/>
                    <a:pt x="1096" y="6163"/>
                  </a:cubicBezTo>
                  <a:cubicBezTo>
                    <a:pt x="1439" y="6460"/>
                    <a:pt x="1873" y="6756"/>
                    <a:pt x="2420" y="6939"/>
                  </a:cubicBezTo>
                  <a:cubicBezTo>
                    <a:pt x="2726" y="7045"/>
                    <a:pt x="3070" y="7105"/>
                    <a:pt x="3417" y="7105"/>
                  </a:cubicBezTo>
                  <a:cubicBezTo>
                    <a:pt x="3666" y="7105"/>
                    <a:pt x="3917" y="7074"/>
                    <a:pt x="4155" y="7007"/>
                  </a:cubicBezTo>
                  <a:cubicBezTo>
                    <a:pt x="4771" y="6825"/>
                    <a:pt x="5273" y="6437"/>
                    <a:pt x="5616" y="6003"/>
                  </a:cubicBezTo>
                  <a:cubicBezTo>
                    <a:pt x="5981" y="5547"/>
                    <a:pt x="6186" y="5044"/>
                    <a:pt x="6323" y="4611"/>
                  </a:cubicBezTo>
                  <a:cubicBezTo>
                    <a:pt x="6460" y="4200"/>
                    <a:pt x="6529" y="3812"/>
                    <a:pt x="6575" y="3561"/>
                  </a:cubicBezTo>
                  <a:cubicBezTo>
                    <a:pt x="6597" y="3310"/>
                    <a:pt x="6620" y="3150"/>
                    <a:pt x="6620" y="3150"/>
                  </a:cubicBezTo>
                  <a:cubicBezTo>
                    <a:pt x="6620" y="3150"/>
                    <a:pt x="6666" y="2557"/>
                    <a:pt x="6620" y="1666"/>
                  </a:cubicBezTo>
                  <a:cubicBezTo>
                    <a:pt x="6597" y="1438"/>
                    <a:pt x="6575" y="1210"/>
                    <a:pt x="6552" y="959"/>
                  </a:cubicBezTo>
                  <a:cubicBezTo>
                    <a:pt x="6529" y="822"/>
                    <a:pt x="6506" y="708"/>
                    <a:pt x="6483" y="571"/>
                  </a:cubicBezTo>
                  <a:cubicBezTo>
                    <a:pt x="6438" y="388"/>
                    <a:pt x="6415" y="183"/>
                    <a:pt x="6369" y="0"/>
                  </a:cubicBezTo>
                  <a:close/>
                </a:path>
              </a:pathLst>
            </a:custGeom>
            <a:solidFill>
              <a:srgbClr val="00B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2" name="Google Shape;4492;p53"/>
            <p:cNvSpPr/>
            <p:nvPr/>
          </p:nvSpPr>
          <p:spPr>
            <a:xfrm>
              <a:off x="938850" y="2480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1" y="1"/>
                  </a:moveTo>
                  <a:cubicBezTo>
                    <a:pt x="5606" y="1"/>
                    <a:pt x="4456" y="216"/>
                    <a:pt x="3287" y="646"/>
                  </a:cubicBezTo>
                  <a:cubicBezTo>
                    <a:pt x="4018" y="1011"/>
                    <a:pt x="4611" y="943"/>
                    <a:pt x="5798" y="1148"/>
                  </a:cubicBezTo>
                  <a:cubicBezTo>
                    <a:pt x="6848" y="1810"/>
                    <a:pt x="8263" y="2152"/>
                    <a:pt x="10044" y="4755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19" y="26592"/>
                    <a:pt x="3403" y="26558"/>
                    <a:pt x="2968" y="26484"/>
                  </a:cubicBezTo>
                  <a:lnTo>
                    <a:pt x="92" y="26690"/>
                  </a:lnTo>
                  <a:cubicBezTo>
                    <a:pt x="92" y="26690"/>
                    <a:pt x="0" y="29588"/>
                    <a:pt x="4474" y="29976"/>
                  </a:cubicBezTo>
                  <a:cubicBezTo>
                    <a:pt x="4724" y="29997"/>
                    <a:pt x="4972" y="30008"/>
                    <a:pt x="5218" y="30008"/>
                  </a:cubicBezTo>
                  <a:cubicBezTo>
                    <a:pt x="8190" y="30008"/>
                    <a:pt x="10880" y="28510"/>
                    <a:pt x="12714" y="26233"/>
                  </a:cubicBezTo>
                  <a:cubicBezTo>
                    <a:pt x="13308" y="25503"/>
                    <a:pt x="14266" y="24613"/>
                    <a:pt x="14654" y="23722"/>
                  </a:cubicBezTo>
                  <a:cubicBezTo>
                    <a:pt x="16480" y="19591"/>
                    <a:pt x="17279" y="15848"/>
                    <a:pt x="16480" y="11283"/>
                  </a:cubicBezTo>
                  <a:cubicBezTo>
                    <a:pt x="15137" y="3722"/>
                    <a:pt x="11303" y="1"/>
                    <a:pt x="67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3" name="Google Shape;4493;p53"/>
            <p:cNvSpPr/>
            <p:nvPr/>
          </p:nvSpPr>
          <p:spPr>
            <a:xfrm>
              <a:off x="941125" y="2509125"/>
              <a:ext cx="353825" cy="685050"/>
            </a:xfrm>
            <a:custGeom>
              <a:avLst/>
              <a:gdLst/>
              <a:ahLst/>
              <a:cxnLst/>
              <a:rect l="l" t="t" r="r" b="b"/>
              <a:pathLst>
                <a:path w="14153" h="27402" extrusionOk="0">
                  <a:moveTo>
                    <a:pt x="5707" y="0"/>
                  </a:moveTo>
                  <a:cubicBezTo>
                    <a:pt x="6757" y="662"/>
                    <a:pt x="8172" y="1004"/>
                    <a:pt x="9953" y="3607"/>
                  </a:cubicBezTo>
                  <a:cubicBezTo>
                    <a:pt x="12395" y="7190"/>
                    <a:pt x="13696" y="16571"/>
                    <a:pt x="10318" y="21798"/>
                  </a:cubicBezTo>
                  <a:cubicBezTo>
                    <a:pt x="10318" y="21798"/>
                    <a:pt x="8248" y="25444"/>
                    <a:pt x="4126" y="25444"/>
                  </a:cubicBezTo>
                  <a:cubicBezTo>
                    <a:pt x="3728" y="25444"/>
                    <a:pt x="3312" y="25410"/>
                    <a:pt x="2877" y="25336"/>
                  </a:cubicBezTo>
                  <a:lnTo>
                    <a:pt x="1" y="25542"/>
                  </a:lnTo>
                  <a:cubicBezTo>
                    <a:pt x="1" y="25542"/>
                    <a:pt x="1" y="26089"/>
                    <a:pt x="343" y="26751"/>
                  </a:cubicBezTo>
                  <a:cubicBezTo>
                    <a:pt x="914" y="27071"/>
                    <a:pt x="1690" y="27299"/>
                    <a:pt x="2694" y="27368"/>
                  </a:cubicBezTo>
                  <a:cubicBezTo>
                    <a:pt x="2942" y="27390"/>
                    <a:pt x="3188" y="27401"/>
                    <a:pt x="3431" y="27401"/>
                  </a:cubicBezTo>
                  <a:cubicBezTo>
                    <a:pt x="6132" y="27401"/>
                    <a:pt x="8575" y="26039"/>
                    <a:pt x="10249" y="23967"/>
                  </a:cubicBezTo>
                  <a:cubicBezTo>
                    <a:pt x="10797" y="23282"/>
                    <a:pt x="11254" y="22506"/>
                    <a:pt x="11596" y="21707"/>
                  </a:cubicBezTo>
                  <a:cubicBezTo>
                    <a:pt x="13262" y="17918"/>
                    <a:pt x="14152" y="14426"/>
                    <a:pt x="13399" y="10249"/>
                  </a:cubicBezTo>
                  <a:cubicBezTo>
                    <a:pt x="12281" y="3880"/>
                    <a:pt x="9382" y="502"/>
                    <a:pt x="570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4" name="Google Shape;4494;p53"/>
            <p:cNvSpPr/>
            <p:nvPr/>
          </p:nvSpPr>
          <p:spPr>
            <a:xfrm>
              <a:off x="1070100" y="2524975"/>
              <a:ext cx="199750" cy="612500"/>
            </a:xfrm>
            <a:custGeom>
              <a:avLst/>
              <a:gdLst/>
              <a:ahLst/>
              <a:cxnLst/>
              <a:rect l="l" t="t" r="r" b="b"/>
              <a:pathLst>
                <a:path w="7990" h="24500" extrusionOk="0">
                  <a:moveTo>
                    <a:pt x="991" y="1"/>
                  </a:moveTo>
                  <a:cubicBezTo>
                    <a:pt x="862" y="1"/>
                    <a:pt x="744" y="11"/>
                    <a:pt x="639" y="28"/>
                  </a:cubicBezTo>
                  <a:cubicBezTo>
                    <a:pt x="206" y="97"/>
                    <a:pt x="0" y="211"/>
                    <a:pt x="0" y="211"/>
                  </a:cubicBezTo>
                  <a:cubicBezTo>
                    <a:pt x="6" y="222"/>
                    <a:pt x="23" y="226"/>
                    <a:pt x="52" y="226"/>
                  </a:cubicBezTo>
                  <a:cubicBezTo>
                    <a:pt x="142" y="226"/>
                    <a:pt x="345" y="182"/>
                    <a:pt x="639" y="165"/>
                  </a:cubicBezTo>
                  <a:cubicBezTo>
                    <a:pt x="1027" y="165"/>
                    <a:pt x="1621" y="234"/>
                    <a:pt x="2214" y="553"/>
                  </a:cubicBezTo>
                  <a:cubicBezTo>
                    <a:pt x="3424" y="1192"/>
                    <a:pt x="4588" y="2699"/>
                    <a:pt x="5433" y="4319"/>
                  </a:cubicBezTo>
                  <a:cubicBezTo>
                    <a:pt x="5866" y="5118"/>
                    <a:pt x="6232" y="5986"/>
                    <a:pt x="6460" y="6784"/>
                  </a:cubicBezTo>
                  <a:cubicBezTo>
                    <a:pt x="6642" y="7629"/>
                    <a:pt x="6825" y="8428"/>
                    <a:pt x="6916" y="9090"/>
                  </a:cubicBezTo>
                  <a:cubicBezTo>
                    <a:pt x="7053" y="9775"/>
                    <a:pt x="7099" y="10345"/>
                    <a:pt x="7167" y="10756"/>
                  </a:cubicBezTo>
                  <a:cubicBezTo>
                    <a:pt x="7190" y="10961"/>
                    <a:pt x="7190" y="11098"/>
                    <a:pt x="7213" y="11212"/>
                  </a:cubicBezTo>
                  <a:cubicBezTo>
                    <a:pt x="7213" y="11327"/>
                    <a:pt x="7213" y="11372"/>
                    <a:pt x="7213" y="11372"/>
                  </a:cubicBezTo>
                  <a:cubicBezTo>
                    <a:pt x="7213" y="11372"/>
                    <a:pt x="7236" y="11601"/>
                    <a:pt x="7259" y="12011"/>
                  </a:cubicBezTo>
                  <a:cubicBezTo>
                    <a:pt x="7304" y="12399"/>
                    <a:pt x="7282" y="12993"/>
                    <a:pt x="7304" y="13678"/>
                  </a:cubicBezTo>
                  <a:cubicBezTo>
                    <a:pt x="7259" y="14362"/>
                    <a:pt x="7213" y="15161"/>
                    <a:pt x="7030" y="16006"/>
                  </a:cubicBezTo>
                  <a:cubicBezTo>
                    <a:pt x="6985" y="16211"/>
                    <a:pt x="6962" y="16417"/>
                    <a:pt x="6894" y="16645"/>
                  </a:cubicBezTo>
                  <a:cubicBezTo>
                    <a:pt x="6848" y="16850"/>
                    <a:pt x="6779" y="17056"/>
                    <a:pt x="6711" y="17284"/>
                  </a:cubicBezTo>
                  <a:cubicBezTo>
                    <a:pt x="6642" y="17489"/>
                    <a:pt x="6574" y="17718"/>
                    <a:pt x="6506" y="17923"/>
                  </a:cubicBezTo>
                  <a:lnTo>
                    <a:pt x="6254" y="18562"/>
                  </a:lnTo>
                  <a:cubicBezTo>
                    <a:pt x="5570" y="20297"/>
                    <a:pt x="4588" y="21872"/>
                    <a:pt x="3652" y="22899"/>
                  </a:cubicBezTo>
                  <a:cubicBezTo>
                    <a:pt x="2739" y="23949"/>
                    <a:pt x="1940" y="24451"/>
                    <a:pt x="1986" y="24497"/>
                  </a:cubicBezTo>
                  <a:cubicBezTo>
                    <a:pt x="1986" y="24499"/>
                    <a:pt x="1988" y="24500"/>
                    <a:pt x="1990" y="24500"/>
                  </a:cubicBezTo>
                  <a:cubicBezTo>
                    <a:pt x="2022" y="24500"/>
                    <a:pt x="2220" y="24386"/>
                    <a:pt x="2534" y="24177"/>
                  </a:cubicBezTo>
                  <a:cubicBezTo>
                    <a:pt x="2625" y="24132"/>
                    <a:pt x="2717" y="24063"/>
                    <a:pt x="2831" y="23995"/>
                  </a:cubicBezTo>
                  <a:cubicBezTo>
                    <a:pt x="2922" y="23926"/>
                    <a:pt x="3036" y="23835"/>
                    <a:pt x="3150" y="23744"/>
                  </a:cubicBezTo>
                  <a:cubicBezTo>
                    <a:pt x="3356" y="23561"/>
                    <a:pt x="3630" y="23356"/>
                    <a:pt x="3858" y="23104"/>
                  </a:cubicBezTo>
                  <a:cubicBezTo>
                    <a:pt x="4885" y="22100"/>
                    <a:pt x="5958" y="20502"/>
                    <a:pt x="6711" y="18768"/>
                  </a:cubicBezTo>
                  <a:lnTo>
                    <a:pt x="7008" y="18129"/>
                  </a:lnTo>
                  <a:cubicBezTo>
                    <a:pt x="7076" y="17900"/>
                    <a:pt x="7145" y="17672"/>
                    <a:pt x="7236" y="17444"/>
                  </a:cubicBezTo>
                  <a:cubicBezTo>
                    <a:pt x="7304" y="17216"/>
                    <a:pt x="7373" y="17010"/>
                    <a:pt x="7441" y="16782"/>
                  </a:cubicBezTo>
                  <a:cubicBezTo>
                    <a:pt x="7510" y="16554"/>
                    <a:pt x="7555" y="16325"/>
                    <a:pt x="7601" y="16120"/>
                  </a:cubicBezTo>
                  <a:cubicBezTo>
                    <a:pt x="7829" y="15253"/>
                    <a:pt x="7875" y="14408"/>
                    <a:pt x="7944" y="13700"/>
                  </a:cubicBezTo>
                  <a:cubicBezTo>
                    <a:pt x="7966" y="12993"/>
                    <a:pt x="7989" y="12377"/>
                    <a:pt x="7944" y="11966"/>
                  </a:cubicBezTo>
                  <a:cubicBezTo>
                    <a:pt x="7921" y="11555"/>
                    <a:pt x="7921" y="11327"/>
                    <a:pt x="7921" y="11327"/>
                  </a:cubicBezTo>
                  <a:cubicBezTo>
                    <a:pt x="7921" y="11327"/>
                    <a:pt x="7921" y="11258"/>
                    <a:pt x="7898" y="11144"/>
                  </a:cubicBezTo>
                  <a:cubicBezTo>
                    <a:pt x="7898" y="11030"/>
                    <a:pt x="7875" y="10870"/>
                    <a:pt x="7852" y="10665"/>
                  </a:cubicBezTo>
                  <a:cubicBezTo>
                    <a:pt x="7784" y="10254"/>
                    <a:pt x="7715" y="9683"/>
                    <a:pt x="7555" y="8976"/>
                  </a:cubicBezTo>
                  <a:cubicBezTo>
                    <a:pt x="7441" y="8291"/>
                    <a:pt x="7236" y="7492"/>
                    <a:pt x="7008" y="6625"/>
                  </a:cubicBezTo>
                  <a:cubicBezTo>
                    <a:pt x="6734" y="5757"/>
                    <a:pt x="6346" y="4890"/>
                    <a:pt x="5889" y="4068"/>
                  </a:cubicBezTo>
                  <a:cubicBezTo>
                    <a:pt x="5410" y="3246"/>
                    <a:pt x="4862" y="2470"/>
                    <a:pt x="4269" y="1808"/>
                  </a:cubicBezTo>
                  <a:cubicBezTo>
                    <a:pt x="3652" y="1147"/>
                    <a:pt x="2990" y="622"/>
                    <a:pt x="2328" y="325"/>
                  </a:cubicBezTo>
                  <a:cubicBezTo>
                    <a:pt x="1835" y="87"/>
                    <a:pt x="1367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5" name="Google Shape;4495;p53"/>
            <p:cNvSpPr/>
            <p:nvPr/>
          </p:nvSpPr>
          <p:spPr>
            <a:xfrm>
              <a:off x="981650" y="2481325"/>
              <a:ext cx="388050" cy="755000"/>
            </a:xfrm>
            <a:custGeom>
              <a:avLst/>
              <a:gdLst/>
              <a:ahLst/>
              <a:cxnLst/>
              <a:rect l="l" t="t" r="r" b="b"/>
              <a:pathLst>
                <a:path w="15522" h="30200" extrusionOk="0">
                  <a:moveTo>
                    <a:pt x="5947" y="0"/>
                  </a:moveTo>
                  <a:cubicBezTo>
                    <a:pt x="5612" y="0"/>
                    <a:pt x="5314" y="26"/>
                    <a:pt x="5068" y="62"/>
                  </a:cubicBezTo>
                  <a:cubicBezTo>
                    <a:pt x="4748" y="85"/>
                    <a:pt x="4520" y="176"/>
                    <a:pt x="4360" y="199"/>
                  </a:cubicBezTo>
                  <a:cubicBezTo>
                    <a:pt x="4200" y="245"/>
                    <a:pt x="4109" y="268"/>
                    <a:pt x="4109" y="268"/>
                  </a:cubicBezTo>
                  <a:cubicBezTo>
                    <a:pt x="4109" y="278"/>
                    <a:pt x="4129" y="283"/>
                    <a:pt x="4167" y="283"/>
                  </a:cubicBezTo>
                  <a:cubicBezTo>
                    <a:pt x="4292" y="283"/>
                    <a:pt x="4617" y="234"/>
                    <a:pt x="5090" y="199"/>
                  </a:cubicBezTo>
                  <a:cubicBezTo>
                    <a:pt x="5224" y="194"/>
                    <a:pt x="5371" y="190"/>
                    <a:pt x="5529" y="190"/>
                  </a:cubicBezTo>
                  <a:cubicBezTo>
                    <a:pt x="6099" y="190"/>
                    <a:pt x="6815" y="241"/>
                    <a:pt x="7601" y="473"/>
                  </a:cubicBezTo>
                  <a:cubicBezTo>
                    <a:pt x="8103" y="633"/>
                    <a:pt x="8628" y="861"/>
                    <a:pt x="9153" y="1158"/>
                  </a:cubicBezTo>
                  <a:cubicBezTo>
                    <a:pt x="9655" y="1477"/>
                    <a:pt x="10158" y="1865"/>
                    <a:pt x="10614" y="2322"/>
                  </a:cubicBezTo>
                  <a:cubicBezTo>
                    <a:pt x="11093" y="2778"/>
                    <a:pt x="11504" y="3303"/>
                    <a:pt x="11892" y="3874"/>
                  </a:cubicBezTo>
                  <a:cubicBezTo>
                    <a:pt x="12280" y="4467"/>
                    <a:pt x="12623" y="5084"/>
                    <a:pt x="12919" y="5700"/>
                  </a:cubicBezTo>
                  <a:cubicBezTo>
                    <a:pt x="14129" y="8256"/>
                    <a:pt x="14631" y="11087"/>
                    <a:pt x="14768" y="13187"/>
                  </a:cubicBezTo>
                  <a:cubicBezTo>
                    <a:pt x="14837" y="14237"/>
                    <a:pt x="14814" y="15104"/>
                    <a:pt x="14768" y="15720"/>
                  </a:cubicBezTo>
                  <a:cubicBezTo>
                    <a:pt x="14746" y="16017"/>
                    <a:pt x="14746" y="16268"/>
                    <a:pt x="14723" y="16428"/>
                  </a:cubicBezTo>
                  <a:cubicBezTo>
                    <a:pt x="14700" y="16588"/>
                    <a:pt x="14677" y="16679"/>
                    <a:pt x="14677" y="16679"/>
                  </a:cubicBezTo>
                  <a:cubicBezTo>
                    <a:pt x="14677" y="16679"/>
                    <a:pt x="14677" y="16770"/>
                    <a:pt x="14654" y="16930"/>
                  </a:cubicBezTo>
                  <a:cubicBezTo>
                    <a:pt x="14631" y="17090"/>
                    <a:pt x="14609" y="17318"/>
                    <a:pt x="14563" y="17638"/>
                  </a:cubicBezTo>
                  <a:cubicBezTo>
                    <a:pt x="14449" y="18231"/>
                    <a:pt x="14289" y="19098"/>
                    <a:pt x="13992" y="20126"/>
                  </a:cubicBezTo>
                  <a:cubicBezTo>
                    <a:pt x="13696" y="21130"/>
                    <a:pt x="13285" y="22294"/>
                    <a:pt x="12668" y="23481"/>
                  </a:cubicBezTo>
                  <a:cubicBezTo>
                    <a:pt x="12372" y="24052"/>
                    <a:pt x="12029" y="24645"/>
                    <a:pt x="11641" y="25216"/>
                  </a:cubicBezTo>
                  <a:cubicBezTo>
                    <a:pt x="11253" y="25786"/>
                    <a:pt x="10820" y="26334"/>
                    <a:pt x="10340" y="26859"/>
                  </a:cubicBezTo>
                  <a:cubicBezTo>
                    <a:pt x="9838" y="27361"/>
                    <a:pt x="9336" y="27818"/>
                    <a:pt x="8765" y="28229"/>
                  </a:cubicBezTo>
                  <a:cubicBezTo>
                    <a:pt x="8195" y="28617"/>
                    <a:pt x="7624" y="28982"/>
                    <a:pt x="7008" y="29233"/>
                  </a:cubicBezTo>
                  <a:cubicBezTo>
                    <a:pt x="5798" y="29735"/>
                    <a:pt x="4565" y="29918"/>
                    <a:pt x="3515" y="29918"/>
                  </a:cubicBezTo>
                  <a:cubicBezTo>
                    <a:pt x="1544" y="29875"/>
                    <a:pt x="222" y="29360"/>
                    <a:pt x="44" y="29360"/>
                  </a:cubicBezTo>
                  <a:cubicBezTo>
                    <a:pt x="30" y="29360"/>
                    <a:pt x="23" y="29363"/>
                    <a:pt x="23" y="29370"/>
                  </a:cubicBezTo>
                  <a:cubicBezTo>
                    <a:pt x="0" y="29393"/>
                    <a:pt x="343" y="29530"/>
                    <a:pt x="936" y="29735"/>
                  </a:cubicBezTo>
                  <a:cubicBezTo>
                    <a:pt x="1530" y="29918"/>
                    <a:pt x="2420" y="30146"/>
                    <a:pt x="3515" y="30192"/>
                  </a:cubicBezTo>
                  <a:cubicBezTo>
                    <a:pt x="3642" y="30197"/>
                    <a:pt x="3772" y="30200"/>
                    <a:pt x="3904" y="30200"/>
                  </a:cubicBezTo>
                  <a:cubicBezTo>
                    <a:pt x="4895" y="30200"/>
                    <a:pt x="6040" y="30041"/>
                    <a:pt x="7168" y="29598"/>
                  </a:cubicBezTo>
                  <a:cubicBezTo>
                    <a:pt x="7807" y="29347"/>
                    <a:pt x="8423" y="29005"/>
                    <a:pt x="9016" y="28594"/>
                  </a:cubicBezTo>
                  <a:cubicBezTo>
                    <a:pt x="9633" y="28183"/>
                    <a:pt x="10180" y="27704"/>
                    <a:pt x="10683" y="27201"/>
                  </a:cubicBezTo>
                  <a:cubicBezTo>
                    <a:pt x="11208" y="26676"/>
                    <a:pt x="11664" y="26106"/>
                    <a:pt x="12098" y="25535"/>
                  </a:cubicBezTo>
                  <a:cubicBezTo>
                    <a:pt x="12486" y="24942"/>
                    <a:pt x="12874" y="24348"/>
                    <a:pt x="13193" y="23732"/>
                  </a:cubicBezTo>
                  <a:cubicBezTo>
                    <a:pt x="13833" y="22545"/>
                    <a:pt x="14289" y="21335"/>
                    <a:pt x="14609" y="20308"/>
                  </a:cubicBezTo>
                  <a:cubicBezTo>
                    <a:pt x="14951" y="19258"/>
                    <a:pt x="15134" y="18368"/>
                    <a:pt x="15248" y="17752"/>
                  </a:cubicBezTo>
                  <a:cubicBezTo>
                    <a:pt x="15293" y="17432"/>
                    <a:pt x="15316" y="17181"/>
                    <a:pt x="15362" y="17021"/>
                  </a:cubicBezTo>
                  <a:cubicBezTo>
                    <a:pt x="15385" y="16839"/>
                    <a:pt x="15385" y="16747"/>
                    <a:pt x="15385" y="16747"/>
                  </a:cubicBezTo>
                  <a:cubicBezTo>
                    <a:pt x="15385" y="16747"/>
                    <a:pt x="15385" y="16656"/>
                    <a:pt x="15407" y="16496"/>
                  </a:cubicBezTo>
                  <a:cubicBezTo>
                    <a:pt x="15430" y="16337"/>
                    <a:pt x="15453" y="16086"/>
                    <a:pt x="15476" y="15766"/>
                  </a:cubicBezTo>
                  <a:cubicBezTo>
                    <a:pt x="15499" y="15127"/>
                    <a:pt x="15522" y="14214"/>
                    <a:pt x="15430" y="13141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6" y="4833"/>
                    <a:pt x="12691" y="4216"/>
                    <a:pt x="12280" y="3623"/>
                  </a:cubicBezTo>
                  <a:cubicBezTo>
                    <a:pt x="11847" y="3052"/>
                    <a:pt x="11390" y="2505"/>
                    <a:pt x="10888" y="2048"/>
                  </a:cubicBezTo>
                  <a:cubicBezTo>
                    <a:pt x="10409" y="1569"/>
                    <a:pt x="9861" y="1181"/>
                    <a:pt x="9313" y="861"/>
                  </a:cubicBezTo>
                  <a:cubicBezTo>
                    <a:pt x="8765" y="564"/>
                    <a:pt x="8195" y="359"/>
                    <a:pt x="7670" y="222"/>
                  </a:cubicBezTo>
                  <a:cubicBezTo>
                    <a:pt x="7040" y="58"/>
                    <a:pt x="6451" y="0"/>
                    <a:pt x="59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6" name="Google Shape;4496;p53"/>
            <p:cNvSpPr/>
            <p:nvPr/>
          </p:nvSpPr>
          <p:spPr>
            <a:xfrm>
              <a:off x="1274375" y="2635775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480" y="1"/>
                  </a:moveTo>
                  <a:cubicBezTo>
                    <a:pt x="472" y="1"/>
                    <a:pt x="465" y="1"/>
                    <a:pt x="457" y="1"/>
                  </a:cubicBezTo>
                  <a:cubicBezTo>
                    <a:pt x="138" y="24"/>
                    <a:pt x="1" y="504"/>
                    <a:pt x="138" y="1051"/>
                  </a:cubicBezTo>
                  <a:cubicBezTo>
                    <a:pt x="249" y="1585"/>
                    <a:pt x="577" y="2011"/>
                    <a:pt x="890" y="2011"/>
                  </a:cubicBezTo>
                  <a:cubicBezTo>
                    <a:pt x="898" y="2011"/>
                    <a:pt x="906" y="2011"/>
                    <a:pt x="914" y="2010"/>
                  </a:cubicBezTo>
                  <a:cubicBezTo>
                    <a:pt x="1210" y="1987"/>
                    <a:pt x="1370" y="1508"/>
                    <a:pt x="1233" y="960"/>
                  </a:cubicBezTo>
                  <a:cubicBezTo>
                    <a:pt x="1100" y="426"/>
                    <a:pt x="771" y="1"/>
                    <a:pt x="480" y="1"/>
                  </a:cubicBezTo>
                  <a:close/>
                  <a:moveTo>
                    <a:pt x="1254" y="2671"/>
                  </a:moveTo>
                  <a:cubicBezTo>
                    <a:pt x="1247" y="2671"/>
                    <a:pt x="1240" y="2671"/>
                    <a:pt x="1233" y="2672"/>
                  </a:cubicBezTo>
                  <a:cubicBezTo>
                    <a:pt x="1005" y="2695"/>
                    <a:pt x="891" y="3014"/>
                    <a:pt x="982" y="3425"/>
                  </a:cubicBezTo>
                  <a:cubicBezTo>
                    <a:pt x="1074" y="3813"/>
                    <a:pt x="1325" y="4110"/>
                    <a:pt x="1553" y="4110"/>
                  </a:cubicBezTo>
                  <a:cubicBezTo>
                    <a:pt x="1758" y="4087"/>
                    <a:pt x="1872" y="3745"/>
                    <a:pt x="1781" y="3357"/>
                  </a:cubicBezTo>
                  <a:cubicBezTo>
                    <a:pt x="1693" y="2982"/>
                    <a:pt x="1456" y="2671"/>
                    <a:pt x="1254" y="267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7" name="Google Shape;4497;p53"/>
            <p:cNvSpPr/>
            <p:nvPr/>
          </p:nvSpPr>
          <p:spPr>
            <a:xfrm>
              <a:off x="1231025" y="2639225"/>
              <a:ext cx="559225" cy="658525"/>
            </a:xfrm>
            <a:custGeom>
              <a:avLst/>
              <a:gdLst/>
              <a:ahLst/>
              <a:cxnLst/>
              <a:rect l="l" t="t" r="r" b="b"/>
              <a:pathLst>
                <a:path w="22369" h="26341" extrusionOk="0">
                  <a:moveTo>
                    <a:pt x="16777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913" y="24720"/>
                  </a:lnTo>
                  <a:lnTo>
                    <a:pt x="913" y="24766"/>
                  </a:lnTo>
                  <a:lnTo>
                    <a:pt x="1347" y="24926"/>
                  </a:lnTo>
                  <a:lnTo>
                    <a:pt x="3858" y="25884"/>
                  </a:lnTo>
                  <a:lnTo>
                    <a:pt x="4428" y="26112"/>
                  </a:lnTo>
                  <a:lnTo>
                    <a:pt x="4907" y="26295"/>
                  </a:lnTo>
                  <a:lnTo>
                    <a:pt x="5022" y="26341"/>
                  </a:lnTo>
                  <a:lnTo>
                    <a:pt x="5455" y="26295"/>
                  </a:lnTo>
                  <a:lnTo>
                    <a:pt x="19470" y="24834"/>
                  </a:lnTo>
                  <a:lnTo>
                    <a:pt x="22323" y="1552"/>
                  </a:lnTo>
                  <a:lnTo>
                    <a:pt x="22369" y="1119"/>
                  </a:lnTo>
                  <a:lnTo>
                    <a:pt x="22209" y="1142"/>
                  </a:lnTo>
                  <a:lnTo>
                    <a:pt x="22209" y="1027"/>
                  </a:lnTo>
                  <a:lnTo>
                    <a:pt x="1677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8" name="Google Shape;4498;p53"/>
            <p:cNvSpPr/>
            <p:nvPr/>
          </p:nvSpPr>
          <p:spPr>
            <a:xfrm>
              <a:off x="1240150" y="2597000"/>
              <a:ext cx="555825" cy="656250"/>
            </a:xfrm>
            <a:custGeom>
              <a:avLst/>
              <a:gdLst/>
              <a:ahLst/>
              <a:cxnLst/>
              <a:rect l="l" t="t" r="r" b="b"/>
              <a:pathLst>
                <a:path w="22233" h="26250" extrusionOk="0">
                  <a:moveTo>
                    <a:pt x="16800" y="0"/>
                  </a:moveTo>
                  <a:lnTo>
                    <a:pt x="2351" y="1027"/>
                  </a:lnTo>
                  <a:lnTo>
                    <a:pt x="0" y="24378"/>
                  </a:lnTo>
                  <a:lnTo>
                    <a:pt x="4885" y="26249"/>
                  </a:lnTo>
                  <a:lnTo>
                    <a:pt x="19310" y="24743"/>
                  </a:lnTo>
                  <a:lnTo>
                    <a:pt x="22232" y="102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99" name="Google Shape;4499;p53"/>
            <p:cNvSpPr/>
            <p:nvPr/>
          </p:nvSpPr>
          <p:spPr>
            <a:xfrm>
              <a:off x="1251550" y="2602700"/>
              <a:ext cx="543850" cy="650550"/>
            </a:xfrm>
            <a:custGeom>
              <a:avLst/>
              <a:gdLst/>
              <a:ahLst/>
              <a:cxnLst/>
              <a:rect l="l" t="t" r="r" b="b"/>
              <a:pathLst>
                <a:path w="21754" h="26022" extrusionOk="0">
                  <a:moveTo>
                    <a:pt x="16777" y="1"/>
                  </a:moveTo>
                  <a:lnTo>
                    <a:pt x="2329" y="1028"/>
                  </a:lnTo>
                  <a:lnTo>
                    <a:pt x="1" y="24309"/>
                  </a:lnTo>
                  <a:lnTo>
                    <a:pt x="4429" y="26021"/>
                  </a:lnTo>
                  <a:lnTo>
                    <a:pt x="18854" y="24515"/>
                  </a:lnTo>
                  <a:lnTo>
                    <a:pt x="21753" y="936"/>
                  </a:lnTo>
                  <a:lnTo>
                    <a:pt x="167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0" name="Google Shape;4500;p53"/>
            <p:cNvSpPr/>
            <p:nvPr/>
          </p:nvSpPr>
          <p:spPr>
            <a:xfrm>
              <a:off x="1262975" y="2609550"/>
              <a:ext cx="529575" cy="645975"/>
            </a:xfrm>
            <a:custGeom>
              <a:avLst/>
              <a:gdLst/>
              <a:ahLst/>
              <a:cxnLst/>
              <a:rect l="l" t="t" r="r" b="b"/>
              <a:pathLst>
                <a:path w="21183" h="25839" extrusionOk="0">
                  <a:moveTo>
                    <a:pt x="16183" y="0"/>
                  </a:moveTo>
                  <a:lnTo>
                    <a:pt x="2351" y="982"/>
                  </a:lnTo>
                  <a:lnTo>
                    <a:pt x="0" y="24264"/>
                  </a:lnTo>
                  <a:lnTo>
                    <a:pt x="4132" y="25839"/>
                  </a:lnTo>
                  <a:lnTo>
                    <a:pt x="18557" y="24332"/>
                  </a:lnTo>
                  <a:lnTo>
                    <a:pt x="21182" y="754"/>
                  </a:lnTo>
                  <a:lnTo>
                    <a:pt x="161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1" name="Google Shape;4501;p53"/>
            <p:cNvSpPr/>
            <p:nvPr/>
          </p:nvSpPr>
          <p:spPr>
            <a:xfrm>
              <a:off x="1262975" y="2636375"/>
              <a:ext cx="164350" cy="619150"/>
            </a:xfrm>
            <a:custGeom>
              <a:avLst/>
              <a:gdLst/>
              <a:ahLst/>
              <a:cxnLst/>
              <a:rect l="l" t="t" r="r" b="b"/>
              <a:pathLst>
                <a:path w="6574" h="24766" extrusionOk="0">
                  <a:moveTo>
                    <a:pt x="2328" y="0"/>
                  </a:moveTo>
                  <a:lnTo>
                    <a:pt x="0" y="23191"/>
                  </a:lnTo>
                  <a:lnTo>
                    <a:pt x="4132" y="24766"/>
                  </a:lnTo>
                  <a:lnTo>
                    <a:pt x="6026" y="24560"/>
                  </a:lnTo>
                  <a:lnTo>
                    <a:pt x="6574" y="1552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2" name="Google Shape;4502;p53"/>
            <p:cNvSpPr/>
            <p:nvPr/>
          </p:nvSpPr>
          <p:spPr>
            <a:xfrm>
              <a:off x="1362825" y="2624950"/>
              <a:ext cx="437125" cy="630575"/>
            </a:xfrm>
            <a:custGeom>
              <a:avLst/>
              <a:gdLst/>
              <a:ahLst/>
              <a:cxnLst/>
              <a:rect l="l" t="t" r="r" b="b"/>
              <a:pathLst>
                <a:path w="17485" h="25223" extrusionOk="0">
                  <a:moveTo>
                    <a:pt x="17485" y="1"/>
                  </a:moveTo>
                  <a:lnTo>
                    <a:pt x="2352" y="1872"/>
                  </a:lnTo>
                  <a:lnTo>
                    <a:pt x="1" y="25177"/>
                  </a:lnTo>
                  <a:lnTo>
                    <a:pt x="138" y="25223"/>
                  </a:lnTo>
                  <a:lnTo>
                    <a:pt x="14563" y="23716"/>
                  </a:lnTo>
                  <a:lnTo>
                    <a:pt x="174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3" name="Google Shape;4503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2306" y="1803"/>
                  </a:lnTo>
                  <a:lnTo>
                    <a:pt x="0" y="24720"/>
                  </a:ln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4" name="Google Shape;4504;p53"/>
            <p:cNvSpPr/>
            <p:nvPr/>
          </p:nvSpPr>
          <p:spPr>
            <a:xfrm>
              <a:off x="1376525" y="2636375"/>
              <a:ext cx="421725" cy="618000"/>
            </a:xfrm>
            <a:custGeom>
              <a:avLst/>
              <a:gdLst/>
              <a:ahLst/>
              <a:cxnLst/>
              <a:rect l="l" t="t" r="r" b="b"/>
              <a:pathLst>
                <a:path w="16869" h="24720" extrusionOk="0">
                  <a:moveTo>
                    <a:pt x="16868" y="0"/>
                  </a:moveTo>
                  <a:lnTo>
                    <a:pt x="0" y="24720"/>
                  </a:lnTo>
                  <a:lnTo>
                    <a:pt x="14015" y="23259"/>
                  </a:lnTo>
                  <a:lnTo>
                    <a:pt x="1686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5" name="Google Shape;4505;p53"/>
            <p:cNvSpPr/>
            <p:nvPr/>
          </p:nvSpPr>
          <p:spPr>
            <a:xfrm>
              <a:off x="1272100" y="2618675"/>
              <a:ext cx="361225" cy="615750"/>
            </a:xfrm>
            <a:custGeom>
              <a:avLst/>
              <a:gdLst/>
              <a:ahLst/>
              <a:cxnLst/>
              <a:rect l="l" t="t" r="r" b="b"/>
              <a:pathLst>
                <a:path w="14449" h="24630" extrusionOk="0">
                  <a:moveTo>
                    <a:pt x="14449" y="1"/>
                  </a:moveTo>
                  <a:lnTo>
                    <a:pt x="2580" y="868"/>
                  </a:lnTo>
                  <a:lnTo>
                    <a:pt x="0" y="24629"/>
                  </a:lnTo>
                  <a:lnTo>
                    <a:pt x="3264" y="1324"/>
                  </a:lnTo>
                  <a:lnTo>
                    <a:pt x="1444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6" name="Google Shape;4506;p53"/>
            <p:cNvSpPr/>
            <p:nvPr/>
          </p:nvSpPr>
          <p:spPr>
            <a:xfrm>
              <a:off x="1328600" y="2641500"/>
              <a:ext cx="229975" cy="392050"/>
            </a:xfrm>
            <a:custGeom>
              <a:avLst/>
              <a:gdLst/>
              <a:ahLst/>
              <a:cxnLst/>
              <a:rect l="l" t="t" r="r" b="b"/>
              <a:pathLst>
                <a:path w="9199" h="15682" extrusionOk="0">
                  <a:moveTo>
                    <a:pt x="9199" y="1"/>
                  </a:moveTo>
                  <a:lnTo>
                    <a:pt x="1621" y="571"/>
                  </a:lnTo>
                  <a:lnTo>
                    <a:pt x="0" y="15682"/>
                  </a:lnTo>
                  <a:lnTo>
                    <a:pt x="2077" y="845"/>
                  </a:lnTo>
                  <a:lnTo>
                    <a:pt x="919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7" name="Google Shape;4507;p53"/>
            <p:cNvSpPr/>
            <p:nvPr/>
          </p:nvSpPr>
          <p:spPr>
            <a:xfrm>
              <a:off x="1337150" y="2705975"/>
              <a:ext cx="60525" cy="543850"/>
            </a:xfrm>
            <a:custGeom>
              <a:avLst/>
              <a:gdLst/>
              <a:ahLst/>
              <a:cxnLst/>
              <a:rect l="l" t="t" r="r" b="b"/>
              <a:pathLst>
                <a:path w="2421" h="21754" extrusionOk="0">
                  <a:moveTo>
                    <a:pt x="2420" y="1"/>
                  </a:moveTo>
                  <a:lnTo>
                    <a:pt x="1" y="21525"/>
                  </a:lnTo>
                  <a:lnTo>
                    <a:pt x="548" y="21753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8" name="Google Shape;4508;p53"/>
            <p:cNvSpPr/>
            <p:nvPr/>
          </p:nvSpPr>
          <p:spPr>
            <a:xfrm>
              <a:off x="1396500" y="2649500"/>
              <a:ext cx="372650" cy="544975"/>
            </a:xfrm>
            <a:custGeom>
              <a:avLst/>
              <a:gdLst/>
              <a:ahLst/>
              <a:cxnLst/>
              <a:rect l="l" t="t" r="r" b="b"/>
              <a:pathLst>
                <a:path w="14906" h="21799" extrusionOk="0">
                  <a:moveTo>
                    <a:pt x="14905" y="0"/>
                  </a:moveTo>
                  <a:lnTo>
                    <a:pt x="2214" y="1872"/>
                  </a:lnTo>
                  <a:lnTo>
                    <a:pt x="0" y="21798"/>
                  </a:lnTo>
                  <a:lnTo>
                    <a:pt x="183" y="21753"/>
                  </a:lnTo>
                  <a:lnTo>
                    <a:pt x="3059" y="2534"/>
                  </a:lnTo>
                  <a:lnTo>
                    <a:pt x="1490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09" name="Google Shape;4509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0" name="Google Shape;4510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1" name="Google Shape;4511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2" name="Google Shape;4512;p53"/>
            <p:cNvSpPr/>
            <p:nvPr/>
          </p:nvSpPr>
          <p:spPr>
            <a:xfrm>
              <a:off x="1617900" y="2501650"/>
              <a:ext cx="129550" cy="114200"/>
            </a:xfrm>
            <a:custGeom>
              <a:avLst/>
              <a:gdLst/>
              <a:ahLst/>
              <a:cxnLst/>
              <a:rect l="l" t="t" r="r" b="b"/>
              <a:pathLst>
                <a:path w="5182" h="4568" extrusionOk="0">
                  <a:moveTo>
                    <a:pt x="65" y="1"/>
                  </a:moveTo>
                  <a:cubicBezTo>
                    <a:pt x="23" y="1"/>
                    <a:pt x="1" y="2"/>
                    <a:pt x="1" y="2"/>
                  </a:cubicBezTo>
                  <a:cubicBezTo>
                    <a:pt x="594" y="117"/>
                    <a:pt x="1895" y="1920"/>
                    <a:pt x="2991" y="3997"/>
                  </a:cubicBezTo>
                  <a:cubicBezTo>
                    <a:pt x="3721" y="4202"/>
                    <a:pt x="4452" y="4408"/>
                    <a:pt x="5182" y="4568"/>
                  </a:cubicBezTo>
                  <a:cubicBezTo>
                    <a:pt x="4954" y="3951"/>
                    <a:pt x="4703" y="3449"/>
                    <a:pt x="4429" y="3061"/>
                  </a:cubicBezTo>
                  <a:cubicBezTo>
                    <a:pt x="2398" y="148"/>
                    <a:pt x="441" y="1"/>
                    <a:pt x="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3" name="Google Shape;4513;p53"/>
            <p:cNvSpPr/>
            <p:nvPr/>
          </p:nvSpPr>
          <p:spPr>
            <a:xfrm>
              <a:off x="1362825" y="2756775"/>
              <a:ext cx="446825" cy="437525"/>
            </a:xfrm>
            <a:custGeom>
              <a:avLst/>
              <a:gdLst/>
              <a:ahLst/>
              <a:cxnLst/>
              <a:rect l="l" t="t" r="r" b="b"/>
              <a:pathLst>
                <a:path w="17873" h="17501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72" y="17495"/>
                    <a:pt x="756" y="17500"/>
                    <a:pt x="1150" y="17500"/>
                  </a:cubicBezTo>
                  <a:cubicBezTo>
                    <a:pt x="7576" y="17500"/>
                    <a:pt x="16619" y="16070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4" name="Google Shape;4514;p53"/>
            <p:cNvSpPr/>
            <p:nvPr/>
          </p:nvSpPr>
          <p:spPr>
            <a:xfrm>
              <a:off x="1362825" y="2756775"/>
              <a:ext cx="446825" cy="437475"/>
            </a:xfrm>
            <a:custGeom>
              <a:avLst/>
              <a:gdLst/>
              <a:ahLst/>
              <a:cxnLst/>
              <a:rect l="l" t="t" r="r" b="b"/>
              <a:pathLst>
                <a:path w="17873" h="17499" extrusionOk="0">
                  <a:moveTo>
                    <a:pt x="16800" y="0"/>
                  </a:moveTo>
                  <a:cubicBezTo>
                    <a:pt x="16503" y="2785"/>
                    <a:pt x="15933" y="5524"/>
                    <a:pt x="15248" y="8240"/>
                  </a:cubicBezTo>
                  <a:cubicBezTo>
                    <a:pt x="15230" y="8348"/>
                    <a:pt x="15156" y="8385"/>
                    <a:pt x="15081" y="8385"/>
                  </a:cubicBezTo>
                  <a:cubicBezTo>
                    <a:pt x="15060" y="8385"/>
                    <a:pt x="15039" y="8382"/>
                    <a:pt x="15020" y="8377"/>
                  </a:cubicBezTo>
                  <a:cubicBezTo>
                    <a:pt x="14928" y="8697"/>
                    <a:pt x="14860" y="8971"/>
                    <a:pt x="14769" y="9176"/>
                  </a:cubicBezTo>
                  <a:cubicBezTo>
                    <a:pt x="13947" y="10979"/>
                    <a:pt x="69" y="14723"/>
                    <a:pt x="69" y="14723"/>
                  </a:cubicBezTo>
                  <a:lnTo>
                    <a:pt x="1" y="17484"/>
                  </a:lnTo>
                  <a:cubicBezTo>
                    <a:pt x="346" y="17494"/>
                    <a:pt x="700" y="17498"/>
                    <a:pt x="1062" y="17498"/>
                  </a:cubicBezTo>
                  <a:cubicBezTo>
                    <a:pt x="2474" y="17498"/>
                    <a:pt x="4003" y="17429"/>
                    <a:pt x="5547" y="17302"/>
                  </a:cubicBezTo>
                  <a:cubicBezTo>
                    <a:pt x="6803" y="16252"/>
                    <a:pt x="9017" y="14654"/>
                    <a:pt x="10295" y="14472"/>
                  </a:cubicBezTo>
                  <a:cubicBezTo>
                    <a:pt x="11710" y="14289"/>
                    <a:pt x="14449" y="14198"/>
                    <a:pt x="16321" y="14061"/>
                  </a:cubicBezTo>
                  <a:cubicBezTo>
                    <a:pt x="16891" y="13559"/>
                    <a:pt x="17257" y="12988"/>
                    <a:pt x="17394" y="12349"/>
                  </a:cubicBezTo>
                  <a:cubicBezTo>
                    <a:pt x="17873" y="9998"/>
                    <a:pt x="17599" y="4611"/>
                    <a:pt x="168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5" name="Google Shape;4515;p53"/>
            <p:cNvSpPr/>
            <p:nvPr/>
          </p:nvSpPr>
          <p:spPr>
            <a:xfrm>
              <a:off x="1220175" y="2958775"/>
              <a:ext cx="238250" cy="215050"/>
            </a:xfrm>
            <a:custGeom>
              <a:avLst/>
              <a:gdLst/>
              <a:ahLst/>
              <a:cxnLst/>
              <a:rect l="l" t="t" r="r" b="b"/>
              <a:pathLst>
                <a:path w="9530" h="8602" extrusionOk="0">
                  <a:moveTo>
                    <a:pt x="1621" y="0"/>
                  </a:moveTo>
                  <a:cubicBezTo>
                    <a:pt x="1096" y="183"/>
                    <a:pt x="868" y="982"/>
                    <a:pt x="731" y="1438"/>
                  </a:cubicBezTo>
                  <a:cubicBezTo>
                    <a:pt x="662" y="1712"/>
                    <a:pt x="571" y="2009"/>
                    <a:pt x="503" y="2306"/>
                  </a:cubicBezTo>
                  <a:cubicBezTo>
                    <a:pt x="0" y="4337"/>
                    <a:pt x="868" y="6665"/>
                    <a:pt x="2648" y="7784"/>
                  </a:cubicBezTo>
                  <a:cubicBezTo>
                    <a:pt x="2899" y="7967"/>
                    <a:pt x="3173" y="8103"/>
                    <a:pt x="3470" y="8218"/>
                  </a:cubicBezTo>
                  <a:cubicBezTo>
                    <a:pt x="4087" y="8483"/>
                    <a:pt x="4683" y="8601"/>
                    <a:pt x="5240" y="8601"/>
                  </a:cubicBezTo>
                  <a:cubicBezTo>
                    <a:pt x="7794" y="8601"/>
                    <a:pt x="9529" y="6125"/>
                    <a:pt x="8742" y="4063"/>
                  </a:cubicBezTo>
                  <a:cubicBezTo>
                    <a:pt x="8742" y="4063"/>
                    <a:pt x="6188" y="414"/>
                    <a:pt x="4690" y="414"/>
                  </a:cubicBezTo>
                  <a:cubicBezTo>
                    <a:pt x="4599" y="414"/>
                    <a:pt x="4511" y="428"/>
                    <a:pt x="4428" y="457"/>
                  </a:cubicBezTo>
                  <a:cubicBezTo>
                    <a:pt x="3926" y="640"/>
                    <a:pt x="3789" y="1050"/>
                    <a:pt x="3926" y="1530"/>
                  </a:cubicBezTo>
                  <a:cubicBezTo>
                    <a:pt x="3972" y="1758"/>
                    <a:pt x="4063" y="2032"/>
                    <a:pt x="4200" y="2192"/>
                  </a:cubicBezTo>
                  <a:cubicBezTo>
                    <a:pt x="4383" y="2397"/>
                    <a:pt x="4634" y="2488"/>
                    <a:pt x="4702" y="2762"/>
                  </a:cubicBezTo>
                  <a:cubicBezTo>
                    <a:pt x="4554" y="2849"/>
                    <a:pt x="4390" y="2886"/>
                    <a:pt x="4219" y="2886"/>
                  </a:cubicBezTo>
                  <a:cubicBezTo>
                    <a:pt x="3578" y="2886"/>
                    <a:pt x="2844" y="2365"/>
                    <a:pt x="2465" y="1986"/>
                  </a:cubicBezTo>
                  <a:cubicBezTo>
                    <a:pt x="1872" y="1393"/>
                    <a:pt x="1918" y="662"/>
                    <a:pt x="1621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6" name="Google Shape;4516;p53"/>
            <p:cNvSpPr/>
            <p:nvPr/>
          </p:nvSpPr>
          <p:spPr>
            <a:xfrm>
              <a:off x="1220750" y="3019250"/>
              <a:ext cx="237675" cy="154575"/>
            </a:xfrm>
            <a:custGeom>
              <a:avLst/>
              <a:gdLst/>
              <a:ahLst/>
              <a:cxnLst/>
              <a:rect l="l" t="t" r="r" b="b"/>
              <a:pathLst>
                <a:path w="9507" h="6183" extrusionOk="0">
                  <a:moveTo>
                    <a:pt x="457" y="1"/>
                  </a:moveTo>
                  <a:lnTo>
                    <a:pt x="457" y="1"/>
                  </a:lnTo>
                  <a:cubicBezTo>
                    <a:pt x="0" y="2010"/>
                    <a:pt x="868" y="4269"/>
                    <a:pt x="2625" y="5365"/>
                  </a:cubicBezTo>
                  <a:cubicBezTo>
                    <a:pt x="2876" y="5548"/>
                    <a:pt x="3150" y="5684"/>
                    <a:pt x="3447" y="5799"/>
                  </a:cubicBezTo>
                  <a:cubicBezTo>
                    <a:pt x="4064" y="6064"/>
                    <a:pt x="4660" y="6182"/>
                    <a:pt x="5217" y="6182"/>
                  </a:cubicBezTo>
                  <a:cubicBezTo>
                    <a:pt x="7771" y="6182"/>
                    <a:pt x="9506" y="3706"/>
                    <a:pt x="8719" y="1644"/>
                  </a:cubicBezTo>
                  <a:cubicBezTo>
                    <a:pt x="8719" y="1644"/>
                    <a:pt x="8354" y="1119"/>
                    <a:pt x="7806" y="480"/>
                  </a:cubicBezTo>
                  <a:lnTo>
                    <a:pt x="7806" y="480"/>
                  </a:lnTo>
                  <a:cubicBezTo>
                    <a:pt x="7829" y="1713"/>
                    <a:pt x="7396" y="3060"/>
                    <a:pt x="5341" y="3105"/>
                  </a:cubicBezTo>
                  <a:cubicBezTo>
                    <a:pt x="5272" y="3107"/>
                    <a:pt x="5204" y="3108"/>
                    <a:pt x="5136" y="3108"/>
                  </a:cubicBezTo>
                  <a:cubicBezTo>
                    <a:pt x="2343" y="3108"/>
                    <a:pt x="769" y="1739"/>
                    <a:pt x="457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7" name="Google Shape;4517;p53"/>
            <p:cNvSpPr/>
            <p:nvPr/>
          </p:nvSpPr>
          <p:spPr>
            <a:xfrm>
              <a:off x="1235575" y="2958675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972" y="1"/>
                  </a:moveTo>
                  <a:cubicBezTo>
                    <a:pt x="935" y="1"/>
                    <a:pt x="829" y="87"/>
                    <a:pt x="685" y="210"/>
                  </a:cubicBezTo>
                  <a:cubicBezTo>
                    <a:pt x="548" y="370"/>
                    <a:pt x="343" y="575"/>
                    <a:pt x="206" y="826"/>
                  </a:cubicBezTo>
                  <a:cubicBezTo>
                    <a:pt x="69" y="1100"/>
                    <a:pt x="1" y="1397"/>
                    <a:pt x="1" y="1625"/>
                  </a:cubicBezTo>
                  <a:cubicBezTo>
                    <a:pt x="1" y="1739"/>
                    <a:pt x="1" y="1853"/>
                    <a:pt x="23" y="1899"/>
                  </a:cubicBezTo>
                  <a:cubicBezTo>
                    <a:pt x="23" y="1967"/>
                    <a:pt x="46" y="2013"/>
                    <a:pt x="46" y="2013"/>
                  </a:cubicBezTo>
                  <a:cubicBezTo>
                    <a:pt x="46" y="2013"/>
                    <a:pt x="69" y="2150"/>
                    <a:pt x="138" y="2355"/>
                  </a:cubicBezTo>
                  <a:cubicBezTo>
                    <a:pt x="183" y="2470"/>
                    <a:pt x="229" y="2584"/>
                    <a:pt x="297" y="2698"/>
                  </a:cubicBezTo>
                  <a:cubicBezTo>
                    <a:pt x="366" y="2812"/>
                    <a:pt x="434" y="2949"/>
                    <a:pt x="526" y="3063"/>
                  </a:cubicBezTo>
                  <a:cubicBezTo>
                    <a:pt x="685" y="3291"/>
                    <a:pt x="914" y="3497"/>
                    <a:pt x="1096" y="3611"/>
                  </a:cubicBezTo>
                  <a:cubicBezTo>
                    <a:pt x="1266" y="3687"/>
                    <a:pt x="1390" y="3731"/>
                    <a:pt x="1427" y="3731"/>
                  </a:cubicBezTo>
                  <a:cubicBezTo>
                    <a:pt x="1435" y="3731"/>
                    <a:pt x="1439" y="3729"/>
                    <a:pt x="1439" y="3725"/>
                  </a:cubicBezTo>
                  <a:cubicBezTo>
                    <a:pt x="1461" y="3702"/>
                    <a:pt x="1325" y="3611"/>
                    <a:pt x="1188" y="3497"/>
                  </a:cubicBezTo>
                  <a:cubicBezTo>
                    <a:pt x="1028" y="3360"/>
                    <a:pt x="868" y="3154"/>
                    <a:pt x="731" y="2926"/>
                  </a:cubicBezTo>
                  <a:cubicBezTo>
                    <a:pt x="663" y="2812"/>
                    <a:pt x="617" y="2698"/>
                    <a:pt x="571" y="2561"/>
                  </a:cubicBezTo>
                  <a:cubicBezTo>
                    <a:pt x="503" y="2470"/>
                    <a:pt x="480" y="2355"/>
                    <a:pt x="457" y="2264"/>
                  </a:cubicBezTo>
                  <a:cubicBezTo>
                    <a:pt x="389" y="2059"/>
                    <a:pt x="389" y="1945"/>
                    <a:pt x="389" y="1945"/>
                  </a:cubicBezTo>
                  <a:cubicBezTo>
                    <a:pt x="389" y="1945"/>
                    <a:pt x="366" y="1899"/>
                    <a:pt x="366" y="1853"/>
                  </a:cubicBezTo>
                  <a:cubicBezTo>
                    <a:pt x="343" y="1785"/>
                    <a:pt x="343" y="1716"/>
                    <a:pt x="320" y="1625"/>
                  </a:cubicBezTo>
                  <a:cubicBezTo>
                    <a:pt x="297" y="1442"/>
                    <a:pt x="343" y="1191"/>
                    <a:pt x="434" y="940"/>
                  </a:cubicBezTo>
                  <a:cubicBezTo>
                    <a:pt x="640" y="461"/>
                    <a:pt x="1028" y="27"/>
                    <a:pt x="982" y="4"/>
                  </a:cubicBezTo>
                  <a:cubicBezTo>
                    <a:pt x="980" y="2"/>
                    <a:pt x="976" y="1"/>
                    <a:pt x="9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8" name="Google Shape;4518;p53"/>
            <p:cNvSpPr/>
            <p:nvPr/>
          </p:nvSpPr>
          <p:spPr>
            <a:xfrm>
              <a:off x="1228150" y="3003275"/>
              <a:ext cx="51400" cy="106275"/>
            </a:xfrm>
            <a:custGeom>
              <a:avLst/>
              <a:gdLst/>
              <a:ahLst/>
              <a:cxnLst/>
              <a:rect l="l" t="t" r="r" b="b"/>
              <a:pathLst>
                <a:path w="2056" h="4251" extrusionOk="0">
                  <a:moveTo>
                    <a:pt x="478" y="0"/>
                  </a:moveTo>
                  <a:cubicBezTo>
                    <a:pt x="443" y="0"/>
                    <a:pt x="91" y="539"/>
                    <a:pt x="24" y="1188"/>
                  </a:cubicBezTo>
                  <a:cubicBezTo>
                    <a:pt x="1" y="1507"/>
                    <a:pt x="24" y="1850"/>
                    <a:pt x="92" y="2078"/>
                  </a:cubicBezTo>
                  <a:cubicBezTo>
                    <a:pt x="161" y="2329"/>
                    <a:pt x="229" y="2466"/>
                    <a:pt x="229" y="2466"/>
                  </a:cubicBezTo>
                  <a:cubicBezTo>
                    <a:pt x="229" y="2466"/>
                    <a:pt x="252" y="2512"/>
                    <a:pt x="275" y="2580"/>
                  </a:cubicBezTo>
                  <a:cubicBezTo>
                    <a:pt x="320" y="2626"/>
                    <a:pt x="366" y="2717"/>
                    <a:pt x="435" y="2831"/>
                  </a:cubicBezTo>
                  <a:cubicBezTo>
                    <a:pt x="549" y="3037"/>
                    <a:pt x="777" y="3288"/>
                    <a:pt x="1005" y="3516"/>
                  </a:cubicBezTo>
                  <a:cubicBezTo>
                    <a:pt x="1434" y="3924"/>
                    <a:pt x="1924" y="4250"/>
                    <a:pt x="2019" y="4250"/>
                  </a:cubicBezTo>
                  <a:cubicBezTo>
                    <a:pt x="2025" y="4250"/>
                    <a:pt x="2030" y="4249"/>
                    <a:pt x="2032" y="4246"/>
                  </a:cubicBezTo>
                  <a:cubicBezTo>
                    <a:pt x="2055" y="4201"/>
                    <a:pt x="1576" y="3813"/>
                    <a:pt x="1188" y="3333"/>
                  </a:cubicBezTo>
                  <a:cubicBezTo>
                    <a:pt x="982" y="3105"/>
                    <a:pt x="800" y="2854"/>
                    <a:pt x="708" y="2649"/>
                  </a:cubicBezTo>
                  <a:cubicBezTo>
                    <a:pt x="640" y="2557"/>
                    <a:pt x="617" y="2489"/>
                    <a:pt x="594" y="2420"/>
                  </a:cubicBezTo>
                  <a:cubicBezTo>
                    <a:pt x="572" y="2352"/>
                    <a:pt x="549" y="2329"/>
                    <a:pt x="549" y="2329"/>
                  </a:cubicBezTo>
                  <a:cubicBezTo>
                    <a:pt x="549" y="2329"/>
                    <a:pt x="480" y="2192"/>
                    <a:pt x="412" y="1987"/>
                  </a:cubicBezTo>
                  <a:cubicBezTo>
                    <a:pt x="343" y="1781"/>
                    <a:pt x="298" y="1484"/>
                    <a:pt x="275" y="1188"/>
                  </a:cubicBezTo>
                  <a:cubicBezTo>
                    <a:pt x="275" y="594"/>
                    <a:pt x="549" y="24"/>
                    <a:pt x="480" y="1"/>
                  </a:cubicBezTo>
                  <a:cubicBezTo>
                    <a:pt x="480" y="0"/>
                    <a:pt x="479" y="0"/>
                    <a:pt x="478" y="0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9" name="Google Shape;4519;p53"/>
            <p:cNvSpPr/>
            <p:nvPr/>
          </p:nvSpPr>
          <p:spPr>
            <a:xfrm>
              <a:off x="1227025" y="3039800"/>
              <a:ext cx="64500" cy="115900"/>
            </a:xfrm>
            <a:custGeom>
              <a:avLst/>
              <a:gdLst/>
              <a:ahLst/>
              <a:cxnLst/>
              <a:rect l="l" t="t" r="r" b="b"/>
              <a:pathLst>
                <a:path w="2580" h="4636" extrusionOk="0">
                  <a:moveTo>
                    <a:pt x="229" y="1"/>
                  </a:moveTo>
                  <a:cubicBezTo>
                    <a:pt x="206" y="1"/>
                    <a:pt x="137" y="160"/>
                    <a:pt x="92" y="412"/>
                  </a:cubicBezTo>
                  <a:cubicBezTo>
                    <a:pt x="46" y="685"/>
                    <a:pt x="0" y="1028"/>
                    <a:pt x="46" y="1393"/>
                  </a:cubicBezTo>
                  <a:cubicBezTo>
                    <a:pt x="92" y="1735"/>
                    <a:pt x="206" y="2078"/>
                    <a:pt x="320" y="2329"/>
                  </a:cubicBezTo>
                  <a:cubicBezTo>
                    <a:pt x="365" y="2443"/>
                    <a:pt x="434" y="2557"/>
                    <a:pt x="457" y="2626"/>
                  </a:cubicBezTo>
                  <a:cubicBezTo>
                    <a:pt x="502" y="2694"/>
                    <a:pt x="525" y="2717"/>
                    <a:pt x="525" y="2717"/>
                  </a:cubicBezTo>
                  <a:cubicBezTo>
                    <a:pt x="525" y="2717"/>
                    <a:pt x="548" y="2763"/>
                    <a:pt x="594" y="2831"/>
                  </a:cubicBezTo>
                  <a:cubicBezTo>
                    <a:pt x="639" y="2899"/>
                    <a:pt x="708" y="2991"/>
                    <a:pt x="776" y="3082"/>
                  </a:cubicBezTo>
                  <a:cubicBezTo>
                    <a:pt x="936" y="3288"/>
                    <a:pt x="1187" y="3561"/>
                    <a:pt x="1438" y="3790"/>
                  </a:cubicBezTo>
                  <a:cubicBezTo>
                    <a:pt x="1926" y="4256"/>
                    <a:pt x="2479" y="4635"/>
                    <a:pt x="2531" y="4635"/>
                  </a:cubicBezTo>
                  <a:cubicBezTo>
                    <a:pt x="2532" y="4635"/>
                    <a:pt x="2533" y="4635"/>
                    <a:pt x="2534" y="4634"/>
                  </a:cubicBezTo>
                  <a:cubicBezTo>
                    <a:pt x="2580" y="4589"/>
                    <a:pt x="2055" y="4132"/>
                    <a:pt x="1621" y="3607"/>
                  </a:cubicBezTo>
                  <a:cubicBezTo>
                    <a:pt x="1393" y="3356"/>
                    <a:pt x="1187" y="3105"/>
                    <a:pt x="1050" y="2899"/>
                  </a:cubicBezTo>
                  <a:cubicBezTo>
                    <a:pt x="982" y="2785"/>
                    <a:pt x="913" y="2694"/>
                    <a:pt x="868" y="2648"/>
                  </a:cubicBezTo>
                  <a:cubicBezTo>
                    <a:pt x="845" y="2580"/>
                    <a:pt x="822" y="2534"/>
                    <a:pt x="822" y="2534"/>
                  </a:cubicBezTo>
                  <a:cubicBezTo>
                    <a:pt x="822" y="2534"/>
                    <a:pt x="799" y="2511"/>
                    <a:pt x="753" y="2443"/>
                  </a:cubicBezTo>
                  <a:cubicBezTo>
                    <a:pt x="731" y="2397"/>
                    <a:pt x="662" y="2306"/>
                    <a:pt x="617" y="2192"/>
                  </a:cubicBezTo>
                  <a:cubicBezTo>
                    <a:pt x="502" y="1964"/>
                    <a:pt x="365" y="1667"/>
                    <a:pt x="297" y="1347"/>
                  </a:cubicBezTo>
                  <a:cubicBezTo>
                    <a:pt x="229" y="1028"/>
                    <a:pt x="206" y="685"/>
                    <a:pt x="229" y="434"/>
                  </a:cubicBezTo>
                  <a:cubicBezTo>
                    <a:pt x="229" y="183"/>
                    <a:pt x="251" y="1"/>
                    <a:pt x="229" y="1"/>
                  </a:cubicBezTo>
                  <a:close/>
                </a:path>
              </a:pathLst>
            </a:custGeom>
            <a:solidFill>
              <a:srgbClr val="FE7A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0" name="Google Shape;4520;p53"/>
            <p:cNvSpPr/>
            <p:nvPr/>
          </p:nvSpPr>
          <p:spPr>
            <a:xfrm>
              <a:off x="1311475" y="2964950"/>
              <a:ext cx="130125" cy="107400"/>
            </a:xfrm>
            <a:custGeom>
              <a:avLst/>
              <a:gdLst/>
              <a:ahLst/>
              <a:cxnLst/>
              <a:rect l="l" t="t" r="r" b="b"/>
              <a:pathLst>
                <a:path w="5205" h="4296" extrusionOk="0">
                  <a:moveTo>
                    <a:pt x="969" y="0"/>
                  </a:moveTo>
                  <a:cubicBezTo>
                    <a:pt x="928" y="0"/>
                    <a:pt x="887" y="2"/>
                    <a:pt x="845" y="5"/>
                  </a:cubicBezTo>
                  <a:lnTo>
                    <a:pt x="731" y="5"/>
                  </a:lnTo>
                  <a:lnTo>
                    <a:pt x="617" y="50"/>
                  </a:lnTo>
                  <a:cubicBezTo>
                    <a:pt x="525" y="73"/>
                    <a:pt x="457" y="119"/>
                    <a:pt x="388" y="187"/>
                  </a:cubicBezTo>
                  <a:cubicBezTo>
                    <a:pt x="297" y="233"/>
                    <a:pt x="274" y="301"/>
                    <a:pt x="206" y="370"/>
                  </a:cubicBezTo>
                  <a:cubicBezTo>
                    <a:pt x="160" y="438"/>
                    <a:pt x="137" y="530"/>
                    <a:pt x="92" y="598"/>
                  </a:cubicBezTo>
                  <a:cubicBezTo>
                    <a:pt x="0" y="918"/>
                    <a:pt x="69" y="1283"/>
                    <a:pt x="229" y="1534"/>
                  </a:cubicBezTo>
                  <a:cubicBezTo>
                    <a:pt x="388" y="1785"/>
                    <a:pt x="571" y="1968"/>
                    <a:pt x="731" y="2127"/>
                  </a:cubicBezTo>
                  <a:cubicBezTo>
                    <a:pt x="1034" y="2431"/>
                    <a:pt x="1235" y="2631"/>
                    <a:pt x="1274" y="2631"/>
                  </a:cubicBezTo>
                  <a:cubicBezTo>
                    <a:pt x="1276" y="2631"/>
                    <a:pt x="1277" y="2631"/>
                    <a:pt x="1279" y="2629"/>
                  </a:cubicBezTo>
                  <a:cubicBezTo>
                    <a:pt x="1301" y="2607"/>
                    <a:pt x="1119" y="2378"/>
                    <a:pt x="822" y="2036"/>
                  </a:cubicBezTo>
                  <a:cubicBezTo>
                    <a:pt x="685" y="1876"/>
                    <a:pt x="525" y="1671"/>
                    <a:pt x="388" y="1443"/>
                  </a:cubicBezTo>
                  <a:cubicBezTo>
                    <a:pt x="274" y="1214"/>
                    <a:pt x="251" y="940"/>
                    <a:pt x="343" y="689"/>
                  </a:cubicBezTo>
                  <a:cubicBezTo>
                    <a:pt x="434" y="438"/>
                    <a:pt x="640" y="301"/>
                    <a:pt x="868" y="278"/>
                  </a:cubicBezTo>
                  <a:cubicBezTo>
                    <a:pt x="1119" y="278"/>
                    <a:pt x="1347" y="370"/>
                    <a:pt x="1530" y="438"/>
                  </a:cubicBezTo>
                  <a:cubicBezTo>
                    <a:pt x="1735" y="530"/>
                    <a:pt x="1895" y="621"/>
                    <a:pt x="1986" y="689"/>
                  </a:cubicBezTo>
                  <a:cubicBezTo>
                    <a:pt x="2078" y="758"/>
                    <a:pt x="2146" y="803"/>
                    <a:pt x="2146" y="803"/>
                  </a:cubicBezTo>
                  <a:cubicBezTo>
                    <a:pt x="2146" y="803"/>
                    <a:pt x="2374" y="963"/>
                    <a:pt x="2694" y="1260"/>
                  </a:cubicBezTo>
                  <a:cubicBezTo>
                    <a:pt x="3013" y="1557"/>
                    <a:pt x="3379" y="1990"/>
                    <a:pt x="3789" y="2447"/>
                  </a:cubicBezTo>
                  <a:cubicBezTo>
                    <a:pt x="4223" y="2881"/>
                    <a:pt x="4657" y="3269"/>
                    <a:pt x="4908" y="3634"/>
                  </a:cubicBezTo>
                  <a:cubicBezTo>
                    <a:pt x="5022" y="3816"/>
                    <a:pt x="5090" y="3976"/>
                    <a:pt x="5136" y="4090"/>
                  </a:cubicBezTo>
                  <a:cubicBezTo>
                    <a:pt x="5159" y="4227"/>
                    <a:pt x="5159" y="4296"/>
                    <a:pt x="5182" y="4296"/>
                  </a:cubicBezTo>
                  <a:cubicBezTo>
                    <a:pt x="5182" y="4296"/>
                    <a:pt x="5205" y="4227"/>
                    <a:pt x="5205" y="4090"/>
                  </a:cubicBezTo>
                  <a:cubicBezTo>
                    <a:pt x="5182" y="3953"/>
                    <a:pt x="5136" y="3771"/>
                    <a:pt x="5022" y="3565"/>
                  </a:cubicBezTo>
                  <a:cubicBezTo>
                    <a:pt x="4794" y="3154"/>
                    <a:pt x="4383" y="2721"/>
                    <a:pt x="3972" y="2287"/>
                  </a:cubicBezTo>
                  <a:cubicBezTo>
                    <a:pt x="3607" y="1831"/>
                    <a:pt x="3242" y="1351"/>
                    <a:pt x="2922" y="1032"/>
                  </a:cubicBezTo>
                  <a:cubicBezTo>
                    <a:pt x="2602" y="689"/>
                    <a:pt x="2351" y="507"/>
                    <a:pt x="2351" y="507"/>
                  </a:cubicBezTo>
                  <a:cubicBezTo>
                    <a:pt x="2351" y="507"/>
                    <a:pt x="2283" y="461"/>
                    <a:pt x="2169" y="393"/>
                  </a:cubicBezTo>
                  <a:cubicBezTo>
                    <a:pt x="2055" y="324"/>
                    <a:pt x="1872" y="233"/>
                    <a:pt x="1667" y="142"/>
                  </a:cubicBezTo>
                  <a:cubicBezTo>
                    <a:pt x="1468" y="62"/>
                    <a:pt x="1236" y="0"/>
                    <a:pt x="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1" name="Google Shape;4521;p53"/>
            <p:cNvSpPr/>
            <p:nvPr/>
          </p:nvSpPr>
          <p:spPr>
            <a:xfrm>
              <a:off x="1264175" y="2976400"/>
              <a:ext cx="92400" cy="56700"/>
            </a:xfrm>
            <a:custGeom>
              <a:avLst/>
              <a:gdLst/>
              <a:ahLst/>
              <a:cxnLst/>
              <a:rect l="l" t="t" r="r" b="b"/>
              <a:pathLst>
                <a:path w="3696" h="2268" extrusionOk="0">
                  <a:moveTo>
                    <a:pt x="62" y="1"/>
                  </a:moveTo>
                  <a:cubicBezTo>
                    <a:pt x="38" y="1"/>
                    <a:pt x="1" y="155"/>
                    <a:pt x="44" y="368"/>
                  </a:cubicBezTo>
                  <a:cubicBezTo>
                    <a:pt x="66" y="619"/>
                    <a:pt x="226" y="893"/>
                    <a:pt x="432" y="1122"/>
                  </a:cubicBezTo>
                  <a:cubicBezTo>
                    <a:pt x="820" y="1601"/>
                    <a:pt x="1345" y="1920"/>
                    <a:pt x="1345" y="1920"/>
                  </a:cubicBezTo>
                  <a:cubicBezTo>
                    <a:pt x="1345" y="1920"/>
                    <a:pt x="1482" y="1989"/>
                    <a:pt x="1710" y="2080"/>
                  </a:cubicBezTo>
                  <a:cubicBezTo>
                    <a:pt x="1801" y="2126"/>
                    <a:pt x="1938" y="2171"/>
                    <a:pt x="2098" y="2194"/>
                  </a:cubicBezTo>
                  <a:cubicBezTo>
                    <a:pt x="2216" y="2214"/>
                    <a:pt x="2350" y="2267"/>
                    <a:pt x="2487" y="2267"/>
                  </a:cubicBezTo>
                  <a:cubicBezTo>
                    <a:pt x="2510" y="2267"/>
                    <a:pt x="2532" y="2266"/>
                    <a:pt x="2554" y="2263"/>
                  </a:cubicBezTo>
                  <a:cubicBezTo>
                    <a:pt x="2851" y="2263"/>
                    <a:pt x="3171" y="2171"/>
                    <a:pt x="3376" y="2103"/>
                  </a:cubicBezTo>
                  <a:cubicBezTo>
                    <a:pt x="3581" y="1989"/>
                    <a:pt x="3696" y="1898"/>
                    <a:pt x="3696" y="1898"/>
                  </a:cubicBezTo>
                  <a:cubicBezTo>
                    <a:pt x="3690" y="1892"/>
                    <a:pt x="3677" y="1889"/>
                    <a:pt x="3658" y="1889"/>
                  </a:cubicBezTo>
                  <a:cubicBezTo>
                    <a:pt x="3600" y="1889"/>
                    <a:pt x="3484" y="1915"/>
                    <a:pt x="3330" y="1966"/>
                  </a:cubicBezTo>
                  <a:cubicBezTo>
                    <a:pt x="3185" y="1998"/>
                    <a:pt x="2994" y="2031"/>
                    <a:pt x="2798" y="2031"/>
                  </a:cubicBezTo>
                  <a:cubicBezTo>
                    <a:pt x="2717" y="2031"/>
                    <a:pt x="2635" y="2025"/>
                    <a:pt x="2554" y="2012"/>
                  </a:cubicBezTo>
                  <a:cubicBezTo>
                    <a:pt x="2417" y="2012"/>
                    <a:pt x="2280" y="1943"/>
                    <a:pt x="2166" y="1920"/>
                  </a:cubicBezTo>
                  <a:cubicBezTo>
                    <a:pt x="2029" y="1898"/>
                    <a:pt x="1938" y="1829"/>
                    <a:pt x="1847" y="1783"/>
                  </a:cubicBezTo>
                  <a:cubicBezTo>
                    <a:pt x="1641" y="1692"/>
                    <a:pt x="1527" y="1624"/>
                    <a:pt x="1527" y="1624"/>
                  </a:cubicBezTo>
                  <a:cubicBezTo>
                    <a:pt x="1527" y="1624"/>
                    <a:pt x="1002" y="1350"/>
                    <a:pt x="614" y="962"/>
                  </a:cubicBezTo>
                  <a:cubicBezTo>
                    <a:pt x="409" y="756"/>
                    <a:pt x="249" y="528"/>
                    <a:pt x="158" y="345"/>
                  </a:cubicBezTo>
                  <a:cubicBezTo>
                    <a:pt x="89" y="140"/>
                    <a:pt x="89" y="3"/>
                    <a:pt x="66" y="3"/>
                  </a:cubicBezTo>
                  <a:cubicBezTo>
                    <a:pt x="65" y="2"/>
                    <a:pt x="63" y="1"/>
                    <a:pt x="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2" name="Google Shape;4522;p53"/>
            <p:cNvSpPr/>
            <p:nvPr/>
          </p:nvSpPr>
          <p:spPr>
            <a:xfrm>
              <a:off x="1561175" y="2891450"/>
              <a:ext cx="238775" cy="215350"/>
            </a:xfrm>
            <a:custGeom>
              <a:avLst/>
              <a:gdLst/>
              <a:ahLst/>
              <a:cxnLst/>
              <a:rect l="l" t="t" r="r" b="b"/>
              <a:pathLst>
                <a:path w="9551" h="8614" extrusionOk="0">
                  <a:moveTo>
                    <a:pt x="7930" y="0"/>
                  </a:moveTo>
                  <a:cubicBezTo>
                    <a:pt x="7634" y="685"/>
                    <a:pt x="7679" y="1392"/>
                    <a:pt x="7086" y="2009"/>
                  </a:cubicBezTo>
                  <a:cubicBezTo>
                    <a:pt x="6687" y="2389"/>
                    <a:pt x="5958" y="2899"/>
                    <a:pt x="5308" y="2899"/>
                  </a:cubicBezTo>
                  <a:cubicBezTo>
                    <a:pt x="5140" y="2899"/>
                    <a:pt x="4977" y="2865"/>
                    <a:pt x="4826" y="2785"/>
                  </a:cubicBezTo>
                  <a:cubicBezTo>
                    <a:pt x="4917" y="2488"/>
                    <a:pt x="5168" y="2397"/>
                    <a:pt x="5328" y="2191"/>
                  </a:cubicBezTo>
                  <a:cubicBezTo>
                    <a:pt x="5465" y="2032"/>
                    <a:pt x="5556" y="1758"/>
                    <a:pt x="5625" y="1529"/>
                  </a:cubicBezTo>
                  <a:cubicBezTo>
                    <a:pt x="5739" y="1050"/>
                    <a:pt x="5602" y="639"/>
                    <a:pt x="5100" y="479"/>
                  </a:cubicBezTo>
                  <a:cubicBezTo>
                    <a:pt x="5014" y="448"/>
                    <a:pt x="4922" y="433"/>
                    <a:pt x="4826" y="433"/>
                  </a:cubicBezTo>
                  <a:cubicBezTo>
                    <a:pt x="3330" y="433"/>
                    <a:pt x="809" y="4063"/>
                    <a:pt x="809" y="4063"/>
                  </a:cubicBezTo>
                  <a:cubicBezTo>
                    <a:pt x="1" y="6129"/>
                    <a:pt x="1744" y="8613"/>
                    <a:pt x="4308" y="8613"/>
                  </a:cubicBezTo>
                  <a:cubicBezTo>
                    <a:pt x="4859" y="8613"/>
                    <a:pt x="5449" y="8499"/>
                    <a:pt x="6059" y="8240"/>
                  </a:cubicBezTo>
                  <a:cubicBezTo>
                    <a:pt x="6355" y="8103"/>
                    <a:pt x="6629" y="7966"/>
                    <a:pt x="6903" y="7806"/>
                  </a:cubicBezTo>
                  <a:cubicBezTo>
                    <a:pt x="8684" y="6665"/>
                    <a:pt x="9551" y="4360"/>
                    <a:pt x="9049" y="2305"/>
                  </a:cubicBezTo>
                  <a:cubicBezTo>
                    <a:pt x="8980" y="2009"/>
                    <a:pt x="8889" y="1735"/>
                    <a:pt x="8798" y="1438"/>
                  </a:cubicBezTo>
                  <a:cubicBezTo>
                    <a:pt x="8661" y="982"/>
                    <a:pt x="8432" y="183"/>
                    <a:pt x="7930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3" name="Google Shape;4523;p53"/>
            <p:cNvSpPr/>
            <p:nvPr/>
          </p:nvSpPr>
          <p:spPr>
            <a:xfrm>
              <a:off x="1561175" y="2951925"/>
              <a:ext cx="237650" cy="154875"/>
            </a:xfrm>
            <a:custGeom>
              <a:avLst/>
              <a:gdLst/>
              <a:ahLst/>
              <a:cxnLst/>
              <a:rect l="l" t="t" r="r" b="b"/>
              <a:pathLst>
                <a:path w="9506" h="6195" extrusionOk="0">
                  <a:moveTo>
                    <a:pt x="9072" y="1"/>
                  </a:moveTo>
                  <a:lnTo>
                    <a:pt x="9072" y="1"/>
                  </a:lnTo>
                  <a:cubicBezTo>
                    <a:pt x="8737" y="1760"/>
                    <a:pt x="7164" y="3107"/>
                    <a:pt x="4394" y="3107"/>
                  </a:cubicBezTo>
                  <a:cubicBezTo>
                    <a:pt x="4325" y="3107"/>
                    <a:pt x="4257" y="3106"/>
                    <a:pt x="4187" y="3105"/>
                  </a:cubicBezTo>
                  <a:cubicBezTo>
                    <a:pt x="2133" y="3059"/>
                    <a:pt x="1676" y="1712"/>
                    <a:pt x="1699" y="480"/>
                  </a:cubicBezTo>
                  <a:lnTo>
                    <a:pt x="1699" y="480"/>
                  </a:lnTo>
                  <a:cubicBezTo>
                    <a:pt x="1174" y="1119"/>
                    <a:pt x="809" y="1644"/>
                    <a:pt x="809" y="1644"/>
                  </a:cubicBezTo>
                  <a:cubicBezTo>
                    <a:pt x="1" y="3710"/>
                    <a:pt x="1744" y="6194"/>
                    <a:pt x="4308" y="6194"/>
                  </a:cubicBezTo>
                  <a:cubicBezTo>
                    <a:pt x="4859" y="6194"/>
                    <a:pt x="5449" y="6080"/>
                    <a:pt x="6059" y="5821"/>
                  </a:cubicBezTo>
                  <a:cubicBezTo>
                    <a:pt x="6355" y="5684"/>
                    <a:pt x="6629" y="5547"/>
                    <a:pt x="6903" y="5387"/>
                  </a:cubicBezTo>
                  <a:cubicBezTo>
                    <a:pt x="8638" y="4269"/>
                    <a:pt x="9505" y="2009"/>
                    <a:pt x="90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4" name="Google Shape;4524;p53"/>
            <p:cNvSpPr/>
            <p:nvPr/>
          </p:nvSpPr>
          <p:spPr>
            <a:xfrm>
              <a:off x="1748000" y="2891350"/>
              <a:ext cx="36550" cy="93275"/>
            </a:xfrm>
            <a:custGeom>
              <a:avLst/>
              <a:gdLst/>
              <a:ahLst/>
              <a:cxnLst/>
              <a:rect l="l" t="t" r="r" b="b"/>
              <a:pathLst>
                <a:path w="1462" h="3731" extrusionOk="0">
                  <a:moveTo>
                    <a:pt x="489" y="1"/>
                  </a:moveTo>
                  <a:cubicBezTo>
                    <a:pt x="485" y="1"/>
                    <a:pt x="482" y="2"/>
                    <a:pt x="480" y="4"/>
                  </a:cubicBezTo>
                  <a:cubicBezTo>
                    <a:pt x="434" y="50"/>
                    <a:pt x="800" y="461"/>
                    <a:pt x="1005" y="940"/>
                  </a:cubicBezTo>
                  <a:cubicBezTo>
                    <a:pt x="1119" y="1191"/>
                    <a:pt x="1142" y="1442"/>
                    <a:pt x="1119" y="1625"/>
                  </a:cubicBezTo>
                  <a:cubicBezTo>
                    <a:pt x="1119" y="1716"/>
                    <a:pt x="1119" y="1807"/>
                    <a:pt x="1096" y="1853"/>
                  </a:cubicBezTo>
                  <a:cubicBezTo>
                    <a:pt x="1074" y="1921"/>
                    <a:pt x="1074" y="1944"/>
                    <a:pt x="1074" y="1944"/>
                  </a:cubicBezTo>
                  <a:cubicBezTo>
                    <a:pt x="1074" y="1944"/>
                    <a:pt x="1051" y="2081"/>
                    <a:pt x="1005" y="2264"/>
                  </a:cubicBezTo>
                  <a:cubicBezTo>
                    <a:pt x="982" y="2355"/>
                    <a:pt x="937" y="2469"/>
                    <a:pt x="891" y="2583"/>
                  </a:cubicBezTo>
                  <a:cubicBezTo>
                    <a:pt x="845" y="2697"/>
                    <a:pt x="777" y="2812"/>
                    <a:pt x="708" y="2926"/>
                  </a:cubicBezTo>
                  <a:cubicBezTo>
                    <a:pt x="594" y="3154"/>
                    <a:pt x="412" y="3359"/>
                    <a:pt x="275" y="3496"/>
                  </a:cubicBezTo>
                  <a:cubicBezTo>
                    <a:pt x="115" y="3610"/>
                    <a:pt x="1" y="3702"/>
                    <a:pt x="1" y="3725"/>
                  </a:cubicBezTo>
                  <a:cubicBezTo>
                    <a:pt x="5" y="3729"/>
                    <a:pt x="12" y="3730"/>
                    <a:pt x="22" y="3730"/>
                  </a:cubicBezTo>
                  <a:cubicBezTo>
                    <a:pt x="72" y="3730"/>
                    <a:pt x="192" y="3686"/>
                    <a:pt x="343" y="3610"/>
                  </a:cubicBezTo>
                  <a:cubicBezTo>
                    <a:pt x="526" y="3496"/>
                    <a:pt x="754" y="3291"/>
                    <a:pt x="914" y="3063"/>
                  </a:cubicBezTo>
                  <a:cubicBezTo>
                    <a:pt x="1005" y="2949"/>
                    <a:pt x="1096" y="2834"/>
                    <a:pt x="1142" y="2697"/>
                  </a:cubicBezTo>
                  <a:cubicBezTo>
                    <a:pt x="1211" y="2583"/>
                    <a:pt x="1279" y="2469"/>
                    <a:pt x="1302" y="2355"/>
                  </a:cubicBezTo>
                  <a:cubicBezTo>
                    <a:pt x="1393" y="2150"/>
                    <a:pt x="1416" y="2013"/>
                    <a:pt x="1416" y="2013"/>
                  </a:cubicBezTo>
                  <a:cubicBezTo>
                    <a:pt x="1416" y="2013"/>
                    <a:pt x="1416" y="1967"/>
                    <a:pt x="1439" y="1899"/>
                  </a:cubicBezTo>
                  <a:cubicBezTo>
                    <a:pt x="1439" y="1853"/>
                    <a:pt x="1439" y="1762"/>
                    <a:pt x="1439" y="1648"/>
                  </a:cubicBezTo>
                  <a:cubicBezTo>
                    <a:pt x="1462" y="1419"/>
                    <a:pt x="1393" y="1100"/>
                    <a:pt x="1233" y="849"/>
                  </a:cubicBezTo>
                  <a:cubicBezTo>
                    <a:pt x="1096" y="575"/>
                    <a:pt x="914" y="369"/>
                    <a:pt x="754" y="232"/>
                  </a:cubicBezTo>
                  <a:cubicBezTo>
                    <a:pt x="611" y="89"/>
                    <a:pt x="522" y="1"/>
                    <a:pt x="4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5" name="Google Shape;4525;p53"/>
            <p:cNvSpPr/>
            <p:nvPr/>
          </p:nvSpPr>
          <p:spPr>
            <a:xfrm>
              <a:off x="1740600" y="2935925"/>
              <a:ext cx="50800" cy="106300"/>
            </a:xfrm>
            <a:custGeom>
              <a:avLst/>
              <a:gdLst/>
              <a:ahLst/>
              <a:cxnLst/>
              <a:rect l="l" t="t" r="r" b="b"/>
              <a:pathLst>
                <a:path w="2032" h="4252" extrusionOk="0">
                  <a:moveTo>
                    <a:pt x="1555" y="1"/>
                  </a:moveTo>
                  <a:cubicBezTo>
                    <a:pt x="1554" y="1"/>
                    <a:pt x="1553" y="1"/>
                    <a:pt x="1552" y="1"/>
                  </a:cubicBezTo>
                  <a:cubicBezTo>
                    <a:pt x="1507" y="24"/>
                    <a:pt x="1758" y="595"/>
                    <a:pt x="1758" y="1211"/>
                  </a:cubicBezTo>
                  <a:cubicBezTo>
                    <a:pt x="1758" y="1508"/>
                    <a:pt x="1712" y="1782"/>
                    <a:pt x="1643" y="1987"/>
                  </a:cubicBezTo>
                  <a:cubicBezTo>
                    <a:pt x="1552" y="2193"/>
                    <a:pt x="1507" y="2330"/>
                    <a:pt x="1507" y="2330"/>
                  </a:cubicBezTo>
                  <a:cubicBezTo>
                    <a:pt x="1507" y="2330"/>
                    <a:pt x="1484" y="2375"/>
                    <a:pt x="1461" y="2421"/>
                  </a:cubicBezTo>
                  <a:cubicBezTo>
                    <a:pt x="1438" y="2489"/>
                    <a:pt x="1392" y="2581"/>
                    <a:pt x="1324" y="2672"/>
                  </a:cubicBezTo>
                  <a:cubicBezTo>
                    <a:pt x="1233" y="2855"/>
                    <a:pt x="1050" y="3106"/>
                    <a:pt x="867" y="3334"/>
                  </a:cubicBezTo>
                  <a:cubicBezTo>
                    <a:pt x="479" y="3813"/>
                    <a:pt x="0" y="4201"/>
                    <a:pt x="23" y="4247"/>
                  </a:cubicBezTo>
                  <a:cubicBezTo>
                    <a:pt x="24" y="4250"/>
                    <a:pt x="28" y="4251"/>
                    <a:pt x="33" y="4251"/>
                  </a:cubicBezTo>
                  <a:cubicBezTo>
                    <a:pt x="115" y="4251"/>
                    <a:pt x="623" y="3944"/>
                    <a:pt x="1050" y="3517"/>
                  </a:cubicBezTo>
                  <a:cubicBezTo>
                    <a:pt x="1278" y="3288"/>
                    <a:pt x="1484" y="3037"/>
                    <a:pt x="1621" y="2832"/>
                  </a:cubicBezTo>
                  <a:cubicBezTo>
                    <a:pt x="1689" y="2741"/>
                    <a:pt x="1735" y="2649"/>
                    <a:pt x="1758" y="2581"/>
                  </a:cubicBezTo>
                  <a:cubicBezTo>
                    <a:pt x="1803" y="2512"/>
                    <a:pt x="1826" y="2489"/>
                    <a:pt x="1826" y="2489"/>
                  </a:cubicBezTo>
                  <a:cubicBezTo>
                    <a:pt x="1826" y="2489"/>
                    <a:pt x="1872" y="2330"/>
                    <a:pt x="1940" y="2079"/>
                  </a:cubicBezTo>
                  <a:cubicBezTo>
                    <a:pt x="2009" y="1850"/>
                    <a:pt x="2031" y="1508"/>
                    <a:pt x="2009" y="1188"/>
                  </a:cubicBezTo>
                  <a:cubicBezTo>
                    <a:pt x="1942" y="540"/>
                    <a:pt x="1611" y="1"/>
                    <a:pt x="15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6" name="Google Shape;4526;p53"/>
            <p:cNvSpPr/>
            <p:nvPr/>
          </p:nvSpPr>
          <p:spPr>
            <a:xfrm>
              <a:off x="1728600" y="2972475"/>
              <a:ext cx="63950" cy="115950"/>
            </a:xfrm>
            <a:custGeom>
              <a:avLst/>
              <a:gdLst/>
              <a:ahLst/>
              <a:cxnLst/>
              <a:rect l="l" t="t" r="r" b="b"/>
              <a:pathLst>
                <a:path w="2558" h="4638" extrusionOk="0">
                  <a:moveTo>
                    <a:pt x="2352" y="0"/>
                  </a:moveTo>
                  <a:cubicBezTo>
                    <a:pt x="2329" y="23"/>
                    <a:pt x="2329" y="183"/>
                    <a:pt x="2352" y="434"/>
                  </a:cubicBezTo>
                  <a:cubicBezTo>
                    <a:pt x="2352" y="685"/>
                    <a:pt x="2329" y="1027"/>
                    <a:pt x="2260" y="1347"/>
                  </a:cubicBezTo>
                  <a:cubicBezTo>
                    <a:pt x="2192" y="1667"/>
                    <a:pt x="2078" y="1986"/>
                    <a:pt x="1964" y="2192"/>
                  </a:cubicBezTo>
                  <a:cubicBezTo>
                    <a:pt x="1895" y="2306"/>
                    <a:pt x="1850" y="2397"/>
                    <a:pt x="1804" y="2465"/>
                  </a:cubicBezTo>
                  <a:cubicBezTo>
                    <a:pt x="1781" y="2511"/>
                    <a:pt x="1758" y="2557"/>
                    <a:pt x="1758" y="2557"/>
                  </a:cubicBezTo>
                  <a:cubicBezTo>
                    <a:pt x="1758" y="2557"/>
                    <a:pt x="1735" y="2580"/>
                    <a:pt x="1690" y="2648"/>
                  </a:cubicBezTo>
                  <a:cubicBezTo>
                    <a:pt x="1667" y="2716"/>
                    <a:pt x="1598" y="2785"/>
                    <a:pt x="1530" y="2899"/>
                  </a:cubicBezTo>
                  <a:cubicBezTo>
                    <a:pt x="1393" y="3105"/>
                    <a:pt x="1188" y="3378"/>
                    <a:pt x="959" y="3630"/>
                  </a:cubicBezTo>
                  <a:cubicBezTo>
                    <a:pt x="503" y="4132"/>
                    <a:pt x="1" y="4588"/>
                    <a:pt x="24" y="4634"/>
                  </a:cubicBezTo>
                  <a:cubicBezTo>
                    <a:pt x="26" y="4636"/>
                    <a:pt x="30" y="4637"/>
                    <a:pt x="34" y="4637"/>
                  </a:cubicBezTo>
                  <a:cubicBezTo>
                    <a:pt x="125" y="4637"/>
                    <a:pt x="644" y="4244"/>
                    <a:pt x="1142" y="3789"/>
                  </a:cubicBezTo>
                  <a:cubicBezTo>
                    <a:pt x="1393" y="3561"/>
                    <a:pt x="1621" y="3310"/>
                    <a:pt x="1781" y="3082"/>
                  </a:cubicBezTo>
                  <a:cubicBezTo>
                    <a:pt x="1872" y="2990"/>
                    <a:pt x="1941" y="2899"/>
                    <a:pt x="1987" y="2831"/>
                  </a:cubicBezTo>
                  <a:cubicBezTo>
                    <a:pt x="2032" y="2762"/>
                    <a:pt x="2055" y="2739"/>
                    <a:pt x="2055" y="2739"/>
                  </a:cubicBezTo>
                  <a:cubicBezTo>
                    <a:pt x="2055" y="2739"/>
                    <a:pt x="2078" y="2694"/>
                    <a:pt x="2101" y="2625"/>
                  </a:cubicBezTo>
                  <a:cubicBezTo>
                    <a:pt x="2146" y="2557"/>
                    <a:pt x="2192" y="2465"/>
                    <a:pt x="2260" y="2328"/>
                  </a:cubicBezTo>
                  <a:cubicBezTo>
                    <a:pt x="2352" y="2100"/>
                    <a:pt x="2466" y="1758"/>
                    <a:pt x="2511" y="1393"/>
                  </a:cubicBezTo>
                  <a:cubicBezTo>
                    <a:pt x="2557" y="1027"/>
                    <a:pt x="2534" y="685"/>
                    <a:pt x="2489" y="434"/>
                  </a:cubicBezTo>
                  <a:cubicBezTo>
                    <a:pt x="2420" y="160"/>
                    <a:pt x="2375" y="0"/>
                    <a:pt x="2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7" name="Google Shape;4527;p53"/>
            <p:cNvSpPr/>
            <p:nvPr/>
          </p:nvSpPr>
          <p:spPr>
            <a:xfrm>
              <a:off x="1577950" y="2897625"/>
              <a:ext cx="130700" cy="107400"/>
            </a:xfrm>
            <a:custGeom>
              <a:avLst/>
              <a:gdLst/>
              <a:ahLst/>
              <a:cxnLst/>
              <a:rect l="l" t="t" r="r" b="b"/>
              <a:pathLst>
                <a:path w="5228" h="4296" extrusionOk="0">
                  <a:moveTo>
                    <a:pt x="4260" y="1"/>
                  </a:moveTo>
                  <a:cubicBezTo>
                    <a:pt x="3983" y="1"/>
                    <a:pt x="3745" y="80"/>
                    <a:pt x="3562" y="141"/>
                  </a:cubicBezTo>
                  <a:cubicBezTo>
                    <a:pt x="3333" y="232"/>
                    <a:pt x="3151" y="324"/>
                    <a:pt x="3059" y="392"/>
                  </a:cubicBezTo>
                  <a:cubicBezTo>
                    <a:pt x="2922" y="484"/>
                    <a:pt x="2877" y="506"/>
                    <a:pt x="2877" y="506"/>
                  </a:cubicBezTo>
                  <a:cubicBezTo>
                    <a:pt x="2877" y="506"/>
                    <a:pt x="2603" y="712"/>
                    <a:pt x="2283" y="1031"/>
                  </a:cubicBezTo>
                  <a:cubicBezTo>
                    <a:pt x="1964" y="1351"/>
                    <a:pt x="1599" y="1853"/>
                    <a:pt x="1233" y="2287"/>
                  </a:cubicBezTo>
                  <a:cubicBezTo>
                    <a:pt x="845" y="2720"/>
                    <a:pt x="412" y="3154"/>
                    <a:pt x="206" y="3565"/>
                  </a:cubicBezTo>
                  <a:cubicBezTo>
                    <a:pt x="92" y="3770"/>
                    <a:pt x="24" y="3953"/>
                    <a:pt x="24" y="4090"/>
                  </a:cubicBezTo>
                  <a:cubicBezTo>
                    <a:pt x="1" y="4227"/>
                    <a:pt x="46" y="4295"/>
                    <a:pt x="46" y="4295"/>
                  </a:cubicBezTo>
                  <a:cubicBezTo>
                    <a:pt x="69" y="4295"/>
                    <a:pt x="46" y="4227"/>
                    <a:pt x="92" y="4113"/>
                  </a:cubicBezTo>
                  <a:cubicBezTo>
                    <a:pt x="115" y="3976"/>
                    <a:pt x="183" y="3816"/>
                    <a:pt x="320" y="3633"/>
                  </a:cubicBezTo>
                  <a:cubicBezTo>
                    <a:pt x="571" y="3268"/>
                    <a:pt x="982" y="2880"/>
                    <a:pt x="1416" y="2446"/>
                  </a:cubicBezTo>
                  <a:cubicBezTo>
                    <a:pt x="1827" y="2013"/>
                    <a:pt x="2192" y="1556"/>
                    <a:pt x="2512" y="1260"/>
                  </a:cubicBezTo>
                  <a:cubicBezTo>
                    <a:pt x="2831" y="963"/>
                    <a:pt x="3082" y="803"/>
                    <a:pt x="3082" y="803"/>
                  </a:cubicBezTo>
                  <a:cubicBezTo>
                    <a:pt x="3082" y="803"/>
                    <a:pt x="3128" y="757"/>
                    <a:pt x="3242" y="689"/>
                  </a:cubicBezTo>
                  <a:cubicBezTo>
                    <a:pt x="3333" y="620"/>
                    <a:pt x="3493" y="529"/>
                    <a:pt x="3676" y="438"/>
                  </a:cubicBezTo>
                  <a:cubicBezTo>
                    <a:pt x="3839" y="377"/>
                    <a:pt x="4057" y="297"/>
                    <a:pt x="4264" y="297"/>
                  </a:cubicBezTo>
                  <a:cubicBezTo>
                    <a:pt x="4289" y="297"/>
                    <a:pt x="4313" y="298"/>
                    <a:pt x="4338" y="301"/>
                  </a:cubicBezTo>
                  <a:cubicBezTo>
                    <a:pt x="4589" y="301"/>
                    <a:pt x="4794" y="438"/>
                    <a:pt x="4885" y="689"/>
                  </a:cubicBezTo>
                  <a:cubicBezTo>
                    <a:pt x="4977" y="940"/>
                    <a:pt x="4931" y="1214"/>
                    <a:pt x="4817" y="1442"/>
                  </a:cubicBezTo>
                  <a:cubicBezTo>
                    <a:pt x="4703" y="1670"/>
                    <a:pt x="4520" y="1876"/>
                    <a:pt x="4383" y="2036"/>
                  </a:cubicBezTo>
                  <a:cubicBezTo>
                    <a:pt x="4109" y="2378"/>
                    <a:pt x="3927" y="2629"/>
                    <a:pt x="3927" y="2629"/>
                  </a:cubicBezTo>
                  <a:cubicBezTo>
                    <a:pt x="3928" y="2630"/>
                    <a:pt x="3930" y="2631"/>
                    <a:pt x="3932" y="2631"/>
                  </a:cubicBezTo>
                  <a:cubicBezTo>
                    <a:pt x="3973" y="2631"/>
                    <a:pt x="4194" y="2430"/>
                    <a:pt x="4497" y="2127"/>
                  </a:cubicBezTo>
                  <a:cubicBezTo>
                    <a:pt x="4634" y="1967"/>
                    <a:pt x="4840" y="1785"/>
                    <a:pt x="5000" y="1533"/>
                  </a:cubicBezTo>
                  <a:cubicBezTo>
                    <a:pt x="5137" y="1282"/>
                    <a:pt x="5228" y="940"/>
                    <a:pt x="5114" y="598"/>
                  </a:cubicBezTo>
                  <a:cubicBezTo>
                    <a:pt x="5091" y="529"/>
                    <a:pt x="5068" y="461"/>
                    <a:pt x="5022" y="369"/>
                  </a:cubicBezTo>
                  <a:cubicBezTo>
                    <a:pt x="4954" y="324"/>
                    <a:pt x="4908" y="232"/>
                    <a:pt x="4840" y="187"/>
                  </a:cubicBezTo>
                  <a:cubicBezTo>
                    <a:pt x="4771" y="141"/>
                    <a:pt x="4703" y="73"/>
                    <a:pt x="4612" y="50"/>
                  </a:cubicBezTo>
                  <a:lnTo>
                    <a:pt x="4497" y="4"/>
                  </a:lnTo>
                  <a:lnTo>
                    <a:pt x="4360" y="4"/>
                  </a:lnTo>
                  <a:cubicBezTo>
                    <a:pt x="4326" y="2"/>
                    <a:pt x="4293" y="1"/>
                    <a:pt x="4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8" name="Google Shape;4528;p53"/>
            <p:cNvSpPr/>
            <p:nvPr/>
          </p:nvSpPr>
          <p:spPr>
            <a:xfrm>
              <a:off x="1662975" y="2909125"/>
              <a:ext cx="93050" cy="56650"/>
            </a:xfrm>
            <a:custGeom>
              <a:avLst/>
              <a:gdLst/>
              <a:ahLst/>
              <a:cxnLst/>
              <a:rect l="l" t="t" r="r" b="b"/>
              <a:pathLst>
                <a:path w="3722" h="2266" extrusionOk="0">
                  <a:moveTo>
                    <a:pt x="3653" y="1"/>
                  </a:moveTo>
                  <a:cubicBezTo>
                    <a:pt x="3630" y="1"/>
                    <a:pt x="3607" y="138"/>
                    <a:pt x="3539" y="343"/>
                  </a:cubicBezTo>
                  <a:cubicBezTo>
                    <a:pt x="3470" y="548"/>
                    <a:pt x="3310" y="777"/>
                    <a:pt x="3105" y="959"/>
                  </a:cubicBezTo>
                  <a:cubicBezTo>
                    <a:pt x="2694" y="1370"/>
                    <a:pt x="2169" y="1621"/>
                    <a:pt x="2169" y="1621"/>
                  </a:cubicBezTo>
                  <a:cubicBezTo>
                    <a:pt x="2169" y="1621"/>
                    <a:pt x="2055" y="1690"/>
                    <a:pt x="1872" y="1804"/>
                  </a:cubicBezTo>
                  <a:cubicBezTo>
                    <a:pt x="1781" y="1850"/>
                    <a:pt x="1667" y="1895"/>
                    <a:pt x="1553" y="1918"/>
                  </a:cubicBezTo>
                  <a:cubicBezTo>
                    <a:pt x="1416" y="1941"/>
                    <a:pt x="1279" y="2009"/>
                    <a:pt x="1142" y="2009"/>
                  </a:cubicBezTo>
                  <a:cubicBezTo>
                    <a:pt x="1062" y="2023"/>
                    <a:pt x="982" y="2028"/>
                    <a:pt x="903" y="2028"/>
                  </a:cubicBezTo>
                  <a:cubicBezTo>
                    <a:pt x="714" y="2028"/>
                    <a:pt x="534" y="1996"/>
                    <a:pt x="389" y="1964"/>
                  </a:cubicBezTo>
                  <a:cubicBezTo>
                    <a:pt x="235" y="1912"/>
                    <a:pt x="106" y="1887"/>
                    <a:pt x="52" y="1887"/>
                  </a:cubicBezTo>
                  <a:cubicBezTo>
                    <a:pt x="34" y="1887"/>
                    <a:pt x="24" y="1889"/>
                    <a:pt x="24" y="1895"/>
                  </a:cubicBezTo>
                  <a:cubicBezTo>
                    <a:pt x="1" y="1918"/>
                    <a:pt x="138" y="1986"/>
                    <a:pt x="343" y="2101"/>
                  </a:cubicBezTo>
                  <a:cubicBezTo>
                    <a:pt x="549" y="2192"/>
                    <a:pt x="845" y="2260"/>
                    <a:pt x="1165" y="2260"/>
                  </a:cubicBezTo>
                  <a:cubicBezTo>
                    <a:pt x="1188" y="2264"/>
                    <a:pt x="1211" y="2265"/>
                    <a:pt x="1233" y="2265"/>
                  </a:cubicBezTo>
                  <a:cubicBezTo>
                    <a:pt x="1370" y="2265"/>
                    <a:pt x="1504" y="2215"/>
                    <a:pt x="1621" y="2215"/>
                  </a:cubicBezTo>
                  <a:cubicBezTo>
                    <a:pt x="1758" y="2192"/>
                    <a:pt x="1895" y="2123"/>
                    <a:pt x="2009" y="2078"/>
                  </a:cubicBezTo>
                  <a:cubicBezTo>
                    <a:pt x="2215" y="2009"/>
                    <a:pt x="2352" y="1918"/>
                    <a:pt x="2352" y="1918"/>
                  </a:cubicBezTo>
                  <a:cubicBezTo>
                    <a:pt x="2352" y="1918"/>
                    <a:pt x="2900" y="1621"/>
                    <a:pt x="3288" y="1142"/>
                  </a:cubicBezTo>
                  <a:cubicBezTo>
                    <a:pt x="3493" y="891"/>
                    <a:pt x="3630" y="617"/>
                    <a:pt x="3676" y="389"/>
                  </a:cubicBezTo>
                  <a:cubicBezTo>
                    <a:pt x="3721" y="138"/>
                    <a:pt x="3676" y="1"/>
                    <a:pt x="36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9" name="Google Shape;4529;p53"/>
            <p:cNvSpPr/>
            <p:nvPr/>
          </p:nvSpPr>
          <p:spPr>
            <a:xfrm>
              <a:off x="1045550" y="2560725"/>
              <a:ext cx="576950" cy="649325"/>
            </a:xfrm>
            <a:custGeom>
              <a:avLst/>
              <a:gdLst/>
              <a:ahLst/>
              <a:cxnLst/>
              <a:rect l="l" t="t" r="r" b="b"/>
              <a:pathLst>
                <a:path w="23078" h="25973" extrusionOk="0">
                  <a:moveTo>
                    <a:pt x="3535" y="1"/>
                  </a:moveTo>
                  <a:cubicBezTo>
                    <a:pt x="3155" y="1"/>
                    <a:pt x="2771" y="154"/>
                    <a:pt x="2397" y="515"/>
                  </a:cubicBezTo>
                  <a:cubicBezTo>
                    <a:pt x="1667" y="1246"/>
                    <a:pt x="1165" y="2090"/>
                    <a:pt x="800" y="3003"/>
                  </a:cubicBezTo>
                  <a:cubicBezTo>
                    <a:pt x="252" y="4441"/>
                    <a:pt x="92" y="6039"/>
                    <a:pt x="69" y="7546"/>
                  </a:cubicBezTo>
                  <a:cubicBezTo>
                    <a:pt x="1" y="11312"/>
                    <a:pt x="366" y="15146"/>
                    <a:pt x="1233" y="18753"/>
                  </a:cubicBezTo>
                  <a:cubicBezTo>
                    <a:pt x="1690" y="20739"/>
                    <a:pt x="2945" y="25669"/>
                    <a:pt x="5639" y="25737"/>
                  </a:cubicBezTo>
                  <a:cubicBezTo>
                    <a:pt x="5639" y="25737"/>
                    <a:pt x="5639" y="25760"/>
                    <a:pt x="5639" y="25760"/>
                  </a:cubicBezTo>
                  <a:cubicBezTo>
                    <a:pt x="6932" y="25907"/>
                    <a:pt x="8145" y="25972"/>
                    <a:pt x="9279" y="25972"/>
                  </a:cubicBezTo>
                  <a:cubicBezTo>
                    <a:pt x="18912" y="25972"/>
                    <a:pt x="22895" y="21241"/>
                    <a:pt x="22895" y="21241"/>
                  </a:cubicBezTo>
                  <a:cubicBezTo>
                    <a:pt x="23077" y="19095"/>
                    <a:pt x="21388" y="17771"/>
                    <a:pt x="21388" y="17771"/>
                  </a:cubicBezTo>
                  <a:cubicBezTo>
                    <a:pt x="21388" y="17771"/>
                    <a:pt x="18763" y="18707"/>
                    <a:pt x="16412" y="19278"/>
                  </a:cubicBezTo>
                  <a:cubicBezTo>
                    <a:pt x="15972" y="19382"/>
                    <a:pt x="15407" y="19424"/>
                    <a:pt x="14780" y="19424"/>
                  </a:cubicBezTo>
                  <a:cubicBezTo>
                    <a:pt x="12383" y="19424"/>
                    <a:pt x="9074" y="18806"/>
                    <a:pt x="8332" y="18662"/>
                  </a:cubicBezTo>
                  <a:cubicBezTo>
                    <a:pt x="8309" y="18616"/>
                    <a:pt x="8309" y="18593"/>
                    <a:pt x="8309" y="18547"/>
                  </a:cubicBezTo>
                  <a:cubicBezTo>
                    <a:pt x="7784" y="15900"/>
                    <a:pt x="8218" y="13298"/>
                    <a:pt x="7990" y="10604"/>
                  </a:cubicBezTo>
                  <a:cubicBezTo>
                    <a:pt x="7807" y="8527"/>
                    <a:pt x="7898" y="6382"/>
                    <a:pt x="7282" y="4373"/>
                  </a:cubicBezTo>
                  <a:cubicBezTo>
                    <a:pt x="6890" y="3103"/>
                    <a:pt x="5245" y="1"/>
                    <a:pt x="3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0" name="Google Shape;4530;p53"/>
            <p:cNvSpPr/>
            <p:nvPr/>
          </p:nvSpPr>
          <p:spPr>
            <a:xfrm>
              <a:off x="1045550" y="2560775"/>
              <a:ext cx="576950" cy="649275"/>
            </a:xfrm>
            <a:custGeom>
              <a:avLst/>
              <a:gdLst/>
              <a:ahLst/>
              <a:cxnLst/>
              <a:rect l="l" t="t" r="r" b="b"/>
              <a:pathLst>
                <a:path w="23078" h="25971" extrusionOk="0">
                  <a:moveTo>
                    <a:pt x="3534" y="0"/>
                  </a:moveTo>
                  <a:cubicBezTo>
                    <a:pt x="3155" y="0"/>
                    <a:pt x="2773" y="153"/>
                    <a:pt x="2397" y="513"/>
                  </a:cubicBezTo>
                  <a:cubicBezTo>
                    <a:pt x="1667" y="1244"/>
                    <a:pt x="1165" y="2088"/>
                    <a:pt x="800" y="3001"/>
                  </a:cubicBezTo>
                  <a:cubicBezTo>
                    <a:pt x="252" y="4439"/>
                    <a:pt x="92" y="6037"/>
                    <a:pt x="69" y="7544"/>
                  </a:cubicBezTo>
                  <a:cubicBezTo>
                    <a:pt x="1" y="11310"/>
                    <a:pt x="366" y="15144"/>
                    <a:pt x="1233" y="18751"/>
                  </a:cubicBezTo>
                  <a:cubicBezTo>
                    <a:pt x="1690" y="20737"/>
                    <a:pt x="2945" y="25667"/>
                    <a:pt x="5639" y="25735"/>
                  </a:cubicBezTo>
                  <a:cubicBezTo>
                    <a:pt x="5639" y="25735"/>
                    <a:pt x="5639" y="25758"/>
                    <a:pt x="5639" y="25758"/>
                  </a:cubicBezTo>
                  <a:cubicBezTo>
                    <a:pt x="6932" y="25905"/>
                    <a:pt x="8145" y="25970"/>
                    <a:pt x="9279" y="25970"/>
                  </a:cubicBezTo>
                  <a:cubicBezTo>
                    <a:pt x="18912" y="25970"/>
                    <a:pt x="22895" y="21239"/>
                    <a:pt x="22895" y="21239"/>
                  </a:cubicBezTo>
                  <a:cubicBezTo>
                    <a:pt x="23077" y="19093"/>
                    <a:pt x="21388" y="17769"/>
                    <a:pt x="21388" y="17769"/>
                  </a:cubicBezTo>
                  <a:cubicBezTo>
                    <a:pt x="21388" y="17769"/>
                    <a:pt x="21183" y="17861"/>
                    <a:pt x="20817" y="17975"/>
                  </a:cubicBezTo>
                  <a:cubicBezTo>
                    <a:pt x="21297" y="18568"/>
                    <a:pt x="21685" y="19299"/>
                    <a:pt x="21639" y="20075"/>
                  </a:cubicBezTo>
                  <a:cubicBezTo>
                    <a:pt x="21538" y="21515"/>
                    <a:pt x="15701" y="23295"/>
                    <a:pt x="11625" y="23295"/>
                  </a:cubicBezTo>
                  <a:cubicBezTo>
                    <a:pt x="10211" y="23295"/>
                    <a:pt x="9008" y="23080"/>
                    <a:pt x="8332" y="22563"/>
                  </a:cubicBezTo>
                  <a:cubicBezTo>
                    <a:pt x="6597" y="21239"/>
                    <a:pt x="8515" y="19801"/>
                    <a:pt x="10021" y="18956"/>
                  </a:cubicBezTo>
                  <a:cubicBezTo>
                    <a:pt x="9222" y="18819"/>
                    <a:pt x="8606" y="18705"/>
                    <a:pt x="8332" y="18660"/>
                  </a:cubicBezTo>
                  <a:cubicBezTo>
                    <a:pt x="8309" y="18614"/>
                    <a:pt x="8309" y="18591"/>
                    <a:pt x="8309" y="18545"/>
                  </a:cubicBezTo>
                  <a:cubicBezTo>
                    <a:pt x="8081" y="17404"/>
                    <a:pt x="8035" y="16240"/>
                    <a:pt x="8035" y="15099"/>
                  </a:cubicBezTo>
                  <a:cubicBezTo>
                    <a:pt x="7647" y="15829"/>
                    <a:pt x="6985" y="16582"/>
                    <a:pt x="5890" y="16948"/>
                  </a:cubicBezTo>
                  <a:cubicBezTo>
                    <a:pt x="5798" y="16977"/>
                    <a:pt x="5706" y="16992"/>
                    <a:pt x="5615" y="16992"/>
                  </a:cubicBezTo>
                  <a:cubicBezTo>
                    <a:pt x="3052" y="16992"/>
                    <a:pt x="1086" y="5518"/>
                    <a:pt x="3379" y="2454"/>
                  </a:cubicBezTo>
                  <a:cubicBezTo>
                    <a:pt x="4004" y="1632"/>
                    <a:pt x="4581" y="1319"/>
                    <a:pt x="5111" y="1319"/>
                  </a:cubicBezTo>
                  <a:cubicBezTo>
                    <a:pt x="5317" y="1319"/>
                    <a:pt x="5515" y="1366"/>
                    <a:pt x="5707" y="1449"/>
                  </a:cubicBezTo>
                  <a:cubicBezTo>
                    <a:pt x="5064" y="637"/>
                    <a:pt x="4307" y="0"/>
                    <a:pt x="353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1" name="Google Shape;4531;p53"/>
            <p:cNvSpPr/>
            <p:nvPr/>
          </p:nvSpPr>
          <p:spPr>
            <a:xfrm>
              <a:off x="1179075" y="3025275"/>
              <a:ext cx="89050" cy="35800"/>
            </a:xfrm>
            <a:custGeom>
              <a:avLst/>
              <a:gdLst/>
              <a:ahLst/>
              <a:cxnLst/>
              <a:rect l="l" t="t" r="r" b="b"/>
              <a:pathLst>
                <a:path w="3562" h="1432" extrusionOk="0">
                  <a:moveTo>
                    <a:pt x="2467" y="1"/>
                  </a:moveTo>
                  <a:cubicBezTo>
                    <a:pt x="2377" y="1"/>
                    <a:pt x="2291" y="11"/>
                    <a:pt x="2215" y="11"/>
                  </a:cubicBezTo>
                  <a:cubicBezTo>
                    <a:pt x="2101" y="11"/>
                    <a:pt x="1987" y="34"/>
                    <a:pt x="1895" y="57"/>
                  </a:cubicBezTo>
                  <a:cubicBezTo>
                    <a:pt x="1690" y="102"/>
                    <a:pt x="1576" y="148"/>
                    <a:pt x="1576" y="148"/>
                  </a:cubicBezTo>
                  <a:cubicBezTo>
                    <a:pt x="1576" y="148"/>
                    <a:pt x="1462" y="194"/>
                    <a:pt x="1279" y="285"/>
                  </a:cubicBezTo>
                  <a:cubicBezTo>
                    <a:pt x="1097" y="376"/>
                    <a:pt x="914" y="536"/>
                    <a:pt x="709" y="696"/>
                  </a:cubicBezTo>
                  <a:cubicBezTo>
                    <a:pt x="320" y="1015"/>
                    <a:pt x="1" y="1381"/>
                    <a:pt x="47" y="1426"/>
                  </a:cubicBezTo>
                  <a:cubicBezTo>
                    <a:pt x="50" y="1430"/>
                    <a:pt x="55" y="1431"/>
                    <a:pt x="62" y="1431"/>
                  </a:cubicBezTo>
                  <a:cubicBezTo>
                    <a:pt x="150" y="1431"/>
                    <a:pt x="511" y="1181"/>
                    <a:pt x="891" y="970"/>
                  </a:cubicBezTo>
                  <a:cubicBezTo>
                    <a:pt x="1119" y="856"/>
                    <a:pt x="1302" y="741"/>
                    <a:pt x="1462" y="673"/>
                  </a:cubicBezTo>
                  <a:cubicBezTo>
                    <a:pt x="1622" y="627"/>
                    <a:pt x="1736" y="582"/>
                    <a:pt x="1736" y="582"/>
                  </a:cubicBezTo>
                  <a:cubicBezTo>
                    <a:pt x="1736" y="582"/>
                    <a:pt x="1850" y="536"/>
                    <a:pt x="2010" y="490"/>
                  </a:cubicBezTo>
                  <a:cubicBezTo>
                    <a:pt x="2078" y="445"/>
                    <a:pt x="2169" y="422"/>
                    <a:pt x="2283" y="399"/>
                  </a:cubicBezTo>
                  <a:cubicBezTo>
                    <a:pt x="2375" y="376"/>
                    <a:pt x="2489" y="353"/>
                    <a:pt x="2603" y="331"/>
                  </a:cubicBezTo>
                  <a:cubicBezTo>
                    <a:pt x="2639" y="329"/>
                    <a:pt x="2675" y="328"/>
                    <a:pt x="2710" y="328"/>
                  </a:cubicBezTo>
                  <a:cubicBezTo>
                    <a:pt x="3036" y="328"/>
                    <a:pt x="3344" y="396"/>
                    <a:pt x="3475" y="396"/>
                  </a:cubicBezTo>
                  <a:cubicBezTo>
                    <a:pt x="3512" y="396"/>
                    <a:pt x="3534" y="390"/>
                    <a:pt x="3539" y="376"/>
                  </a:cubicBezTo>
                  <a:cubicBezTo>
                    <a:pt x="3562" y="331"/>
                    <a:pt x="3128" y="57"/>
                    <a:pt x="2603" y="11"/>
                  </a:cubicBezTo>
                  <a:cubicBezTo>
                    <a:pt x="2557" y="3"/>
                    <a:pt x="2512" y="1"/>
                    <a:pt x="24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2" name="Google Shape;4532;p53"/>
            <p:cNvSpPr/>
            <p:nvPr/>
          </p:nvSpPr>
          <p:spPr>
            <a:xfrm>
              <a:off x="1188775" y="3014700"/>
              <a:ext cx="68500" cy="15475"/>
            </a:xfrm>
            <a:custGeom>
              <a:avLst/>
              <a:gdLst/>
              <a:ahLst/>
              <a:cxnLst/>
              <a:rect l="l" t="t" r="r" b="b"/>
              <a:pathLst>
                <a:path w="2740" h="619" extrusionOk="0">
                  <a:moveTo>
                    <a:pt x="1416" y="0"/>
                  </a:moveTo>
                  <a:cubicBezTo>
                    <a:pt x="1416" y="0"/>
                    <a:pt x="1051" y="0"/>
                    <a:pt x="686" y="69"/>
                  </a:cubicBezTo>
                  <a:cubicBezTo>
                    <a:pt x="343" y="137"/>
                    <a:pt x="1" y="297"/>
                    <a:pt x="24" y="343"/>
                  </a:cubicBezTo>
                  <a:cubicBezTo>
                    <a:pt x="37" y="384"/>
                    <a:pt x="166" y="392"/>
                    <a:pt x="341" y="392"/>
                  </a:cubicBezTo>
                  <a:cubicBezTo>
                    <a:pt x="457" y="392"/>
                    <a:pt x="594" y="388"/>
                    <a:pt x="731" y="388"/>
                  </a:cubicBezTo>
                  <a:cubicBezTo>
                    <a:pt x="1051" y="411"/>
                    <a:pt x="1370" y="480"/>
                    <a:pt x="1370" y="480"/>
                  </a:cubicBezTo>
                  <a:cubicBezTo>
                    <a:pt x="1370" y="480"/>
                    <a:pt x="1690" y="480"/>
                    <a:pt x="2032" y="525"/>
                  </a:cubicBezTo>
                  <a:cubicBezTo>
                    <a:pt x="2270" y="559"/>
                    <a:pt x="2520" y="618"/>
                    <a:pt x="2642" y="618"/>
                  </a:cubicBezTo>
                  <a:cubicBezTo>
                    <a:pt x="2684" y="618"/>
                    <a:pt x="2711" y="611"/>
                    <a:pt x="2717" y="594"/>
                  </a:cubicBezTo>
                  <a:cubicBezTo>
                    <a:pt x="2740" y="548"/>
                    <a:pt x="2443" y="343"/>
                    <a:pt x="2124" y="206"/>
                  </a:cubicBezTo>
                  <a:cubicBezTo>
                    <a:pt x="1781" y="69"/>
                    <a:pt x="1416" y="0"/>
                    <a:pt x="14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3" name="Google Shape;4533;p53"/>
            <p:cNvSpPr/>
            <p:nvPr/>
          </p:nvSpPr>
          <p:spPr>
            <a:xfrm>
              <a:off x="1573975" y="3014025"/>
              <a:ext cx="39950" cy="80025"/>
            </a:xfrm>
            <a:custGeom>
              <a:avLst/>
              <a:gdLst/>
              <a:ahLst/>
              <a:cxnLst/>
              <a:rect l="l" t="t" r="r" b="b"/>
              <a:pathLst>
                <a:path w="1598" h="3201" extrusionOk="0">
                  <a:moveTo>
                    <a:pt x="81" y="0"/>
                  </a:moveTo>
                  <a:cubicBezTo>
                    <a:pt x="76" y="0"/>
                    <a:pt x="71" y="2"/>
                    <a:pt x="69" y="5"/>
                  </a:cubicBezTo>
                  <a:cubicBezTo>
                    <a:pt x="0" y="50"/>
                    <a:pt x="251" y="438"/>
                    <a:pt x="479" y="803"/>
                  </a:cubicBezTo>
                  <a:cubicBezTo>
                    <a:pt x="730" y="1191"/>
                    <a:pt x="913" y="1579"/>
                    <a:pt x="913" y="1579"/>
                  </a:cubicBezTo>
                  <a:cubicBezTo>
                    <a:pt x="913" y="1579"/>
                    <a:pt x="959" y="1671"/>
                    <a:pt x="1027" y="1808"/>
                  </a:cubicBezTo>
                  <a:cubicBezTo>
                    <a:pt x="1118" y="1945"/>
                    <a:pt x="1187" y="2127"/>
                    <a:pt x="1255" y="2333"/>
                  </a:cubicBezTo>
                  <a:cubicBezTo>
                    <a:pt x="1301" y="2538"/>
                    <a:pt x="1324" y="2744"/>
                    <a:pt x="1301" y="2903"/>
                  </a:cubicBezTo>
                  <a:cubicBezTo>
                    <a:pt x="1301" y="3063"/>
                    <a:pt x="1278" y="3177"/>
                    <a:pt x="1301" y="3200"/>
                  </a:cubicBezTo>
                  <a:cubicBezTo>
                    <a:pt x="1347" y="3200"/>
                    <a:pt x="1415" y="3109"/>
                    <a:pt x="1484" y="2949"/>
                  </a:cubicBezTo>
                  <a:cubicBezTo>
                    <a:pt x="1552" y="2766"/>
                    <a:pt x="1598" y="2538"/>
                    <a:pt x="1575" y="2287"/>
                  </a:cubicBezTo>
                  <a:cubicBezTo>
                    <a:pt x="1552" y="2036"/>
                    <a:pt x="1507" y="1808"/>
                    <a:pt x="1438" y="1625"/>
                  </a:cubicBezTo>
                  <a:cubicBezTo>
                    <a:pt x="1370" y="1465"/>
                    <a:pt x="1324" y="1351"/>
                    <a:pt x="1324" y="1351"/>
                  </a:cubicBezTo>
                  <a:cubicBezTo>
                    <a:pt x="1324" y="1351"/>
                    <a:pt x="1255" y="1260"/>
                    <a:pt x="1164" y="1100"/>
                  </a:cubicBezTo>
                  <a:cubicBezTo>
                    <a:pt x="1050" y="963"/>
                    <a:pt x="913" y="781"/>
                    <a:pt x="753" y="621"/>
                  </a:cubicBezTo>
                  <a:cubicBezTo>
                    <a:pt x="454" y="301"/>
                    <a:pt x="155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4" name="Google Shape;4534;p53"/>
            <p:cNvSpPr/>
            <p:nvPr/>
          </p:nvSpPr>
          <p:spPr>
            <a:xfrm>
              <a:off x="1161400" y="2646050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341" y="0"/>
                  </a:moveTo>
                  <a:cubicBezTo>
                    <a:pt x="334" y="0"/>
                    <a:pt x="327" y="0"/>
                    <a:pt x="320" y="1"/>
                  </a:cubicBezTo>
                  <a:cubicBezTo>
                    <a:pt x="92" y="24"/>
                    <a:pt x="0" y="366"/>
                    <a:pt x="114" y="754"/>
                  </a:cubicBezTo>
                  <a:cubicBezTo>
                    <a:pt x="224" y="1128"/>
                    <a:pt x="483" y="1418"/>
                    <a:pt x="706" y="1418"/>
                  </a:cubicBezTo>
                  <a:cubicBezTo>
                    <a:pt x="714" y="1418"/>
                    <a:pt x="722" y="1417"/>
                    <a:pt x="731" y="1416"/>
                  </a:cubicBezTo>
                  <a:cubicBezTo>
                    <a:pt x="936" y="1394"/>
                    <a:pt x="1027" y="1074"/>
                    <a:pt x="913" y="686"/>
                  </a:cubicBezTo>
                  <a:cubicBezTo>
                    <a:pt x="803" y="311"/>
                    <a:pt x="544" y="0"/>
                    <a:pt x="341" y="0"/>
                  </a:cubicBezTo>
                  <a:close/>
                  <a:moveTo>
                    <a:pt x="1099" y="2077"/>
                  </a:moveTo>
                  <a:cubicBezTo>
                    <a:pt x="1090" y="2077"/>
                    <a:pt x="1082" y="2078"/>
                    <a:pt x="1073" y="2078"/>
                  </a:cubicBezTo>
                  <a:cubicBezTo>
                    <a:pt x="776" y="2101"/>
                    <a:pt x="662" y="2580"/>
                    <a:pt x="822" y="3128"/>
                  </a:cubicBezTo>
                  <a:cubicBezTo>
                    <a:pt x="978" y="3662"/>
                    <a:pt x="1349" y="4065"/>
                    <a:pt x="1643" y="4065"/>
                  </a:cubicBezTo>
                  <a:cubicBezTo>
                    <a:pt x="1651" y="4065"/>
                    <a:pt x="1659" y="4065"/>
                    <a:pt x="1667" y="4064"/>
                  </a:cubicBezTo>
                  <a:cubicBezTo>
                    <a:pt x="1963" y="4018"/>
                    <a:pt x="2100" y="3562"/>
                    <a:pt x="1918" y="3014"/>
                  </a:cubicBezTo>
                  <a:cubicBezTo>
                    <a:pt x="1762" y="2481"/>
                    <a:pt x="1412" y="2077"/>
                    <a:pt x="1099" y="207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5" name="Google Shape;4535;p53"/>
            <p:cNvSpPr/>
            <p:nvPr/>
          </p:nvSpPr>
          <p:spPr>
            <a:xfrm>
              <a:off x="1784925" y="1834000"/>
              <a:ext cx="226750" cy="279700"/>
            </a:xfrm>
            <a:custGeom>
              <a:avLst/>
              <a:gdLst/>
              <a:ahLst/>
              <a:cxnLst/>
              <a:rect l="l" t="t" r="r" b="b"/>
              <a:pathLst>
                <a:path w="9070" h="11188" extrusionOk="0">
                  <a:moveTo>
                    <a:pt x="3169" y="1"/>
                  </a:moveTo>
                  <a:cubicBezTo>
                    <a:pt x="1488" y="1"/>
                    <a:pt x="920" y="1441"/>
                    <a:pt x="920" y="1441"/>
                  </a:cubicBezTo>
                  <a:cubicBezTo>
                    <a:pt x="0" y="2624"/>
                    <a:pt x="1519" y="11188"/>
                    <a:pt x="3681" y="11188"/>
                  </a:cubicBezTo>
                  <a:cubicBezTo>
                    <a:pt x="3772" y="11188"/>
                    <a:pt x="3864" y="11173"/>
                    <a:pt x="3956" y="11142"/>
                  </a:cubicBezTo>
                  <a:cubicBezTo>
                    <a:pt x="6262" y="10366"/>
                    <a:pt x="9069" y="2080"/>
                    <a:pt x="4664" y="322"/>
                  </a:cubicBezTo>
                  <a:cubicBezTo>
                    <a:pt x="4089" y="92"/>
                    <a:pt x="3593" y="1"/>
                    <a:pt x="3169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6" name="Google Shape;4536;p53"/>
            <p:cNvSpPr/>
            <p:nvPr/>
          </p:nvSpPr>
          <p:spPr>
            <a:xfrm>
              <a:off x="1785050" y="1834000"/>
              <a:ext cx="226625" cy="280050"/>
            </a:xfrm>
            <a:custGeom>
              <a:avLst/>
              <a:gdLst/>
              <a:ahLst/>
              <a:cxnLst/>
              <a:rect l="l" t="t" r="r" b="b"/>
              <a:pathLst>
                <a:path w="9065" h="11202" extrusionOk="0">
                  <a:moveTo>
                    <a:pt x="3164" y="1"/>
                  </a:moveTo>
                  <a:cubicBezTo>
                    <a:pt x="1483" y="1"/>
                    <a:pt x="915" y="1441"/>
                    <a:pt x="915" y="1441"/>
                  </a:cubicBezTo>
                  <a:cubicBezTo>
                    <a:pt x="0" y="2618"/>
                    <a:pt x="312" y="11201"/>
                    <a:pt x="3481" y="11201"/>
                  </a:cubicBezTo>
                  <a:cubicBezTo>
                    <a:pt x="3631" y="11201"/>
                    <a:pt x="3788" y="11182"/>
                    <a:pt x="3951" y="11142"/>
                  </a:cubicBezTo>
                  <a:cubicBezTo>
                    <a:pt x="6302" y="10548"/>
                    <a:pt x="9064" y="2080"/>
                    <a:pt x="4659" y="322"/>
                  </a:cubicBezTo>
                  <a:cubicBezTo>
                    <a:pt x="4084" y="92"/>
                    <a:pt x="3588" y="1"/>
                    <a:pt x="3164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7" name="Google Shape;4537;p53"/>
            <p:cNvSpPr/>
            <p:nvPr/>
          </p:nvSpPr>
          <p:spPr>
            <a:xfrm>
              <a:off x="1815350" y="1880525"/>
              <a:ext cx="89025" cy="176450"/>
            </a:xfrm>
            <a:custGeom>
              <a:avLst/>
              <a:gdLst/>
              <a:ahLst/>
              <a:cxnLst/>
              <a:rect l="l" t="t" r="r" b="b"/>
              <a:pathLst>
                <a:path w="3561" h="7058" extrusionOk="0">
                  <a:moveTo>
                    <a:pt x="3496" y="0"/>
                  </a:moveTo>
                  <a:cubicBezTo>
                    <a:pt x="3378" y="0"/>
                    <a:pt x="3024" y="84"/>
                    <a:pt x="2579" y="287"/>
                  </a:cubicBezTo>
                  <a:cubicBezTo>
                    <a:pt x="2032" y="561"/>
                    <a:pt x="1370" y="1041"/>
                    <a:pt x="936" y="1589"/>
                  </a:cubicBezTo>
                  <a:cubicBezTo>
                    <a:pt x="479" y="2159"/>
                    <a:pt x="183" y="2798"/>
                    <a:pt x="69" y="3323"/>
                  </a:cubicBezTo>
                  <a:cubicBezTo>
                    <a:pt x="23" y="3460"/>
                    <a:pt x="23" y="3551"/>
                    <a:pt x="0" y="3780"/>
                  </a:cubicBezTo>
                  <a:cubicBezTo>
                    <a:pt x="0" y="3985"/>
                    <a:pt x="23" y="4145"/>
                    <a:pt x="46" y="4305"/>
                  </a:cubicBezTo>
                  <a:cubicBezTo>
                    <a:pt x="69" y="4624"/>
                    <a:pt x="114" y="4853"/>
                    <a:pt x="137" y="4989"/>
                  </a:cubicBezTo>
                  <a:cubicBezTo>
                    <a:pt x="343" y="4830"/>
                    <a:pt x="525" y="4693"/>
                    <a:pt x="685" y="4556"/>
                  </a:cubicBezTo>
                  <a:cubicBezTo>
                    <a:pt x="776" y="4487"/>
                    <a:pt x="868" y="4419"/>
                    <a:pt x="936" y="4373"/>
                  </a:cubicBezTo>
                  <a:cubicBezTo>
                    <a:pt x="1027" y="4305"/>
                    <a:pt x="1050" y="4305"/>
                    <a:pt x="1119" y="4259"/>
                  </a:cubicBezTo>
                  <a:cubicBezTo>
                    <a:pt x="1210" y="4213"/>
                    <a:pt x="1301" y="4168"/>
                    <a:pt x="1370" y="4122"/>
                  </a:cubicBezTo>
                  <a:cubicBezTo>
                    <a:pt x="1461" y="4076"/>
                    <a:pt x="1438" y="4099"/>
                    <a:pt x="1484" y="4076"/>
                  </a:cubicBezTo>
                  <a:cubicBezTo>
                    <a:pt x="1575" y="4054"/>
                    <a:pt x="1575" y="4054"/>
                    <a:pt x="1575" y="4054"/>
                  </a:cubicBezTo>
                  <a:cubicBezTo>
                    <a:pt x="1598" y="4054"/>
                    <a:pt x="1621" y="4054"/>
                    <a:pt x="1689" y="4031"/>
                  </a:cubicBezTo>
                  <a:cubicBezTo>
                    <a:pt x="1703" y="4035"/>
                    <a:pt x="1718" y="4036"/>
                    <a:pt x="1733" y="4036"/>
                  </a:cubicBezTo>
                  <a:cubicBezTo>
                    <a:pt x="1744" y="4036"/>
                    <a:pt x="1755" y="4036"/>
                    <a:pt x="1766" y="4036"/>
                  </a:cubicBezTo>
                  <a:cubicBezTo>
                    <a:pt x="1824" y="4036"/>
                    <a:pt x="1895" y="4046"/>
                    <a:pt x="1986" y="4168"/>
                  </a:cubicBezTo>
                  <a:lnTo>
                    <a:pt x="2009" y="4213"/>
                  </a:lnTo>
                  <a:cubicBezTo>
                    <a:pt x="2054" y="4259"/>
                    <a:pt x="2123" y="4328"/>
                    <a:pt x="2100" y="4373"/>
                  </a:cubicBezTo>
                  <a:cubicBezTo>
                    <a:pt x="2123" y="4419"/>
                    <a:pt x="2009" y="4556"/>
                    <a:pt x="1758" y="4716"/>
                  </a:cubicBezTo>
                  <a:cubicBezTo>
                    <a:pt x="1507" y="4898"/>
                    <a:pt x="1119" y="5126"/>
                    <a:pt x="890" y="5492"/>
                  </a:cubicBezTo>
                  <a:cubicBezTo>
                    <a:pt x="731" y="5788"/>
                    <a:pt x="616" y="6154"/>
                    <a:pt x="753" y="6473"/>
                  </a:cubicBezTo>
                  <a:cubicBezTo>
                    <a:pt x="890" y="6793"/>
                    <a:pt x="1301" y="6998"/>
                    <a:pt x="1712" y="7044"/>
                  </a:cubicBezTo>
                  <a:cubicBezTo>
                    <a:pt x="1796" y="7053"/>
                    <a:pt x="1880" y="7058"/>
                    <a:pt x="1963" y="7058"/>
                  </a:cubicBezTo>
                  <a:cubicBezTo>
                    <a:pt x="2286" y="7058"/>
                    <a:pt x="2594" y="6988"/>
                    <a:pt x="2830" y="6861"/>
                  </a:cubicBezTo>
                  <a:cubicBezTo>
                    <a:pt x="3150" y="6701"/>
                    <a:pt x="3219" y="6473"/>
                    <a:pt x="3241" y="6359"/>
                  </a:cubicBezTo>
                  <a:cubicBezTo>
                    <a:pt x="3241" y="6222"/>
                    <a:pt x="3219" y="6176"/>
                    <a:pt x="3196" y="6176"/>
                  </a:cubicBezTo>
                  <a:cubicBezTo>
                    <a:pt x="3193" y="6176"/>
                    <a:pt x="3190" y="6175"/>
                    <a:pt x="3187" y="6175"/>
                  </a:cubicBezTo>
                  <a:cubicBezTo>
                    <a:pt x="3105" y="6175"/>
                    <a:pt x="3113" y="6501"/>
                    <a:pt x="2671" y="6656"/>
                  </a:cubicBezTo>
                  <a:cubicBezTo>
                    <a:pt x="2534" y="6717"/>
                    <a:pt x="2356" y="6747"/>
                    <a:pt x="2172" y="6747"/>
                  </a:cubicBezTo>
                  <a:cubicBezTo>
                    <a:pt x="2080" y="6747"/>
                    <a:pt x="1986" y="6739"/>
                    <a:pt x="1895" y="6724"/>
                  </a:cubicBezTo>
                  <a:cubicBezTo>
                    <a:pt x="1621" y="6656"/>
                    <a:pt x="1415" y="6496"/>
                    <a:pt x="1370" y="6291"/>
                  </a:cubicBezTo>
                  <a:cubicBezTo>
                    <a:pt x="1324" y="6108"/>
                    <a:pt x="1415" y="5880"/>
                    <a:pt x="1575" y="5651"/>
                  </a:cubicBezTo>
                  <a:cubicBezTo>
                    <a:pt x="1712" y="5469"/>
                    <a:pt x="1986" y="5309"/>
                    <a:pt x="2283" y="5126"/>
                  </a:cubicBezTo>
                  <a:cubicBezTo>
                    <a:pt x="2557" y="4967"/>
                    <a:pt x="2922" y="4716"/>
                    <a:pt x="3013" y="4373"/>
                  </a:cubicBezTo>
                  <a:cubicBezTo>
                    <a:pt x="3104" y="4054"/>
                    <a:pt x="2922" y="3894"/>
                    <a:pt x="2876" y="3803"/>
                  </a:cubicBezTo>
                  <a:lnTo>
                    <a:pt x="2876" y="3803"/>
                  </a:lnTo>
                  <a:cubicBezTo>
                    <a:pt x="2899" y="3825"/>
                    <a:pt x="2899" y="3825"/>
                    <a:pt x="2899" y="3825"/>
                  </a:cubicBezTo>
                  <a:cubicBezTo>
                    <a:pt x="2830" y="3734"/>
                    <a:pt x="2739" y="3643"/>
                    <a:pt x="2648" y="3551"/>
                  </a:cubicBezTo>
                  <a:cubicBezTo>
                    <a:pt x="2534" y="3483"/>
                    <a:pt x="2420" y="3437"/>
                    <a:pt x="2328" y="3392"/>
                  </a:cubicBezTo>
                  <a:cubicBezTo>
                    <a:pt x="2100" y="3346"/>
                    <a:pt x="1895" y="3323"/>
                    <a:pt x="1758" y="3323"/>
                  </a:cubicBezTo>
                  <a:cubicBezTo>
                    <a:pt x="1507" y="3369"/>
                    <a:pt x="1438" y="3369"/>
                    <a:pt x="1438" y="3369"/>
                  </a:cubicBezTo>
                  <a:cubicBezTo>
                    <a:pt x="1438" y="3369"/>
                    <a:pt x="1392" y="3392"/>
                    <a:pt x="1210" y="3437"/>
                  </a:cubicBezTo>
                  <a:cubicBezTo>
                    <a:pt x="1164" y="3460"/>
                    <a:pt x="1073" y="3483"/>
                    <a:pt x="1050" y="3483"/>
                  </a:cubicBezTo>
                  <a:cubicBezTo>
                    <a:pt x="1050" y="3483"/>
                    <a:pt x="1027" y="3506"/>
                    <a:pt x="1004" y="3506"/>
                  </a:cubicBezTo>
                  <a:cubicBezTo>
                    <a:pt x="970" y="3529"/>
                    <a:pt x="965" y="3534"/>
                    <a:pt x="965" y="3534"/>
                  </a:cubicBezTo>
                  <a:cubicBezTo>
                    <a:pt x="965" y="3534"/>
                    <a:pt x="970" y="3529"/>
                    <a:pt x="959" y="3529"/>
                  </a:cubicBezTo>
                  <a:cubicBezTo>
                    <a:pt x="959" y="3551"/>
                    <a:pt x="936" y="3551"/>
                    <a:pt x="936" y="3551"/>
                  </a:cubicBezTo>
                  <a:cubicBezTo>
                    <a:pt x="932" y="3548"/>
                    <a:pt x="929" y="3547"/>
                    <a:pt x="925" y="3547"/>
                  </a:cubicBezTo>
                  <a:cubicBezTo>
                    <a:pt x="923" y="3547"/>
                    <a:pt x="920" y="3548"/>
                    <a:pt x="918" y="3548"/>
                  </a:cubicBezTo>
                  <a:cubicBezTo>
                    <a:pt x="904" y="3548"/>
                    <a:pt x="897" y="3531"/>
                    <a:pt x="913" y="3300"/>
                  </a:cubicBezTo>
                  <a:cubicBezTo>
                    <a:pt x="959" y="2844"/>
                    <a:pt x="1164" y="2273"/>
                    <a:pt x="1507" y="1748"/>
                  </a:cubicBezTo>
                  <a:cubicBezTo>
                    <a:pt x="1826" y="1223"/>
                    <a:pt x="2328" y="767"/>
                    <a:pt x="2762" y="470"/>
                  </a:cubicBezTo>
                  <a:cubicBezTo>
                    <a:pt x="3196" y="173"/>
                    <a:pt x="3561" y="59"/>
                    <a:pt x="3538" y="14"/>
                  </a:cubicBezTo>
                  <a:cubicBezTo>
                    <a:pt x="3538" y="5"/>
                    <a:pt x="3523" y="0"/>
                    <a:pt x="3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8" name="Google Shape;4538;p53"/>
            <p:cNvSpPr/>
            <p:nvPr/>
          </p:nvSpPr>
          <p:spPr>
            <a:xfrm>
              <a:off x="1847875" y="1848325"/>
              <a:ext cx="53075" cy="19425"/>
            </a:xfrm>
            <a:custGeom>
              <a:avLst/>
              <a:gdLst/>
              <a:ahLst/>
              <a:cxnLst/>
              <a:rect l="l" t="t" r="r" b="b"/>
              <a:pathLst>
                <a:path w="2123" h="777" extrusionOk="0">
                  <a:moveTo>
                    <a:pt x="1187" y="1"/>
                  </a:moveTo>
                  <a:cubicBezTo>
                    <a:pt x="639" y="23"/>
                    <a:pt x="137" y="183"/>
                    <a:pt x="69" y="389"/>
                  </a:cubicBezTo>
                  <a:cubicBezTo>
                    <a:pt x="0" y="617"/>
                    <a:pt x="388" y="777"/>
                    <a:pt x="936" y="777"/>
                  </a:cubicBezTo>
                  <a:cubicBezTo>
                    <a:pt x="1507" y="754"/>
                    <a:pt x="1986" y="594"/>
                    <a:pt x="2054" y="366"/>
                  </a:cubicBezTo>
                  <a:cubicBezTo>
                    <a:pt x="2123" y="160"/>
                    <a:pt x="1735" y="1"/>
                    <a:pt x="118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9" name="Google Shape;4539;p53"/>
            <p:cNvSpPr/>
            <p:nvPr/>
          </p:nvSpPr>
          <p:spPr>
            <a:xfrm>
              <a:off x="1804625" y="1884225"/>
              <a:ext cx="135150" cy="171775"/>
            </a:xfrm>
            <a:custGeom>
              <a:avLst/>
              <a:gdLst/>
              <a:ahLst/>
              <a:cxnLst/>
              <a:rect l="l" t="t" r="r" b="b"/>
              <a:pathLst>
                <a:path w="5406" h="6871" extrusionOk="0">
                  <a:moveTo>
                    <a:pt x="3547" y="0"/>
                  </a:moveTo>
                  <a:cubicBezTo>
                    <a:pt x="2270" y="0"/>
                    <a:pt x="1274" y="2125"/>
                    <a:pt x="1274" y="2125"/>
                  </a:cubicBezTo>
                  <a:cubicBezTo>
                    <a:pt x="1274" y="2125"/>
                    <a:pt x="0" y="6870"/>
                    <a:pt x="2208" y="6870"/>
                  </a:cubicBezTo>
                  <a:cubicBezTo>
                    <a:pt x="2327" y="6870"/>
                    <a:pt x="2457" y="6857"/>
                    <a:pt x="2598" y="6827"/>
                  </a:cubicBezTo>
                  <a:cubicBezTo>
                    <a:pt x="5359" y="6279"/>
                    <a:pt x="5405" y="619"/>
                    <a:pt x="3944" y="71"/>
                  </a:cubicBezTo>
                  <a:cubicBezTo>
                    <a:pt x="3809" y="23"/>
                    <a:pt x="3677" y="0"/>
                    <a:pt x="3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0" name="Google Shape;4540;p53"/>
            <p:cNvSpPr/>
            <p:nvPr/>
          </p:nvSpPr>
          <p:spPr>
            <a:xfrm>
              <a:off x="1278950" y="2402400"/>
              <a:ext cx="190050" cy="191325"/>
            </a:xfrm>
            <a:custGeom>
              <a:avLst/>
              <a:gdLst/>
              <a:ahLst/>
              <a:cxnLst/>
              <a:rect l="l" t="t" r="r" b="b"/>
              <a:pathLst>
                <a:path w="7602" h="7653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1326" y="7277"/>
                    <a:pt x="2683" y="7652"/>
                    <a:pt x="3846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1" name="Google Shape;4541;p53"/>
            <p:cNvSpPr/>
            <p:nvPr/>
          </p:nvSpPr>
          <p:spPr>
            <a:xfrm>
              <a:off x="1278950" y="2402400"/>
              <a:ext cx="190050" cy="180350"/>
            </a:xfrm>
            <a:custGeom>
              <a:avLst/>
              <a:gdLst/>
              <a:ahLst/>
              <a:cxnLst/>
              <a:rect l="l" t="t" r="r" b="b"/>
              <a:pathLst>
                <a:path w="7602" h="7214" extrusionOk="0">
                  <a:moveTo>
                    <a:pt x="229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5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8" y="3676"/>
                    <a:pt x="6757" y="3744"/>
                    <a:pt x="7396" y="3813"/>
                  </a:cubicBezTo>
                  <a:lnTo>
                    <a:pt x="7601" y="223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2" name="Google Shape;4542;p53"/>
            <p:cNvSpPr/>
            <p:nvPr/>
          </p:nvSpPr>
          <p:spPr>
            <a:xfrm>
              <a:off x="764225" y="1488500"/>
              <a:ext cx="1222325" cy="969025"/>
            </a:xfrm>
            <a:custGeom>
              <a:avLst/>
              <a:gdLst/>
              <a:ahLst/>
              <a:cxnLst/>
              <a:rect l="l" t="t" r="r" b="b"/>
              <a:pathLst>
                <a:path w="48893" h="38761" extrusionOk="0">
                  <a:moveTo>
                    <a:pt x="24303" y="1"/>
                  </a:moveTo>
                  <a:cubicBezTo>
                    <a:pt x="17567" y="1"/>
                    <a:pt x="13582" y="2958"/>
                    <a:pt x="13582" y="2958"/>
                  </a:cubicBezTo>
                  <a:cubicBezTo>
                    <a:pt x="2078" y="10650"/>
                    <a:pt x="8720" y="22839"/>
                    <a:pt x="8720" y="22839"/>
                  </a:cubicBezTo>
                  <a:cubicBezTo>
                    <a:pt x="8720" y="22839"/>
                    <a:pt x="7404" y="21619"/>
                    <a:pt x="5635" y="21619"/>
                  </a:cubicBezTo>
                  <a:cubicBezTo>
                    <a:pt x="4687" y="21619"/>
                    <a:pt x="3609" y="21969"/>
                    <a:pt x="2535" y="23044"/>
                  </a:cubicBezTo>
                  <a:cubicBezTo>
                    <a:pt x="1" y="25578"/>
                    <a:pt x="3265" y="31307"/>
                    <a:pt x="6871" y="32722"/>
                  </a:cubicBezTo>
                  <a:cubicBezTo>
                    <a:pt x="7753" y="33069"/>
                    <a:pt x="8505" y="33209"/>
                    <a:pt x="9145" y="33209"/>
                  </a:cubicBezTo>
                  <a:cubicBezTo>
                    <a:pt x="11832" y="33209"/>
                    <a:pt x="12532" y="30736"/>
                    <a:pt x="12532" y="30736"/>
                  </a:cubicBezTo>
                  <a:cubicBezTo>
                    <a:pt x="14440" y="34634"/>
                    <a:pt x="21511" y="38761"/>
                    <a:pt x="29279" y="38761"/>
                  </a:cubicBezTo>
                  <a:cubicBezTo>
                    <a:pt x="30337" y="38761"/>
                    <a:pt x="31409" y="38684"/>
                    <a:pt x="32481" y="38520"/>
                  </a:cubicBezTo>
                  <a:cubicBezTo>
                    <a:pt x="40904" y="37242"/>
                    <a:pt x="48893" y="30234"/>
                    <a:pt x="42273" y="19461"/>
                  </a:cubicBezTo>
                  <a:cubicBezTo>
                    <a:pt x="41543" y="13344"/>
                    <a:pt x="42022" y="4533"/>
                    <a:pt x="32322" y="1337"/>
                  </a:cubicBezTo>
                  <a:cubicBezTo>
                    <a:pt x="29348" y="362"/>
                    <a:pt x="26657" y="1"/>
                    <a:pt x="2430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3" name="Google Shape;4543;p53"/>
            <p:cNvSpPr/>
            <p:nvPr/>
          </p:nvSpPr>
          <p:spPr>
            <a:xfrm>
              <a:off x="1091775" y="1616075"/>
              <a:ext cx="894775" cy="841525"/>
            </a:xfrm>
            <a:custGeom>
              <a:avLst/>
              <a:gdLst/>
              <a:ahLst/>
              <a:cxnLst/>
              <a:rect l="l" t="t" r="r" b="b"/>
              <a:pathLst>
                <a:path w="35791" h="33661" extrusionOk="0">
                  <a:moveTo>
                    <a:pt x="25177" y="1"/>
                  </a:moveTo>
                  <a:lnTo>
                    <a:pt x="25177" y="1"/>
                  </a:lnTo>
                  <a:cubicBezTo>
                    <a:pt x="28076" y="4041"/>
                    <a:pt x="28030" y="9382"/>
                    <a:pt x="28509" y="13513"/>
                  </a:cubicBezTo>
                  <a:cubicBezTo>
                    <a:pt x="35129" y="24310"/>
                    <a:pt x="27140" y="31294"/>
                    <a:pt x="18717" y="32572"/>
                  </a:cubicBezTo>
                  <a:cubicBezTo>
                    <a:pt x="17644" y="32737"/>
                    <a:pt x="16572" y="32814"/>
                    <a:pt x="15513" y="32814"/>
                  </a:cubicBezTo>
                  <a:cubicBezTo>
                    <a:pt x="8941" y="32814"/>
                    <a:pt x="2871" y="29855"/>
                    <a:pt x="1" y="26592"/>
                  </a:cubicBezTo>
                  <a:lnTo>
                    <a:pt x="1" y="26592"/>
                  </a:lnTo>
                  <a:cubicBezTo>
                    <a:pt x="2503" y="30187"/>
                    <a:pt x="9031" y="33660"/>
                    <a:pt x="16158" y="33660"/>
                  </a:cubicBezTo>
                  <a:cubicBezTo>
                    <a:pt x="17222" y="33660"/>
                    <a:pt x="18300" y="33583"/>
                    <a:pt x="19379" y="33417"/>
                  </a:cubicBezTo>
                  <a:cubicBezTo>
                    <a:pt x="27802" y="32139"/>
                    <a:pt x="35791" y="25131"/>
                    <a:pt x="29171" y="14358"/>
                  </a:cubicBezTo>
                  <a:cubicBezTo>
                    <a:pt x="28646" y="9930"/>
                    <a:pt x="28738" y="4109"/>
                    <a:pt x="2517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4" name="Google Shape;4544;p53"/>
            <p:cNvSpPr/>
            <p:nvPr/>
          </p:nvSpPr>
          <p:spPr>
            <a:xfrm>
              <a:off x="844700" y="2229500"/>
              <a:ext cx="231125" cy="89225"/>
            </a:xfrm>
            <a:custGeom>
              <a:avLst/>
              <a:gdLst/>
              <a:ahLst/>
              <a:cxnLst/>
              <a:rect l="l" t="t" r="r" b="b"/>
              <a:pathLst>
                <a:path w="9245" h="3569" extrusionOk="0">
                  <a:moveTo>
                    <a:pt x="0" y="1"/>
                  </a:moveTo>
                  <a:lnTo>
                    <a:pt x="0" y="1"/>
                  </a:lnTo>
                  <a:cubicBezTo>
                    <a:pt x="959" y="1370"/>
                    <a:pt x="2283" y="2534"/>
                    <a:pt x="3652" y="3082"/>
                  </a:cubicBezTo>
                  <a:cubicBezTo>
                    <a:pt x="4536" y="3429"/>
                    <a:pt x="5288" y="3569"/>
                    <a:pt x="5927" y="3569"/>
                  </a:cubicBezTo>
                  <a:cubicBezTo>
                    <a:pt x="8192" y="3569"/>
                    <a:pt x="9031" y="1808"/>
                    <a:pt x="9245" y="1256"/>
                  </a:cubicBezTo>
                  <a:cubicBezTo>
                    <a:pt x="9016" y="914"/>
                    <a:pt x="8811" y="594"/>
                    <a:pt x="8651" y="252"/>
                  </a:cubicBezTo>
                  <a:cubicBezTo>
                    <a:pt x="8651" y="252"/>
                    <a:pt x="7951" y="2724"/>
                    <a:pt x="5264" y="2724"/>
                  </a:cubicBezTo>
                  <a:cubicBezTo>
                    <a:pt x="4624" y="2724"/>
                    <a:pt x="3872" y="2584"/>
                    <a:pt x="2990" y="2238"/>
                  </a:cubicBezTo>
                  <a:cubicBezTo>
                    <a:pt x="1918" y="1804"/>
                    <a:pt x="868" y="1005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5" name="Google Shape;4545;p53"/>
            <p:cNvSpPr/>
            <p:nvPr/>
          </p:nvSpPr>
          <p:spPr>
            <a:xfrm>
              <a:off x="1607625" y="2373675"/>
              <a:ext cx="38825" cy="22125"/>
            </a:xfrm>
            <a:custGeom>
              <a:avLst/>
              <a:gdLst/>
              <a:ahLst/>
              <a:cxnLst/>
              <a:rect l="l" t="t" r="r" b="b"/>
              <a:pathLst>
                <a:path w="1553" h="885" extrusionOk="0">
                  <a:moveTo>
                    <a:pt x="1101" y="0"/>
                  </a:moveTo>
                  <a:cubicBezTo>
                    <a:pt x="989" y="0"/>
                    <a:pt x="862" y="18"/>
                    <a:pt x="731" y="54"/>
                  </a:cubicBezTo>
                  <a:cubicBezTo>
                    <a:pt x="320" y="168"/>
                    <a:pt x="1" y="442"/>
                    <a:pt x="24" y="648"/>
                  </a:cubicBezTo>
                  <a:cubicBezTo>
                    <a:pt x="39" y="803"/>
                    <a:pt x="203" y="885"/>
                    <a:pt x="443" y="885"/>
                  </a:cubicBezTo>
                  <a:cubicBezTo>
                    <a:pt x="555" y="885"/>
                    <a:pt x="684" y="867"/>
                    <a:pt x="822" y="830"/>
                  </a:cubicBezTo>
                  <a:cubicBezTo>
                    <a:pt x="1233" y="716"/>
                    <a:pt x="1553" y="442"/>
                    <a:pt x="1530" y="237"/>
                  </a:cubicBezTo>
                  <a:cubicBezTo>
                    <a:pt x="1514" y="81"/>
                    <a:pt x="1340" y="0"/>
                    <a:pt x="110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6" name="Google Shape;4546;p53"/>
            <p:cNvSpPr/>
            <p:nvPr/>
          </p:nvSpPr>
          <p:spPr>
            <a:xfrm>
              <a:off x="853825" y="2086125"/>
              <a:ext cx="158650" cy="193275"/>
            </a:xfrm>
            <a:custGeom>
              <a:avLst/>
              <a:gdLst/>
              <a:ahLst/>
              <a:cxnLst/>
              <a:rect l="l" t="t" r="r" b="b"/>
              <a:pathLst>
                <a:path w="6346" h="7731" extrusionOk="0">
                  <a:moveTo>
                    <a:pt x="1305" y="1"/>
                  </a:moveTo>
                  <a:cubicBezTo>
                    <a:pt x="70" y="1"/>
                    <a:pt x="92" y="2221"/>
                    <a:pt x="92" y="2221"/>
                  </a:cubicBezTo>
                  <a:cubicBezTo>
                    <a:pt x="1" y="4503"/>
                    <a:pt x="3219" y="7402"/>
                    <a:pt x="4611" y="7699"/>
                  </a:cubicBezTo>
                  <a:cubicBezTo>
                    <a:pt x="4723" y="7720"/>
                    <a:pt x="4828" y="7730"/>
                    <a:pt x="4926" y="7730"/>
                  </a:cubicBezTo>
                  <a:cubicBezTo>
                    <a:pt x="6075" y="7730"/>
                    <a:pt x="6346" y="6375"/>
                    <a:pt x="6346" y="6375"/>
                  </a:cubicBezTo>
                  <a:cubicBezTo>
                    <a:pt x="6346" y="6375"/>
                    <a:pt x="4634" y="5667"/>
                    <a:pt x="4246" y="4321"/>
                  </a:cubicBezTo>
                  <a:cubicBezTo>
                    <a:pt x="3940" y="3239"/>
                    <a:pt x="4928" y="3126"/>
                    <a:pt x="5358" y="3126"/>
                  </a:cubicBezTo>
                  <a:cubicBezTo>
                    <a:pt x="5472" y="3126"/>
                    <a:pt x="5547" y="3134"/>
                    <a:pt x="5547" y="3134"/>
                  </a:cubicBezTo>
                  <a:cubicBezTo>
                    <a:pt x="5547" y="3134"/>
                    <a:pt x="2762" y="144"/>
                    <a:pt x="1416" y="7"/>
                  </a:cubicBezTo>
                  <a:cubicBezTo>
                    <a:pt x="1378" y="3"/>
                    <a:pt x="1341" y="1"/>
                    <a:pt x="130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7" name="Google Shape;4547;p53"/>
            <p:cNvSpPr/>
            <p:nvPr/>
          </p:nvSpPr>
          <p:spPr>
            <a:xfrm>
              <a:off x="859525" y="2086275"/>
              <a:ext cx="165525" cy="194325"/>
            </a:xfrm>
            <a:custGeom>
              <a:avLst/>
              <a:gdLst/>
              <a:ahLst/>
              <a:cxnLst/>
              <a:rect l="l" t="t" r="r" b="b"/>
              <a:pathLst>
                <a:path w="6621" h="7773" extrusionOk="0">
                  <a:moveTo>
                    <a:pt x="1188" y="1"/>
                  </a:moveTo>
                  <a:cubicBezTo>
                    <a:pt x="982" y="1"/>
                    <a:pt x="754" y="69"/>
                    <a:pt x="594" y="160"/>
                  </a:cubicBezTo>
                  <a:cubicBezTo>
                    <a:pt x="412" y="252"/>
                    <a:pt x="275" y="366"/>
                    <a:pt x="206" y="503"/>
                  </a:cubicBezTo>
                  <a:cubicBezTo>
                    <a:pt x="46" y="754"/>
                    <a:pt x="24" y="959"/>
                    <a:pt x="1" y="1119"/>
                  </a:cubicBezTo>
                  <a:cubicBezTo>
                    <a:pt x="1" y="1256"/>
                    <a:pt x="1" y="1325"/>
                    <a:pt x="24" y="1347"/>
                  </a:cubicBezTo>
                  <a:cubicBezTo>
                    <a:pt x="92" y="1347"/>
                    <a:pt x="115" y="1005"/>
                    <a:pt x="434" y="617"/>
                  </a:cubicBezTo>
                  <a:cubicBezTo>
                    <a:pt x="560" y="450"/>
                    <a:pt x="800" y="340"/>
                    <a:pt x="1084" y="340"/>
                  </a:cubicBezTo>
                  <a:cubicBezTo>
                    <a:pt x="1111" y="340"/>
                    <a:pt x="1138" y="341"/>
                    <a:pt x="1165" y="343"/>
                  </a:cubicBezTo>
                  <a:cubicBezTo>
                    <a:pt x="1484" y="366"/>
                    <a:pt x="1850" y="526"/>
                    <a:pt x="2215" y="708"/>
                  </a:cubicBezTo>
                  <a:cubicBezTo>
                    <a:pt x="2900" y="1073"/>
                    <a:pt x="3584" y="1644"/>
                    <a:pt x="4178" y="2215"/>
                  </a:cubicBezTo>
                  <a:cubicBezTo>
                    <a:pt x="4338" y="2352"/>
                    <a:pt x="4475" y="2489"/>
                    <a:pt x="4611" y="2626"/>
                  </a:cubicBezTo>
                  <a:cubicBezTo>
                    <a:pt x="4657" y="2694"/>
                    <a:pt x="4771" y="2808"/>
                    <a:pt x="4771" y="2831"/>
                  </a:cubicBezTo>
                  <a:lnTo>
                    <a:pt x="4794" y="2854"/>
                  </a:lnTo>
                  <a:cubicBezTo>
                    <a:pt x="4811" y="2887"/>
                    <a:pt x="4815" y="2908"/>
                    <a:pt x="4799" y="2908"/>
                  </a:cubicBezTo>
                  <a:cubicBezTo>
                    <a:pt x="4792" y="2908"/>
                    <a:pt x="4783" y="2906"/>
                    <a:pt x="4771" y="2899"/>
                  </a:cubicBezTo>
                  <a:cubicBezTo>
                    <a:pt x="4748" y="2877"/>
                    <a:pt x="4726" y="2877"/>
                    <a:pt x="4726" y="2877"/>
                  </a:cubicBezTo>
                  <a:lnTo>
                    <a:pt x="4589" y="2877"/>
                  </a:lnTo>
                  <a:cubicBezTo>
                    <a:pt x="4520" y="2877"/>
                    <a:pt x="4475" y="2899"/>
                    <a:pt x="4406" y="2922"/>
                  </a:cubicBezTo>
                  <a:cubicBezTo>
                    <a:pt x="4292" y="2968"/>
                    <a:pt x="4201" y="3014"/>
                    <a:pt x="4109" y="3059"/>
                  </a:cubicBezTo>
                  <a:cubicBezTo>
                    <a:pt x="3972" y="3196"/>
                    <a:pt x="3858" y="3288"/>
                    <a:pt x="3813" y="3379"/>
                  </a:cubicBezTo>
                  <a:cubicBezTo>
                    <a:pt x="3767" y="3447"/>
                    <a:pt x="3744" y="3493"/>
                    <a:pt x="3744" y="3493"/>
                  </a:cubicBezTo>
                  <a:lnTo>
                    <a:pt x="3676" y="3630"/>
                  </a:lnTo>
                  <a:cubicBezTo>
                    <a:pt x="3653" y="3721"/>
                    <a:pt x="3630" y="3835"/>
                    <a:pt x="3607" y="3995"/>
                  </a:cubicBezTo>
                  <a:cubicBezTo>
                    <a:pt x="3584" y="4292"/>
                    <a:pt x="3676" y="4703"/>
                    <a:pt x="3904" y="5136"/>
                  </a:cubicBezTo>
                  <a:cubicBezTo>
                    <a:pt x="4132" y="5547"/>
                    <a:pt x="4520" y="5981"/>
                    <a:pt x="5068" y="6278"/>
                  </a:cubicBezTo>
                  <a:cubicBezTo>
                    <a:pt x="5205" y="6346"/>
                    <a:pt x="5365" y="6392"/>
                    <a:pt x="5502" y="6460"/>
                  </a:cubicBezTo>
                  <a:cubicBezTo>
                    <a:pt x="5570" y="6506"/>
                    <a:pt x="5639" y="6529"/>
                    <a:pt x="5730" y="6552"/>
                  </a:cubicBezTo>
                  <a:lnTo>
                    <a:pt x="5798" y="6552"/>
                  </a:lnTo>
                  <a:cubicBezTo>
                    <a:pt x="5867" y="6552"/>
                    <a:pt x="5844" y="6597"/>
                    <a:pt x="5844" y="6620"/>
                  </a:cubicBezTo>
                  <a:cubicBezTo>
                    <a:pt x="5867" y="6643"/>
                    <a:pt x="5798" y="6780"/>
                    <a:pt x="5753" y="6871"/>
                  </a:cubicBezTo>
                  <a:cubicBezTo>
                    <a:pt x="5639" y="7054"/>
                    <a:pt x="5502" y="7213"/>
                    <a:pt x="5251" y="7259"/>
                  </a:cubicBezTo>
                  <a:cubicBezTo>
                    <a:pt x="5125" y="7284"/>
                    <a:pt x="4993" y="7302"/>
                    <a:pt x="4854" y="7302"/>
                  </a:cubicBezTo>
                  <a:cubicBezTo>
                    <a:pt x="4740" y="7302"/>
                    <a:pt x="4621" y="7290"/>
                    <a:pt x="4497" y="7259"/>
                  </a:cubicBezTo>
                  <a:cubicBezTo>
                    <a:pt x="3995" y="7168"/>
                    <a:pt x="3516" y="6985"/>
                    <a:pt x="3128" y="6780"/>
                  </a:cubicBezTo>
                  <a:cubicBezTo>
                    <a:pt x="2374" y="6403"/>
                    <a:pt x="1964" y="6026"/>
                    <a:pt x="1900" y="6026"/>
                  </a:cubicBezTo>
                  <a:cubicBezTo>
                    <a:pt x="1898" y="6026"/>
                    <a:pt x="1897" y="6026"/>
                    <a:pt x="1895" y="6027"/>
                  </a:cubicBezTo>
                  <a:cubicBezTo>
                    <a:pt x="1850" y="6049"/>
                    <a:pt x="2192" y="6552"/>
                    <a:pt x="2945" y="7031"/>
                  </a:cubicBezTo>
                  <a:cubicBezTo>
                    <a:pt x="3333" y="7282"/>
                    <a:pt x="3790" y="7533"/>
                    <a:pt x="4383" y="7693"/>
                  </a:cubicBezTo>
                  <a:cubicBezTo>
                    <a:pt x="4577" y="7737"/>
                    <a:pt x="4789" y="7772"/>
                    <a:pt x="5015" y="7772"/>
                  </a:cubicBezTo>
                  <a:cubicBezTo>
                    <a:pt x="5136" y="7772"/>
                    <a:pt x="5260" y="7762"/>
                    <a:pt x="5388" y="7738"/>
                  </a:cubicBezTo>
                  <a:cubicBezTo>
                    <a:pt x="5753" y="7670"/>
                    <a:pt x="6095" y="7419"/>
                    <a:pt x="6278" y="7122"/>
                  </a:cubicBezTo>
                  <a:cubicBezTo>
                    <a:pt x="6369" y="6962"/>
                    <a:pt x="6460" y="6848"/>
                    <a:pt x="6506" y="6597"/>
                  </a:cubicBezTo>
                  <a:lnTo>
                    <a:pt x="6597" y="6255"/>
                  </a:lnTo>
                  <a:cubicBezTo>
                    <a:pt x="6597" y="6209"/>
                    <a:pt x="6620" y="6186"/>
                    <a:pt x="6597" y="6163"/>
                  </a:cubicBezTo>
                  <a:lnTo>
                    <a:pt x="6506" y="6141"/>
                  </a:lnTo>
                  <a:lnTo>
                    <a:pt x="6323" y="6072"/>
                  </a:lnTo>
                  <a:lnTo>
                    <a:pt x="5981" y="5958"/>
                  </a:lnTo>
                  <a:cubicBezTo>
                    <a:pt x="5913" y="5958"/>
                    <a:pt x="5867" y="5935"/>
                    <a:pt x="5798" y="5890"/>
                  </a:cubicBezTo>
                  <a:cubicBezTo>
                    <a:pt x="5684" y="5844"/>
                    <a:pt x="5570" y="5798"/>
                    <a:pt x="5479" y="5730"/>
                  </a:cubicBezTo>
                  <a:cubicBezTo>
                    <a:pt x="5068" y="5479"/>
                    <a:pt x="4771" y="5136"/>
                    <a:pt x="4611" y="4817"/>
                  </a:cubicBezTo>
                  <a:cubicBezTo>
                    <a:pt x="4475" y="4497"/>
                    <a:pt x="4429" y="4201"/>
                    <a:pt x="4452" y="4041"/>
                  </a:cubicBezTo>
                  <a:cubicBezTo>
                    <a:pt x="4475" y="3949"/>
                    <a:pt x="4475" y="3904"/>
                    <a:pt x="4497" y="3858"/>
                  </a:cubicBezTo>
                  <a:cubicBezTo>
                    <a:pt x="4520" y="3812"/>
                    <a:pt x="4520" y="3812"/>
                    <a:pt x="4520" y="3812"/>
                  </a:cubicBezTo>
                  <a:cubicBezTo>
                    <a:pt x="4520" y="3812"/>
                    <a:pt x="4543" y="3744"/>
                    <a:pt x="4611" y="3676"/>
                  </a:cubicBezTo>
                  <a:cubicBezTo>
                    <a:pt x="4634" y="3653"/>
                    <a:pt x="4680" y="3653"/>
                    <a:pt x="4703" y="3630"/>
                  </a:cubicBezTo>
                  <a:cubicBezTo>
                    <a:pt x="4703" y="3630"/>
                    <a:pt x="4726" y="3607"/>
                    <a:pt x="4748" y="3607"/>
                  </a:cubicBezTo>
                  <a:lnTo>
                    <a:pt x="4885" y="3607"/>
                  </a:lnTo>
                  <a:cubicBezTo>
                    <a:pt x="5000" y="3630"/>
                    <a:pt x="5068" y="3607"/>
                    <a:pt x="5182" y="3653"/>
                  </a:cubicBezTo>
                  <a:cubicBezTo>
                    <a:pt x="5342" y="3698"/>
                    <a:pt x="5479" y="3744"/>
                    <a:pt x="5639" y="3790"/>
                  </a:cubicBezTo>
                  <a:cubicBezTo>
                    <a:pt x="5935" y="3904"/>
                    <a:pt x="6232" y="3995"/>
                    <a:pt x="6552" y="4109"/>
                  </a:cubicBezTo>
                  <a:cubicBezTo>
                    <a:pt x="6460" y="3949"/>
                    <a:pt x="6415" y="3835"/>
                    <a:pt x="6232" y="3561"/>
                  </a:cubicBezTo>
                  <a:cubicBezTo>
                    <a:pt x="6072" y="3333"/>
                    <a:pt x="5935" y="3105"/>
                    <a:pt x="5730" y="2831"/>
                  </a:cubicBezTo>
                  <a:cubicBezTo>
                    <a:pt x="5616" y="2694"/>
                    <a:pt x="5502" y="2580"/>
                    <a:pt x="5388" y="2443"/>
                  </a:cubicBezTo>
                  <a:cubicBezTo>
                    <a:pt x="5273" y="2329"/>
                    <a:pt x="5228" y="2283"/>
                    <a:pt x="5136" y="2192"/>
                  </a:cubicBezTo>
                  <a:cubicBezTo>
                    <a:pt x="5000" y="2055"/>
                    <a:pt x="4840" y="1918"/>
                    <a:pt x="4657" y="1781"/>
                  </a:cubicBezTo>
                  <a:cubicBezTo>
                    <a:pt x="3995" y="1210"/>
                    <a:pt x="3242" y="685"/>
                    <a:pt x="2443" y="320"/>
                  </a:cubicBezTo>
                  <a:cubicBezTo>
                    <a:pt x="2032" y="138"/>
                    <a:pt x="1621" y="1"/>
                    <a:pt x="11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8" name="Google Shape;4548;p53"/>
            <p:cNvSpPr/>
            <p:nvPr/>
          </p:nvSpPr>
          <p:spPr>
            <a:xfrm>
              <a:off x="875500" y="2045550"/>
              <a:ext cx="41700" cy="19325"/>
            </a:xfrm>
            <a:custGeom>
              <a:avLst/>
              <a:gdLst/>
              <a:ahLst/>
              <a:cxnLst/>
              <a:rect l="l" t="t" r="r" b="b"/>
              <a:pathLst>
                <a:path w="1668" h="773" extrusionOk="0">
                  <a:moveTo>
                    <a:pt x="770" y="0"/>
                  </a:moveTo>
                  <a:cubicBezTo>
                    <a:pt x="407" y="0"/>
                    <a:pt x="106" y="127"/>
                    <a:pt x="47" y="306"/>
                  </a:cubicBezTo>
                  <a:cubicBezTo>
                    <a:pt x="1" y="511"/>
                    <a:pt x="298" y="717"/>
                    <a:pt x="731" y="762"/>
                  </a:cubicBezTo>
                  <a:cubicBezTo>
                    <a:pt x="795" y="769"/>
                    <a:pt x="857" y="772"/>
                    <a:pt x="917" y="772"/>
                  </a:cubicBezTo>
                  <a:cubicBezTo>
                    <a:pt x="1271" y="772"/>
                    <a:pt x="1563" y="661"/>
                    <a:pt x="1621" y="466"/>
                  </a:cubicBezTo>
                  <a:cubicBezTo>
                    <a:pt x="1667" y="260"/>
                    <a:pt x="1370" y="55"/>
                    <a:pt x="937" y="9"/>
                  </a:cubicBezTo>
                  <a:cubicBezTo>
                    <a:pt x="880" y="3"/>
                    <a:pt x="824" y="0"/>
                    <a:pt x="77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49" name="Google Shape;4549;p53"/>
            <p:cNvSpPr/>
            <p:nvPr/>
          </p:nvSpPr>
          <p:spPr>
            <a:xfrm>
              <a:off x="1262525" y="1820925"/>
              <a:ext cx="528300" cy="116525"/>
            </a:xfrm>
            <a:custGeom>
              <a:avLst/>
              <a:gdLst/>
              <a:ahLst/>
              <a:cxnLst/>
              <a:rect l="l" t="t" r="r" b="b"/>
              <a:pathLst>
                <a:path w="21132" h="4661" extrusionOk="0">
                  <a:moveTo>
                    <a:pt x="19075" y="1507"/>
                  </a:moveTo>
                  <a:lnTo>
                    <a:pt x="19075" y="1507"/>
                  </a:lnTo>
                  <a:cubicBezTo>
                    <a:pt x="19075" y="1507"/>
                    <a:pt x="19075" y="1507"/>
                    <a:pt x="19075" y="1507"/>
                  </a:cubicBezTo>
                  <a:lnTo>
                    <a:pt x="19075" y="1507"/>
                  </a:lnTo>
                  <a:cubicBezTo>
                    <a:pt x="19083" y="1507"/>
                    <a:pt x="19091" y="1507"/>
                    <a:pt x="19100" y="1507"/>
                  </a:cubicBezTo>
                  <a:cubicBezTo>
                    <a:pt x="19092" y="1507"/>
                    <a:pt x="19084" y="1507"/>
                    <a:pt x="19075" y="1507"/>
                  </a:cubicBezTo>
                  <a:close/>
                  <a:moveTo>
                    <a:pt x="19075" y="1507"/>
                  </a:moveTo>
                  <a:cubicBezTo>
                    <a:pt x="18819" y="1507"/>
                    <a:pt x="19079" y="1508"/>
                    <a:pt x="19146" y="1530"/>
                  </a:cubicBezTo>
                  <a:cubicBezTo>
                    <a:pt x="19117" y="1521"/>
                    <a:pt x="19094" y="1513"/>
                    <a:pt x="19075" y="1507"/>
                  </a:cubicBezTo>
                  <a:close/>
                  <a:moveTo>
                    <a:pt x="18918" y="1"/>
                  </a:moveTo>
                  <a:cubicBezTo>
                    <a:pt x="18187" y="24"/>
                    <a:pt x="17685" y="366"/>
                    <a:pt x="17617" y="845"/>
                  </a:cubicBezTo>
                  <a:cubicBezTo>
                    <a:pt x="17575" y="1158"/>
                    <a:pt x="17990" y="1471"/>
                    <a:pt x="18444" y="1471"/>
                  </a:cubicBezTo>
                  <a:cubicBezTo>
                    <a:pt x="18488" y="1471"/>
                    <a:pt x="18531" y="1468"/>
                    <a:pt x="18575" y="1462"/>
                  </a:cubicBezTo>
                  <a:lnTo>
                    <a:pt x="18598" y="1462"/>
                  </a:lnTo>
                  <a:cubicBezTo>
                    <a:pt x="18495" y="1441"/>
                    <a:pt x="18448" y="1430"/>
                    <a:pt x="18456" y="1430"/>
                  </a:cubicBezTo>
                  <a:cubicBezTo>
                    <a:pt x="18466" y="1430"/>
                    <a:pt x="18559" y="1447"/>
                    <a:pt x="18735" y="1485"/>
                  </a:cubicBezTo>
                  <a:cubicBezTo>
                    <a:pt x="18841" y="1506"/>
                    <a:pt x="18967" y="1507"/>
                    <a:pt x="19075" y="1507"/>
                  </a:cubicBezTo>
                  <a:lnTo>
                    <a:pt x="19075" y="1507"/>
                  </a:lnTo>
                  <a:cubicBezTo>
                    <a:pt x="19043" y="1497"/>
                    <a:pt x="19027" y="1492"/>
                    <a:pt x="19032" y="1492"/>
                  </a:cubicBezTo>
                  <a:cubicBezTo>
                    <a:pt x="19037" y="1492"/>
                    <a:pt x="19066" y="1498"/>
                    <a:pt x="19123" y="1507"/>
                  </a:cubicBezTo>
                  <a:cubicBezTo>
                    <a:pt x="19214" y="1530"/>
                    <a:pt x="19283" y="1576"/>
                    <a:pt x="19374" y="1599"/>
                  </a:cubicBezTo>
                  <a:cubicBezTo>
                    <a:pt x="19557" y="1656"/>
                    <a:pt x="19745" y="1679"/>
                    <a:pt x="19930" y="1679"/>
                  </a:cubicBezTo>
                  <a:cubicBezTo>
                    <a:pt x="20116" y="1679"/>
                    <a:pt x="20299" y="1656"/>
                    <a:pt x="20470" y="1622"/>
                  </a:cubicBezTo>
                  <a:cubicBezTo>
                    <a:pt x="21040" y="1507"/>
                    <a:pt x="21132" y="1051"/>
                    <a:pt x="20949" y="709"/>
                  </a:cubicBezTo>
                  <a:cubicBezTo>
                    <a:pt x="20675" y="161"/>
                    <a:pt x="19648" y="1"/>
                    <a:pt x="18918" y="1"/>
                  </a:cubicBezTo>
                  <a:close/>
                  <a:moveTo>
                    <a:pt x="2620" y="3927"/>
                  </a:moveTo>
                  <a:cubicBezTo>
                    <a:pt x="2614" y="3928"/>
                    <a:pt x="2609" y="3929"/>
                    <a:pt x="2603" y="3930"/>
                  </a:cubicBezTo>
                  <a:lnTo>
                    <a:pt x="2603" y="3930"/>
                  </a:lnTo>
                  <a:cubicBezTo>
                    <a:pt x="2609" y="3928"/>
                    <a:pt x="2615" y="3927"/>
                    <a:pt x="2620" y="3927"/>
                  </a:cubicBezTo>
                  <a:close/>
                  <a:moveTo>
                    <a:pt x="2352" y="2568"/>
                  </a:moveTo>
                  <a:cubicBezTo>
                    <a:pt x="2188" y="2568"/>
                    <a:pt x="2009" y="2594"/>
                    <a:pt x="1821" y="2649"/>
                  </a:cubicBezTo>
                  <a:cubicBezTo>
                    <a:pt x="1137" y="2854"/>
                    <a:pt x="201" y="3288"/>
                    <a:pt x="87" y="3904"/>
                  </a:cubicBezTo>
                  <a:cubicBezTo>
                    <a:pt x="0" y="4272"/>
                    <a:pt x="201" y="4661"/>
                    <a:pt x="709" y="4661"/>
                  </a:cubicBezTo>
                  <a:cubicBezTo>
                    <a:pt x="737" y="4661"/>
                    <a:pt x="765" y="4660"/>
                    <a:pt x="794" y="4657"/>
                  </a:cubicBezTo>
                  <a:cubicBezTo>
                    <a:pt x="1160" y="4612"/>
                    <a:pt x="1525" y="4520"/>
                    <a:pt x="1844" y="4292"/>
                  </a:cubicBezTo>
                  <a:cubicBezTo>
                    <a:pt x="1913" y="4246"/>
                    <a:pt x="1981" y="4201"/>
                    <a:pt x="2073" y="4155"/>
                  </a:cubicBezTo>
                  <a:cubicBezTo>
                    <a:pt x="2093" y="4143"/>
                    <a:pt x="2108" y="4133"/>
                    <a:pt x="2120" y="4125"/>
                  </a:cubicBezTo>
                  <a:lnTo>
                    <a:pt x="2120" y="4125"/>
                  </a:lnTo>
                  <a:cubicBezTo>
                    <a:pt x="2124" y="4124"/>
                    <a:pt x="2128" y="4122"/>
                    <a:pt x="2132" y="4121"/>
                  </a:cubicBezTo>
                  <a:lnTo>
                    <a:pt x="2132" y="4121"/>
                  </a:lnTo>
                  <a:cubicBezTo>
                    <a:pt x="2243" y="4096"/>
                    <a:pt x="2340" y="4057"/>
                    <a:pt x="2438" y="4018"/>
                  </a:cubicBezTo>
                  <a:cubicBezTo>
                    <a:pt x="2478" y="3995"/>
                    <a:pt x="2513" y="3974"/>
                    <a:pt x="2544" y="3957"/>
                  </a:cubicBezTo>
                  <a:lnTo>
                    <a:pt x="2544" y="3957"/>
                  </a:lnTo>
                  <a:cubicBezTo>
                    <a:pt x="2552" y="3955"/>
                    <a:pt x="2562" y="3953"/>
                    <a:pt x="2575" y="3950"/>
                  </a:cubicBezTo>
                  <a:cubicBezTo>
                    <a:pt x="3077" y="3858"/>
                    <a:pt x="3442" y="3402"/>
                    <a:pt x="3305" y="3082"/>
                  </a:cubicBezTo>
                  <a:cubicBezTo>
                    <a:pt x="3154" y="2764"/>
                    <a:pt x="2806" y="2568"/>
                    <a:pt x="2352" y="25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0" name="Google Shape;4550;p53"/>
            <p:cNvSpPr/>
            <p:nvPr/>
          </p:nvSpPr>
          <p:spPr>
            <a:xfrm>
              <a:off x="1723750" y="1838200"/>
              <a:ext cx="3175" cy="450"/>
            </a:xfrm>
            <a:custGeom>
              <a:avLst/>
              <a:gdLst/>
              <a:ahLst/>
              <a:cxnLst/>
              <a:rect l="l" t="t" r="r" b="b"/>
              <a:pathLst>
                <a:path w="127" h="18" extrusionOk="0">
                  <a:moveTo>
                    <a:pt x="4" y="0"/>
                  </a:moveTo>
                  <a:cubicBezTo>
                    <a:pt x="1" y="0"/>
                    <a:pt x="35" y="6"/>
                    <a:pt x="103" y="18"/>
                  </a:cubicBezTo>
                  <a:lnTo>
                    <a:pt x="126" y="18"/>
                  </a:lnTo>
                  <a:cubicBezTo>
                    <a:pt x="46" y="6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1" name="Google Shape;4551;p53"/>
            <p:cNvSpPr/>
            <p:nvPr/>
          </p:nvSpPr>
          <p:spPr>
            <a:xfrm>
              <a:off x="1326875" y="1898550"/>
              <a:ext cx="3450" cy="2300"/>
            </a:xfrm>
            <a:custGeom>
              <a:avLst/>
              <a:gdLst/>
              <a:ahLst/>
              <a:cxnLst/>
              <a:rect l="l" t="t" r="r" b="b"/>
              <a:pathLst>
                <a:path w="138" h="92" extrusionOk="0">
                  <a:moveTo>
                    <a:pt x="1" y="91"/>
                  </a:moveTo>
                  <a:cubicBezTo>
                    <a:pt x="1" y="91"/>
                    <a:pt x="1" y="91"/>
                    <a:pt x="1" y="91"/>
                  </a:cubicBezTo>
                  <a:cubicBezTo>
                    <a:pt x="138" y="0"/>
                    <a:pt x="138" y="0"/>
                    <a:pt x="1" y="9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2" name="Google Shape;4552;p53"/>
            <p:cNvSpPr/>
            <p:nvPr/>
          </p:nvSpPr>
          <p:spPr>
            <a:xfrm>
              <a:off x="1314325" y="190540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3" name="Google Shape;4553;p53"/>
            <p:cNvSpPr/>
            <p:nvPr/>
          </p:nvSpPr>
          <p:spPr>
            <a:xfrm>
              <a:off x="1738875" y="18397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6" y="0"/>
                  </a:moveTo>
                  <a:cubicBezTo>
                    <a:pt x="23" y="0"/>
                    <a:pt x="23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3" y="0"/>
                    <a:pt x="23" y="0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4" name="Google Shape;4554;p53"/>
            <p:cNvSpPr/>
            <p:nvPr/>
          </p:nvSpPr>
          <p:spPr>
            <a:xfrm>
              <a:off x="1467825" y="22020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7409" y="1"/>
                  </a:moveTo>
                  <a:cubicBezTo>
                    <a:pt x="7405" y="1"/>
                    <a:pt x="7400" y="1"/>
                    <a:pt x="7396" y="2"/>
                  </a:cubicBezTo>
                  <a:cubicBezTo>
                    <a:pt x="7327" y="25"/>
                    <a:pt x="7282" y="299"/>
                    <a:pt x="7373" y="573"/>
                  </a:cubicBezTo>
                  <a:cubicBezTo>
                    <a:pt x="7396" y="710"/>
                    <a:pt x="7487" y="870"/>
                    <a:pt x="7579" y="961"/>
                  </a:cubicBezTo>
                  <a:cubicBezTo>
                    <a:pt x="7670" y="1075"/>
                    <a:pt x="7738" y="1121"/>
                    <a:pt x="7738" y="1121"/>
                  </a:cubicBezTo>
                  <a:lnTo>
                    <a:pt x="7761" y="1121"/>
                  </a:lnTo>
                  <a:cubicBezTo>
                    <a:pt x="7738" y="1235"/>
                    <a:pt x="7693" y="1326"/>
                    <a:pt x="7624" y="1463"/>
                  </a:cubicBezTo>
                  <a:cubicBezTo>
                    <a:pt x="7442" y="1851"/>
                    <a:pt x="7099" y="2330"/>
                    <a:pt x="6666" y="2673"/>
                  </a:cubicBezTo>
                  <a:cubicBezTo>
                    <a:pt x="6232" y="3015"/>
                    <a:pt x="5730" y="3243"/>
                    <a:pt x="5296" y="3289"/>
                  </a:cubicBezTo>
                  <a:cubicBezTo>
                    <a:pt x="5113" y="3335"/>
                    <a:pt x="4954" y="3335"/>
                    <a:pt x="4817" y="3358"/>
                  </a:cubicBezTo>
                  <a:cubicBezTo>
                    <a:pt x="4703" y="3335"/>
                    <a:pt x="4657" y="3335"/>
                    <a:pt x="4657" y="3335"/>
                  </a:cubicBezTo>
                  <a:lnTo>
                    <a:pt x="4474" y="3335"/>
                  </a:lnTo>
                  <a:cubicBezTo>
                    <a:pt x="4406" y="3335"/>
                    <a:pt x="4337" y="3335"/>
                    <a:pt x="4269" y="3312"/>
                  </a:cubicBezTo>
                  <a:cubicBezTo>
                    <a:pt x="4178" y="3312"/>
                    <a:pt x="4086" y="3289"/>
                    <a:pt x="3995" y="3266"/>
                  </a:cubicBezTo>
                  <a:cubicBezTo>
                    <a:pt x="3584" y="3175"/>
                    <a:pt x="3082" y="2924"/>
                    <a:pt x="2625" y="2581"/>
                  </a:cubicBezTo>
                  <a:cubicBezTo>
                    <a:pt x="1964" y="2102"/>
                    <a:pt x="1439" y="1463"/>
                    <a:pt x="1165" y="1143"/>
                  </a:cubicBezTo>
                  <a:cubicBezTo>
                    <a:pt x="1187" y="1098"/>
                    <a:pt x="1210" y="1075"/>
                    <a:pt x="1233" y="1029"/>
                  </a:cubicBezTo>
                  <a:cubicBezTo>
                    <a:pt x="1347" y="801"/>
                    <a:pt x="1279" y="573"/>
                    <a:pt x="1210" y="550"/>
                  </a:cubicBezTo>
                  <a:cubicBezTo>
                    <a:pt x="1203" y="548"/>
                    <a:pt x="1195" y="548"/>
                    <a:pt x="1188" y="548"/>
                  </a:cubicBezTo>
                  <a:cubicBezTo>
                    <a:pt x="1081" y="548"/>
                    <a:pt x="974" y="690"/>
                    <a:pt x="868" y="733"/>
                  </a:cubicBezTo>
                  <a:cubicBezTo>
                    <a:pt x="799" y="755"/>
                    <a:pt x="754" y="778"/>
                    <a:pt x="708" y="778"/>
                  </a:cubicBezTo>
                  <a:lnTo>
                    <a:pt x="640" y="778"/>
                  </a:lnTo>
                  <a:cubicBezTo>
                    <a:pt x="640" y="778"/>
                    <a:pt x="617" y="801"/>
                    <a:pt x="571" y="824"/>
                  </a:cubicBezTo>
                  <a:cubicBezTo>
                    <a:pt x="548" y="847"/>
                    <a:pt x="480" y="870"/>
                    <a:pt x="411" y="892"/>
                  </a:cubicBezTo>
                  <a:cubicBezTo>
                    <a:pt x="274" y="938"/>
                    <a:pt x="92" y="938"/>
                    <a:pt x="23" y="1029"/>
                  </a:cubicBezTo>
                  <a:cubicBezTo>
                    <a:pt x="1" y="1098"/>
                    <a:pt x="137" y="1280"/>
                    <a:pt x="366" y="1372"/>
                  </a:cubicBezTo>
                  <a:cubicBezTo>
                    <a:pt x="480" y="1417"/>
                    <a:pt x="605" y="1429"/>
                    <a:pt x="702" y="1429"/>
                  </a:cubicBezTo>
                  <a:cubicBezTo>
                    <a:pt x="799" y="1429"/>
                    <a:pt x="868" y="1417"/>
                    <a:pt x="868" y="1417"/>
                  </a:cubicBezTo>
                  <a:cubicBezTo>
                    <a:pt x="868" y="1417"/>
                    <a:pt x="959" y="1349"/>
                    <a:pt x="1050" y="1258"/>
                  </a:cubicBezTo>
                  <a:cubicBezTo>
                    <a:pt x="1233" y="1668"/>
                    <a:pt x="1690" y="2376"/>
                    <a:pt x="2329" y="2947"/>
                  </a:cubicBezTo>
                  <a:cubicBezTo>
                    <a:pt x="2785" y="3380"/>
                    <a:pt x="3356" y="3700"/>
                    <a:pt x="3812" y="3860"/>
                  </a:cubicBezTo>
                  <a:cubicBezTo>
                    <a:pt x="3926" y="3882"/>
                    <a:pt x="4041" y="3905"/>
                    <a:pt x="4155" y="3951"/>
                  </a:cubicBezTo>
                  <a:cubicBezTo>
                    <a:pt x="4246" y="3951"/>
                    <a:pt x="4337" y="3974"/>
                    <a:pt x="4406" y="3974"/>
                  </a:cubicBezTo>
                  <a:cubicBezTo>
                    <a:pt x="4474" y="3997"/>
                    <a:pt x="4543" y="3997"/>
                    <a:pt x="4566" y="3997"/>
                  </a:cubicBezTo>
                  <a:lnTo>
                    <a:pt x="4862" y="3997"/>
                  </a:lnTo>
                  <a:cubicBezTo>
                    <a:pt x="4999" y="3974"/>
                    <a:pt x="5228" y="3951"/>
                    <a:pt x="5456" y="3882"/>
                  </a:cubicBezTo>
                  <a:cubicBezTo>
                    <a:pt x="5912" y="3791"/>
                    <a:pt x="6529" y="3472"/>
                    <a:pt x="6985" y="3015"/>
                  </a:cubicBezTo>
                  <a:cubicBezTo>
                    <a:pt x="7442" y="2559"/>
                    <a:pt x="7738" y="1988"/>
                    <a:pt x="7852" y="1554"/>
                  </a:cubicBezTo>
                  <a:cubicBezTo>
                    <a:pt x="7898" y="1417"/>
                    <a:pt x="7921" y="1280"/>
                    <a:pt x="7944" y="1166"/>
                  </a:cubicBezTo>
                  <a:cubicBezTo>
                    <a:pt x="7944" y="1166"/>
                    <a:pt x="7967" y="1189"/>
                    <a:pt x="7967" y="1189"/>
                  </a:cubicBezTo>
                  <a:cubicBezTo>
                    <a:pt x="8104" y="1189"/>
                    <a:pt x="8286" y="1166"/>
                    <a:pt x="8446" y="1121"/>
                  </a:cubicBezTo>
                  <a:cubicBezTo>
                    <a:pt x="8720" y="984"/>
                    <a:pt x="8880" y="755"/>
                    <a:pt x="8834" y="687"/>
                  </a:cubicBezTo>
                  <a:cubicBezTo>
                    <a:pt x="8814" y="647"/>
                    <a:pt x="8756" y="638"/>
                    <a:pt x="8679" y="638"/>
                  </a:cubicBezTo>
                  <a:cubicBezTo>
                    <a:pt x="8608" y="638"/>
                    <a:pt x="8520" y="646"/>
                    <a:pt x="8433" y="646"/>
                  </a:cubicBezTo>
                  <a:cubicBezTo>
                    <a:pt x="8399" y="646"/>
                    <a:pt x="8365" y="645"/>
                    <a:pt x="8332" y="641"/>
                  </a:cubicBezTo>
                  <a:cubicBezTo>
                    <a:pt x="8126" y="641"/>
                    <a:pt x="8058" y="527"/>
                    <a:pt x="8058" y="527"/>
                  </a:cubicBezTo>
                  <a:cubicBezTo>
                    <a:pt x="8058" y="527"/>
                    <a:pt x="8035" y="527"/>
                    <a:pt x="7989" y="504"/>
                  </a:cubicBezTo>
                  <a:cubicBezTo>
                    <a:pt x="7921" y="482"/>
                    <a:pt x="7852" y="436"/>
                    <a:pt x="7784" y="367"/>
                  </a:cubicBezTo>
                  <a:cubicBezTo>
                    <a:pt x="7632" y="215"/>
                    <a:pt x="7500" y="1"/>
                    <a:pt x="74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5" name="Google Shape;4555;p53"/>
            <p:cNvSpPr/>
            <p:nvPr/>
          </p:nvSpPr>
          <p:spPr>
            <a:xfrm>
              <a:off x="1582525" y="2296250"/>
              <a:ext cx="59375" cy="32000"/>
            </a:xfrm>
            <a:custGeom>
              <a:avLst/>
              <a:gdLst/>
              <a:ahLst/>
              <a:cxnLst/>
              <a:rect l="l" t="t" r="r" b="b"/>
              <a:pathLst>
                <a:path w="2375" h="1280" extrusionOk="0">
                  <a:moveTo>
                    <a:pt x="2300" y="0"/>
                  </a:moveTo>
                  <a:cubicBezTo>
                    <a:pt x="2246" y="0"/>
                    <a:pt x="2068" y="261"/>
                    <a:pt x="1826" y="458"/>
                  </a:cubicBezTo>
                  <a:cubicBezTo>
                    <a:pt x="1689" y="549"/>
                    <a:pt x="1575" y="640"/>
                    <a:pt x="1461" y="686"/>
                  </a:cubicBezTo>
                  <a:cubicBezTo>
                    <a:pt x="1347" y="732"/>
                    <a:pt x="1279" y="755"/>
                    <a:pt x="1279" y="755"/>
                  </a:cubicBezTo>
                  <a:cubicBezTo>
                    <a:pt x="1279" y="755"/>
                    <a:pt x="1210" y="777"/>
                    <a:pt x="1096" y="846"/>
                  </a:cubicBezTo>
                  <a:cubicBezTo>
                    <a:pt x="1005" y="892"/>
                    <a:pt x="845" y="914"/>
                    <a:pt x="685" y="983"/>
                  </a:cubicBezTo>
                  <a:cubicBezTo>
                    <a:pt x="388" y="1028"/>
                    <a:pt x="46" y="1006"/>
                    <a:pt x="23" y="1051"/>
                  </a:cubicBezTo>
                  <a:cubicBezTo>
                    <a:pt x="0" y="1120"/>
                    <a:pt x="343" y="1280"/>
                    <a:pt x="708" y="1280"/>
                  </a:cubicBezTo>
                  <a:cubicBezTo>
                    <a:pt x="891" y="1280"/>
                    <a:pt x="1096" y="1280"/>
                    <a:pt x="1233" y="1234"/>
                  </a:cubicBezTo>
                  <a:cubicBezTo>
                    <a:pt x="1370" y="1188"/>
                    <a:pt x="1461" y="1165"/>
                    <a:pt x="1461" y="1165"/>
                  </a:cubicBezTo>
                  <a:cubicBezTo>
                    <a:pt x="1461" y="1165"/>
                    <a:pt x="1530" y="1097"/>
                    <a:pt x="1667" y="1028"/>
                  </a:cubicBezTo>
                  <a:cubicBezTo>
                    <a:pt x="1781" y="960"/>
                    <a:pt x="1918" y="823"/>
                    <a:pt x="2055" y="686"/>
                  </a:cubicBezTo>
                  <a:cubicBezTo>
                    <a:pt x="2283" y="389"/>
                    <a:pt x="2374" y="24"/>
                    <a:pt x="2306" y="1"/>
                  </a:cubicBezTo>
                  <a:cubicBezTo>
                    <a:pt x="2304" y="0"/>
                    <a:pt x="2302" y="0"/>
                    <a:pt x="2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6" name="Google Shape;4556;p53"/>
            <p:cNvSpPr/>
            <p:nvPr/>
          </p:nvSpPr>
          <p:spPr>
            <a:xfrm>
              <a:off x="1227600" y="2202700"/>
              <a:ext cx="38250" cy="19175"/>
            </a:xfrm>
            <a:custGeom>
              <a:avLst/>
              <a:gdLst/>
              <a:ahLst/>
              <a:cxnLst/>
              <a:rect l="l" t="t" r="r" b="b"/>
              <a:pathLst>
                <a:path w="1530" h="767" extrusionOk="0">
                  <a:moveTo>
                    <a:pt x="635" y="0"/>
                  </a:moveTo>
                  <a:cubicBezTo>
                    <a:pt x="353" y="0"/>
                    <a:pt x="122" y="87"/>
                    <a:pt x="69" y="228"/>
                  </a:cubicBezTo>
                  <a:cubicBezTo>
                    <a:pt x="0" y="434"/>
                    <a:pt x="251" y="662"/>
                    <a:pt x="616" y="730"/>
                  </a:cubicBezTo>
                  <a:cubicBezTo>
                    <a:pt x="720" y="755"/>
                    <a:pt x="823" y="766"/>
                    <a:pt x="918" y="766"/>
                  </a:cubicBezTo>
                  <a:cubicBezTo>
                    <a:pt x="1179" y="766"/>
                    <a:pt x="1388" y="681"/>
                    <a:pt x="1438" y="548"/>
                  </a:cubicBezTo>
                  <a:cubicBezTo>
                    <a:pt x="1529" y="342"/>
                    <a:pt x="1278" y="114"/>
                    <a:pt x="890" y="23"/>
                  </a:cubicBezTo>
                  <a:cubicBezTo>
                    <a:pt x="803" y="7"/>
                    <a:pt x="717" y="0"/>
                    <a:pt x="63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7" name="Google Shape;4557;p53"/>
            <p:cNvSpPr/>
            <p:nvPr/>
          </p:nvSpPr>
          <p:spPr>
            <a:xfrm>
              <a:off x="1816475" y="2095375"/>
              <a:ext cx="35400" cy="25200"/>
            </a:xfrm>
            <a:custGeom>
              <a:avLst/>
              <a:gdLst/>
              <a:ahLst/>
              <a:cxnLst/>
              <a:rect l="l" t="t" r="r" b="b"/>
              <a:pathLst>
                <a:path w="1416" h="1008" extrusionOk="0">
                  <a:moveTo>
                    <a:pt x="1049" y="0"/>
                  </a:moveTo>
                  <a:cubicBezTo>
                    <a:pt x="872" y="0"/>
                    <a:pt x="643" y="81"/>
                    <a:pt x="434" y="230"/>
                  </a:cubicBezTo>
                  <a:cubicBezTo>
                    <a:pt x="138" y="481"/>
                    <a:pt x="1" y="801"/>
                    <a:pt x="161" y="938"/>
                  </a:cubicBezTo>
                  <a:cubicBezTo>
                    <a:pt x="208" y="985"/>
                    <a:pt x="286" y="1008"/>
                    <a:pt x="379" y="1008"/>
                  </a:cubicBezTo>
                  <a:cubicBezTo>
                    <a:pt x="556" y="1008"/>
                    <a:pt x="788" y="927"/>
                    <a:pt x="982" y="778"/>
                  </a:cubicBezTo>
                  <a:cubicBezTo>
                    <a:pt x="1302" y="527"/>
                    <a:pt x="1416" y="207"/>
                    <a:pt x="1279" y="70"/>
                  </a:cubicBezTo>
                  <a:cubicBezTo>
                    <a:pt x="1224" y="23"/>
                    <a:pt x="1144" y="0"/>
                    <a:pt x="10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8" name="Google Shape;4558;p53"/>
            <p:cNvSpPr/>
            <p:nvPr/>
          </p:nvSpPr>
          <p:spPr>
            <a:xfrm>
              <a:off x="1508350" y="2116375"/>
              <a:ext cx="142100" cy="79600"/>
            </a:xfrm>
            <a:custGeom>
              <a:avLst/>
              <a:gdLst/>
              <a:ahLst/>
              <a:cxnLst/>
              <a:rect l="l" t="t" r="r" b="b"/>
              <a:pathLst>
                <a:path w="5684" h="3184" extrusionOk="0">
                  <a:moveTo>
                    <a:pt x="764" y="1191"/>
                  </a:moveTo>
                  <a:cubicBezTo>
                    <a:pt x="689" y="1191"/>
                    <a:pt x="537" y="1364"/>
                    <a:pt x="365" y="1536"/>
                  </a:cubicBezTo>
                  <a:cubicBezTo>
                    <a:pt x="297" y="1650"/>
                    <a:pt x="206" y="1741"/>
                    <a:pt x="137" y="1832"/>
                  </a:cubicBezTo>
                  <a:cubicBezTo>
                    <a:pt x="91" y="1924"/>
                    <a:pt x="46" y="1992"/>
                    <a:pt x="46" y="1992"/>
                  </a:cubicBezTo>
                  <a:cubicBezTo>
                    <a:pt x="46" y="1992"/>
                    <a:pt x="46" y="2015"/>
                    <a:pt x="46" y="2061"/>
                  </a:cubicBezTo>
                  <a:cubicBezTo>
                    <a:pt x="23" y="2084"/>
                    <a:pt x="23" y="2129"/>
                    <a:pt x="23" y="2198"/>
                  </a:cubicBezTo>
                  <a:cubicBezTo>
                    <a:pt x="0" y="2312"/>
                    <a:pt x="23" y="2494"/>
                    <a:pt x="91" y="2631"/>
                  </a:cubicBezTo>
                  <a:cubicBezTo>
                    <a:pt x="211" y="2870"/>
                    <a:pt x="418" y="3005"/>
                    <a:pt x="483" y="3005"/>
                  </a:cubicBezTo>
                  <a:cubicBezTo>
                    <a:pt x="493" y="3005"/>
                    <a:pt x="499" y="3002"/>
                    <a:pt x="502" y="2997"/>
                  </a:cubicBezTo>
                  <a:cubicBezTo>
                    <a:pt x="571" y="2974"/>
                    <a:pt x="411" y="2745"/>
                    <a:pt x="388" y="2517"/>
                  </a:cubicBezTo>
                  <a:cubicBezTo>
                    <a:pt x="365" y="2426"/>
                    <a:pt x="388" y="2335"/>
                    <a:pt x="411" y="2266"/>
                  </a:cubicBezTo>
                  <a:cubicBezTo>
                    <a:pt x="434" y="2198"/>
                    <a:pt x="479" y="2152"/>
                    <a:pt x="457" y="2152"/>
                  </a:cubicBezTo>
                  <a:cubicBezTo>
                    <a:pt x="457" y="2152"/>
                    <a:pt x="479" y="2106"/>
                    <a:pt x="502" y="2015"/>
                  </a:cubicBezTo>
                  <a:cubicBezTo>
                    <a:pt x="525" y="1947"/>
                    <a:pt x="594" y="1832"/>
                    <a:pt x="639" y="1718"/>
                  </a:cubicBezTo>
                  <a:cubicBezTo>
                    <a:pt x="753" y="1490"/>
                    <a:pt x="822" y="1216"/>
                    <a:pt x="776" y="1193"/>
                  </a:cubicBezTo>
                  <a:cubicBezTo>
                    <a:pt x="772" y="1192"/>
                    <a:pt x="768" y="1191"/>
                    <a:pt x="764" y="1191"/>
                  </a:cubicBezTo>
                  <a:close/>
                  <a:moveTo>
                    <a:pt x="1872" y="2357"/>
                  </a:moveTo>
                  <a:cubicBezTo>
                    <a:pt x="1689" y="2357"/>
                    <a:pt x="1529" y="2426"/>
                    <a:pt x="1529" y="2472"/>
                  </a:cubicBezTo>
                  <a:cubicBezTo>
                    <a:pt x="1529" y="2540"/>
                    <a:pt x="1689" y="2586"/>
                    <a:pt x="1803" y="2654"/>
                  </a:cubicBezTo>
                  <a:cubicBezTo>
                    <a:pt x="1940" y="2745"/>
                    <a:pt x="2054" y="2814"/>
                    <a:pt x="2054" y="2814"/>
                  </a:cubicBezTo>
                  <a:cubicBezTo>
                    <a:pt x="2054" y="2814"/>
                    <a:pt x="2169" y="2860"/>
                    <a:pt x="2305" y="2928"/>
                  </a:cubicBezTo>
                  <a:cubicBezTo>
                    <a:pt x="2410" y="2990"/>
                    <a:pt x="2495" y="3091"/>
                    <a:pt x="2561" y="3091"/>
                  </a:cubicBezTo>
                  <a:cubicBezTo>
                    <a:pt x="2567" y="3091"/>
                    <a:pt x="2573" y="3090"/>
                    <a:pt x="2579" y="3088"/>
                  </a:cubicBezTo>
                  <a:cubicBezTo>
                    <a:pt x="2625" y="3065"/>
                    <a:pt x="2625" y="2882"/>
                    <a:pt x="2534" y="2723"/>
                  </a:cubicBezTo>
                  <a:cubicBezTo>
                    <a:pt x="2420" y="2540"/>
                    <a:pt x="2260" y="2426"/>
                    <a:pt x="2260" y="2426"/>
                  </a:cubicBezTo>
                  <a:cubicBezTo>
                    <a:pt x="2260" y="2426"/>
                    <a:pt x="2077" y="2357"/>
                    <a:pt x="1872" y="2357"/>
                  </a:cubicBezTo>
                  <a:close/>
                  <a:moveTo>
                    <a:pt x="4012" y="0"/>
                  </a:moveTo>
                  <a:cubicBezTo>
                    <a:pt x="4003" y="0"/>
                    <a:pt x="3997" y="2"/>
                    <a:pt x="3995" y="6"/>
                  </a:cubicBezTo>
                  <a:cubicBezTo>
                    <a:pt x="3949" y="52"/>
                    <a:pt x="4383" y="372"/>
                    <a:pt x="4748" y="714"/>
                  </a:cubicBezTo>
                  <a:cubicBezTo>
                    <a:pt x="4930" y="897"/>
                    <a:pt x="5067" y="1079"/>
                    <a:pt x="5159" y="1216"/>
                  </a:cubicBezTo>
                  <a:cubicBezTo>
                    <a:pt x="5181" y="1285"/>
                    <a:pt x="5204" y="1353"/>
                    <a:pt x="5227" y="1399"/>
                  </a:cubicBezTo>
                  <a:cubicBezTo>
                    <a:pt x="5227" y="1444"/>
                    <a:pt x="5227" y="1467"/>
                    <a:pt x="5227" y="1467"/>
                  </a:cubicBezTo>
                  <a:cubicBezTo>
                    <a:pt x="5227" y="1467"/>
                    <a:pt x="5273" y="1559"/>
                    <a:pt x="5250" y="1695"/>
                  </a:cubicBezTo>
                  <a:cubicBezTo>
                    <a:pt x="5250" y="1855"/>
                    <a:pt x="5159" y="2084"/>
                    <a:pt x="5045" y="2289"/>
                  </a:cubicBezTo>
                  <a:cubicBezTo>
                    <a:pt x="4816" y="2723"/>
                    <a:pt x="4474" y="3133"/>
                    <a:pt x="4520" y="3179"/>
                  </a:cubicBezTo>
                  <a:cubicBezTo>
                    <a:pt x="4522" y="3182"/>
                    <a:pt x="4527" y="3183"/>
                    <a:pt x="4533" y="3183"/>
                  </a:cubicBezTo>
                  <a:cubicBezTo>
                    <a:pt x="4617" y="3183"/>
                    <a:pt x="4998" y="2877"/>
                    <a:pt x="5318" y="2472"/>
                  </a:cubicBezTo>
                  <a:cubicBezTo>
                    <a:pt x="5478" y="2243"/>
                    <a:pt x="5615" y="1992"/>
                    <a:pt x="5661" y="1764"/>
                  </a:cubicBezTo>
                  <a:cubicBezTo>
                    <a:pt x="5684" y="1650"/>
                    <a:pt x="5684" y="1559"/>
                    <a:pt x="5684" y="1467"/>
                  </a:cubicBezTo>
                  <a:cubicBezTo>
                    <a:pt x="5661" y="1399"/>
                    <a:pt x="5661" y="1376"/>
                    <a:pt x="5661" y="1376"/>
                  </a:cubicBezTo>
                  <a:cubicBezTo>
                    <a:pt x="5661" y="1376"/>
                    <a:pt x="5661" y="1330"/>
                    <a:pt x="5638" y="1262"/>
                  </a:cubicBezTo>
                  <a:cubicBezTo>
                    <a:pt x="5615" y="1193"/>
                    <a:pt x="5570" y="1102"/>
                    <a:pt x="5501" y="1011"/>
                  </a:cubicBezTo>
                  <a:cubicBezTo>
                    <a:pt x="5364" y="828"/>
                    <a:pt x="5159" y="623"/>
                    <a:pt x="4930" y="486"/>
                  </a:cubicBezTo>
                  <a:cubicBezTo>
                    <a:pt x="4537" y="196"/>
                    <a:pt x="4106" y="0"/>
                    <a:pt x="40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59" name="Google Shape;4559;p53"/>
            <p:cNvSpPr/>
            <p:nvPr/>
          </p:nvSpPr>
          <p:spPr>
            <a:xfrm>
              <a:off x="1558550" y="2144400"/>
              <a:ext cx="35975" cy="18125"/>
            </a:xfrm>
            <a:custGeom>
              <a:avLst/>
              <a:gdLst/>
              <a:ahLst/>
              <a:cxnLst/>
              <a:rect l="l" t="t" r="r" b="b"/>
              <a:pathLst>
                <a:path w="1439" h="725" extrusionOk="0">
                  <a:moveTo>
                    <a:pt x="584" y="1"/>
                  </a:moveTo>
                  <a:cubicBezTo>
                    <a:pt x="336" y="1"/>
                    <a:pt x="120" y="73"/>
                    <a:pt x="69" y="209"/>
                  </a:cubicBezTo>
                  <a:cubicBezTo>
                    <a:pt x="1" y="392"/>
                    <a:pt x="252" y="620"/>
                    <a:pt x="594" y="689"/>
                  </a:cubicBezTo>
                  <a:cubicBezTo>
                    <a:pt x="692" y="713"/>
                    <a:pt x="788" y="724"/>
                    <a:pt x="878" y="724"/>
                  </a:cubicBezTo>
                  <a:cubicBezTo>
                    <a:pt x="1123" y="724"/>
                    <a:pt x="1320" y="640"/>
                    <a:pt x="1370" y="506"/>
                  </a:cubicBezTo>
                  <a:cubicBezTo>
                    <a:pt x="1439" y="323"/>
                    <a:pt x="1211" y="95"/>
                    <a:pt x="845" y="27"/>
                  </a:cubicBezTo>
                  <a:cubicBezTo>
                    <a:pt x="758" y="9"/>
                    <a:pt x="669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0" name="Google Shape;4560;p53"/>
            <p:cNvSpPr/>
            <p:nvPr/>
          </p:nvSpPr>
          <p:spPr>
            <a:xfrm>
              <a:off x="1215600" y="2037200"/>
              <a:ext cx="208300" cy="148625"/>
            </a:xfrm>
            <a:custGeom>
              <a:avLst/>
              <a:gdLst/>
              <a:ahLst/>
              <a:cxnLst/>
              <a:rect l="l" t="t" r="r" b="b"/>
              <a:pathLst>
                <a:path w="8332" h="5945" extrusionOk="0">
                  <a:moveTo>
                    <a:pt x="4885" y="1"/>
                  </a:moveTo>
                  <a:cubicBezTo>
                    <a:pt x="4475" y="24"/>
                    <a:pt x="4132" y="46"/>
                    <a:pt x="3927" y="138"/>
                  </a:cubicBezTo>
                  <a:cubicBezTo>
                    <a:pt x="3698" y="229"/>
                    <a:pt x="3584" y="275"/>
                    <a:pt x="3584" y="275"/>
                  </a:cubicBezTo>
                  <a:cubicBezTo>
                    <a:pt x="3584" y="275"/>
                    <a:pt x="3539" y="297"/>
                    <a:pt x="3493" y="320"/>
                  </a:cubicBezTo>
                  <a:cubicBezTo>
                    <a:pt x="3447" y="366"/>
                    <a:pt x="3356" y="412"/>
                    <a:pt x="3265" y="480"/>
                  </a:cubicBezTo>
                  <a:cubicBezTo>
                    <a:pt x="3173" y="548"/>
                    <a:pt x="3059" y="640"/>
                    <a:pt x="2945" y="754"/>
                  </a:cubicBezTo>
                  <a:cubicBezTo>
                    <a:pt x="2831" y="868"/>
                    <a:pt x="2717" y="1005"/>
                    <a:pt x="2580" y="1142"/>
                  </a:cubicBezTo>
                  <a:cubicBezTo>
                    <a:pt x="2512" y="1233"/>
                    <a:pt x="2443" y="1302"/>
                    <a:pt x="2375" y="1370"/>
                  </a:cubicBezTo>
                  <a:cubicBezTo>
                    <a:pt x="2329" y="1462"/>
                    <a:pt x="2260" y="1553"/>
                    <a:pt x="2215" y="1667"/>
                  </a:cubicBezTo>
                  <a:cubicBezTo>
                    <a:pt x="2146" y="1758"/>
                    <a:pt x="2078" y="1872"/>
                    <a:pt x="2009" y="1986"/>
                  </a:cubicBezTo>
                  <a:cubicBezTo>
                    <a:pt x="1964" y="1964"/>
                    <a:pt x="1941" y="1941"/>
                    <a:pt x="1918" y="1918"/>
                  </a:cubicBezTo>
                  <a:cubicBezTo>
                    <a:pt x="1758" y="1735"/>
                    <a:pt x="1644" y="1553"/>
                    <a:pt x="1644" y="1553"/>
                  </a:cubicBezTo>
                  <a:cubicBezTo>
                    <a:pt x="1644" y="1553"/>
                    <a:pt x="1507" y="1393"/>
                    <a:pt x="1393" y="1188"/>
                  </a:cubicBezTo>
                  <a:cubicBezTo>
                    <a:pt x="1279" y="982"/>
                    <a:pt x="1233" y="708"/>
                    <a:pt x="1165" y="685"/>
                  </a:cubicBezTo>
                  <a:cubicBezTo>
                    <a:pt x="1096" y="685"/>
                    <a:pt x="1005" y="982"/>
                    <a:pt x="1051" y="1302"/>
                  </a:cubicBezTo>
                  <a:cubicBezTo>
                    <a:pt x="1074" y="1462"/>
                    <a:pt x="1119" y="1621"/>
                    <a:pt x="1165" y="1735"/>
                  </a:cubicBezTo>
                  <a:cubicBezTo>
                    <a:pt x="1233" y="1850"/>
                    <a:pt x="1279" y="1918"/>
                    <a:pt x="1279" y="1918"/>
                  </a:cubicBezTo>
                  <a:cubicBezTo>
                    <a:pt x="1279" y="1918"/>
                    <a:pt x="1484" y="2169"/>
                    <a:pt x="1758" y="2260"/>
                  </a:cubicBezTo>
                  <a:cubicBezTo>
                    <a:pt x="1781" y="2283"/>
                    <a:pt x="1804" y="2283"/>
                    <a:pt x="1850" y="2306"/>
                  </a:cubicBezTo>
                  <a:cubicBezTo>
                    <a:pt x="1735" y="2511"/>
                    <a:pt x="1644" y="2717"/>
                    <a:pt x="1553" y="2945"/>
                  </a:cubicBezTo>
                  <a:lnTo>
                    <a:pt x="1439" y="3310"/>
                  </a:lnTo>
                  <a:lnTo>
                    <a:pt x="1393" y="3470"/>
                  </a:lnTo>
                  <a:lnTo>
                    <a:pt x="1393" y="3539"/>
                  </a:lnTo>
                  <a:cubicBezTo>
                    <a:pt x="1370" y="3607"/>
                    <a:pt x="1370" y="3698"/>
                    <a:pt x="1370" y="3813"/>
                  </a:cubicBezTo>
                  <a:cubicBezTo>
                    <a:pt x="1352" y="3886"/>
                    <a:pt x="1348" y="4049"/>
                    <a:pt x="1312" y="4049"/>
                  </a:cubicBezTo>
                  <a:cubicBezTo>
                    <a:pt x="1303" y="4049"/>
                    <a:pt x="1292" y="4040"/>
                    <a:pt x="1279" y="4018"/>
                  </a:cubicBezTo>
                  <a:cubicBezTo>
                    <a:pt x="1165" y="3949"/>
                    <a:pt x="1005" y="3858"/>
                    <a:pt x="845" y="3721"/>
                  </a:cubicBezTo>
                  <a:cubicBezTo>
                    <a:pt x="663" y="3539"/>
                    <a:pt x="480" y="3265"/>
                    <a:pt x="343" y="3128"/>
                  </a:cubicBezTo>
                  <a:cubicBezTo>
                    <a:pt x="223" y="2988"/>
                    <a:pt x="121" y="2918"/>
                    <a:pt x="67" y="2918"/>
                  </a:cubicBezTo>
                  <a:cubicBezTo>
                    <a:pt x="59" y="2918"/>
                    <a:pt x="52" y="2919"/>
                    <a:pt x="46" y="2922"/>
                  </a:cubicBezTo>
                  <a:cubicBezTo>
                    <a:pt x="1" y="2968"/>
                    <a:pt x="24" y="3082"/>
                    <a:pt x="69" y="3310"/>
                  </a:cubicBezTo>
                  <a:cubicBezTo>
                    <a:pt x="138" y="3516"/>
                    <a:pt x="206" y="3790"/>
                    <a:pt x="412" y="4178"/>
                  </a:cubicBezTo>
                  <a:cubicBezTo>
                    <a:pt x="663" y="4589"/>
                    <a:pt x="1028" y="5068"/>
                    <a:pt x="1462" y="5639"/>
                  </a:cubicBezTo>
                  <a:lnTo>
                    <a:pt x="1644" y="5867"/>
                  </a:lnTo>
                  <a:lnTo>
                    <a:pt x="1690" y="5912"/>
                  </a:lnTo>
                  <a:cubicBezTo>
                    <a:pt x="1690" y="5929"/>
                    <a:pt x="1701" y="5945"/>
                    <a:pt x="1708" y="5945"/>
                  </a:cubicBezTo>
                  <a:cubicBezTo>
                    <a:pt x="1711" y="5945"/>
                    <a:pt x="1713" y="5942"/>
                    <a:pt x="1713" y="5935"/>
                  </a:cubicBezTo>
                  <a:lnTo>
                    <a:pt x="1758" y="5821"/>
                  </a:lnTo>
                  <a:cubicBezTo>
                    <a:pt x="1804" y="5661"/>
                    <a:pt x="1872" y="5502"/>
                    <a:pt x="1918" y="5365"/>
                  </a:cubicBezTo>
                  <a:cubicBezTo>
                    <a:pt x="2055" y="5022"/>
                    <a:pt x="2169" y="4680"/>
                    <a:pt x="2306" y="4315"/>
                  </a:cubicBezTo>
                  <a:lnTo>
                    <a:pt x="2397" y="4041"/>
                  </a:lnTo>
                  <a:cubicBezTo>
                    <a:pt x="2443" y="3949"/>
                    <a:pt x="2466" y="3927"/>
                    <a:pt x="2489" y="3881"/>
                  </a:cubicBezTo>
                  <a:lnTo>
                    <a:pt x="2603" y="3584"/>
                  </a:lnTo>
                  <a:cubicBezTo>
                    <a:pt x="2717" y="3424"/>
                    <a:pt x="2831" y="3265"/>
                    <a:pt x="2922" y="3082"/>
                  </a:cubicBezTo>
                  <a:cubicBezTo>
                    <a:pt x="3014" y="2922"/>
                    <a:pt x="3151" y="2808"/>
                    <a:pt x="3242" y="2671"/>
                  </a:cubicBezTo>
                  <a:cubicBezTo>
                    <a:pt x="3288" y="2603"/>
                    <a:pt x="3356" y="2557"/>
                    <a:pt x="3402" y="2489"/>
                  </a:cubicBezTo>
                  <a:cubicBezTo>
                    <a:pt x="3447" y="2443"/>
                    <a:pt x="3493" y="2397"/>
                    <a:pt x="3561" y="2352"/>
                  </a:cubicBezTo>
                  <a:cubicBezTo>
                    <a:pt x="3653" y="2260"/>
                    <a:pt x="3744" y="2169"/>
                    <a:pt x="3835" y="2123"/>
                  </a:cubicBezTo>
                  <a:cubicBezTo>
                    <a:pt x="3904" y="2078"/>
                    <a:pt x="3995" y="2032"/>
                    <a:pt x="4041" y="1986"/>
                  </a:cubicBezTo>
                  <a:cubicBezTo>
                    <a:pt x="4154" y="1930"/>
                    <a:pt x="4220" y="1889"/>
                    <a:pt x="4240" y="1889"/>
                  </a:cubicBezTo>
                  <a:cubicBezTo>
                    <a:pt x="4244" y="1889"/>
                    <a:pt x="4246" y="1891"/>
                    <a:pt x="4246" y="1895"/>
                  </a:cubicBezTo>
                  <a:cubicBezTo>
                    <a:pt x="4246" y="1895"/>
                    <a:pt x="4497" y="1690"/>
                    <a:pt x="4931" y="1621"/>
                  </a:cubicBezTo>
                  <a:cubicBezTo>
                    <a:pt x="4980" y="1613"/>
                    <a:pt x="5032" y="1610"/>
                    <a:pt x="5086" y="1610"/>
                  </a:cubicBezTo>
                  <a:cubicBezTo>
                    <a:pt x="5504" y="1610"/>
                    <a:pt x="6041" y="1849"/>
                    <a:pt x="6506" y="2375"/>
                  </a:cubicBezTo>
                  <a:cubicBezTo>
                    <a:pt x="7031" y="2945"/>
                    <a:pt x="7396" y="3813"/>
                    <a:pt x="7693" y="4429"/>
                  </a:cubicBezTo>
                  <a:cubicBezTo>
                    <a:pt x="7915" y="5074"/>
                    <a:pt x="8116" y="5502"/>
                    <a:pt x="8211" y="5502"/>
                  </a:cubicBezTo>
                  <a:cubicBezTo>
                    <a:pt x="8213" y="5502"/>
                    <a:pt x="8216" y="5502"/>
                    <a:pt x="8218" y="5502"/>
                  </a:cubicBezTo>
                  <a:cubicBezTo>
                    <a:pt x="8332" y="5479"/>
                    <a:pt x="8332" y="4999"/>
                    <a:pt x="8264" y="4246"/>
                  </a:cubicBezTo>
                  <a:cubicBezTo>
                    <a:pt x="8104" y="3516"/>
                    <a:pt x="7921" y="2489"/>
                    <a:pt x="7305" y="1576"/>
                  </a:cubicBezTo>
                  <a:cubicBezTo>
                    <a:pt x="7168" y="1370"/>
                    <a:pt x="6985" y="1165"/>
                    <a:pt x="6826" y="959"/>
                  </a:cubicBezTo>
                  <a:cubicBezTo>
                    <a:pt x="6643" y="754"/>
                    <a:pt x="6415" y="594"/>
                    <a:pt x="6209" y="434"/>
                  </a:cubicBezTo>
                  <a:cubicBezTo>
                    <a:pt x="6004" y="297"/>
                    <a:pt x="5753" y="206"/>
                    <a:pt x="5547" y="115"/>
                  </a:cubicBezTo>
                  <a:cubicBezTo>
                    <a:pt x="5319" y="69"/>
                    <a:pt x="5091" y="24"/>
                    <a:pt x="48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1" name="Google Shape;4561;p53"/>
            <p:cNvSpPr/>
            <p:nvPr/>
          </p:nvSpPr>
          <p:spPr>
            <a:xfrm>
              <a:off x="1672675" y="1971225"/>
              <a:ext cx="180925" cy="149325"/>
            </a:xfrm>
            <a:custGeom>
              <a:avLst/>
              <a:gdLst/>
              <a:ahLst/>
              <a:cxnLst/>
              <a:rect l="l" t="t" r="r" b="b"/>
              <a:pathLst>
                <a:path w="7237" h="5973" extrusionOk="0">
                  <a:moveTo>
                    <a:pt x="2886" y="0"/>
                  </a:moveTo>
                  <a:cubicBezTo>
                    <a:pt x="2689" y="0"/>
                    <a:pt x="2432" y="58"/>
                    <a:pt x="2146" y="129"/>
                  </a:cubicBezTo>
                  <a:cubicBezTo>
                    <a:pt x="1964" y="197"/>
                    <a:pt x="1781" y="289"/>
                    <a:pt x="1576" y="403"/>
                  </a:cubicBezTo>
                  <a:cubicBezTo>
                    <a:pt x="1416" y="540"/>
                    <a:pt x="1211" y="677"/>
                    <a:pt x="1051" y="859"/>
                  </a:cubicBezTo>
                  <a:cubicBezTo>
                    <a:pt x="914" y="1065"/>
                    <a:pt x="731" y="1247"/>
                    <a:pt x="617" y="1476"/>
                  </a:cubicBezTo>
                  <a:cubicBezTo>
                    <a:pt x="526" y="1704"/>
                    <a:pt x="412" y="1932"/>
                    <a:pt x="320" y="2183"/>
                  </a:cubicBezTo>
                  <a:cubicBezTo>
                    <a:pt x="1" y="3142"/>
                    <a:pt x="69" y="4123"/>
                    <a:pt x="92" y="4831"/>
                  </a:cubicBezTo>
                  <a:cubicBezTo>
                    <a:pt x="206" y="5539"/>
                    <a:pt x="320" y="5972"/>
                    <a:pt x="412" y="5972"/>
                  </a:cubicBezTo>
                  <a:cubicBezTo>
                    <a:pt x="526" y="5972"/>
                    <a:pt x="594" y="5516"/>
                    <a:pt x="663" y="4854"/>
                  </a:cubicBezTo>
                  <a:cubicBezTo>
                    <a:pt x="777" y="4215"/>
                    <a:pt x="891" y="3347"/>
                    <a:pt x="1256" y="2708"/>
                  </a:cubicBezTo>
                  <a:cubicBezTo>
                    <a:pt x="1576" y="2023"/>
                    <a:pt x="2078" y="1658"/>
                    <a:pt x="2466" y="1613"/>
                  </a:cubicBezTo>
                  <a:cubicBezTo>
                    <a:pt x="2560" y="1603"/>
                    <a:pt x="2651" y="1598"/>
                    <a:pt x="2741" y="1598"/>
                  </a:cubicBezTo>
                  <a:cubicBezTo>
                    <a:pt x="3480" y="1598"/>
                    <a:pt x="4082" y="1925"/>
                    <a:pt x="4612" y="2434"/>
                  </a:cubicBezTo>
                  <a:cubicBezTo>
                    <a:pt x="4748" y="2571"/>
                    <a:pt x="4885" y="2685"/>
                    <a:pt x="5022" y="2822"/>
                  </a:cubicBezTo>
                  <a:lnTo>
                    <a:pt x="5205" y="3051"/>
                  </a:lnTo>
                  <a:cubicBezTo>
                    <a:pt x="5228" y="3073"/>
                    <a:pt x="5251" y="3096"/>
                    <a:pt x="5296" y="3165"/>
                  </a:cubicBezTo>
                  <a:lnTo>
                    <a:pt x="5456" y="3393"/>
                  </a:lnTo>
                  <a:cubicBezTo>
                    <a:pt x="5661" y="3690"/>
                    <a:pt x="5844" y="3964"/>
                    <a:pt x="6050" y="4237"/>
                  </a:cubicBezTo>
                  <a:cubicBezTo>
                    <a:pt x="6141" y="4374"/>
                    <a:pt x="6209" y="4511"/>
                    <a:pt x="6301" y="4625"/>
                  </a:cubicBezTo>
                  <a:lnTo>
                    <a:pt x="6369" y="4717"/>
                  </a:lnTo>
                  <a:cubicBezTo>
                    <a:pt x="6369" y="4723"/>
                    <a:pt x="6371" y="4726"/>
                    <a:pt x="6374" y="4726"/>
                  </a:cubicBezTo>
                  <a:cubicBezTo>
                    <a:pt x="6380" y="4726"/>
                    <a:pt x="6392" y="4710"/>
                    <a:pt x="6392" y="4694"/>
                  </a:cubicBezTo>
                  <a:lnTo>
                    <a:pt x="6415" y="4648"/>
                  </a:lnTo>
                  <a:lnTo>
                    <a:pt x="6529" y="4397"/>
                  </a:lnTo>
                  <a:cubicBezTo>
                    <a:pt x="6780" y="3758"/>
                    <a:pt x="7008" y="3233"/>
                    <a:pt x="7122" y="2799"/>
                  </a:cubicBezTo>
                  <a:cubicBezTo>
                    <a:pt x="7214" y="2389"/>
                    <a:pt x="7214" y="2138"/>
                    <a:pt x="7236" y="1909"/>
                  </a:cubicBezTo>
                  <a:cubicBezTo>
                    <a:pt x="7236" y="1704"/>
                    <a:pt x="7214" y="1590"/>
                    <a:pt x="7168" y="1567"/>
                  </a:cubicBezTo>
                  <a:cubicBezTo>
                    <a:pt x="7164" y="1565"/>
                    <a:pt x="7160" y="1564"/>
                    <a:pt x="7155" y="1564"/>
                  </a:cubicBezTo>
                  <a:cubicBezTo>
                    <a:pt x="7107" y="1564"/>
                    <a:pt x="7023" y="1672"/>
                    <a:pt x="6940" y="1818"/>
                  </a:cubicBezTo>
                  <a:cubicBezTo>
                    <a:pt x="6871" y="1978"/>
                    <a:pt x="6757" y="2274"/>
                    <a:pt x="6620" y="2480"/>
                  </a:cubicBezTo>
                  <a:cubicBezTo>
                    <a:pt x="6529" y="2663"/>
                    <a:pt x="6392" y="2777"/>
                    <a:pt x="6323" y="2868"/>
                  </a:cubicBezTo>
                  <a:cubicBezTo>
                    <a:pt x="6313" y="2894"/>
                    <a:pt x="6303" y="2904"/>
                    <a:pt x="6293" y="2904"/>
                  </a:cubicBezTo>
                  <a:cubicBezTo>
                    <a:pt x="6257" y="2904"/>
                    <a:pt x="6222" y="2779"/>
                    <a:pt x="6186" y="2708"/>
                  </a:cubicBezTo>
                  <a:cubicBezTo>
                    <a:pt x="6164" y="2617"/>
                    <a:pt x="6141" y="2526"/>
                    <a:pt x="6095" y="2457"/>
                  </a:cubicBezTo>
                  <a:lnTo>
                    <a:pt x="6095" y="2411"/>
                  </a:lnTo>
                  <a:lnTo>
                    <a:pt x="6004" y="2274"/>
                  </a:lnTo>
                  <a:lnTo>
                    <a:pt x="5844" y="2023"/>
                  </a:lnTo>
                  <a:cubicBezTo>
                    <a:pt x="5890" y="1978"/>
                    <a:pt x="5913" y="1978"/>
                    <a:pt x="5958" y="1932"/>
                  </a:cubicBezTo>
                  <a:cubicBezTo>
                    <a:pt x="6050" y="1841"/>
                    <a:pt x="6164" y="1727"/>
                    <a:pt x="6209" y="1635"/>
                  </a:cubicBezTo>
                  <a:cubicBezTo>
                    <a:pt x="6278" y="1544"/>
                    <a:pt x="6301" y="1453"/>
                    <a:pt x="6301" y="1453"/>
                  </a:cubicBezTo>
                  <a:cubicBezTo>
                    <a:pt x="6301" y="1453"/>
                    <a:pt x="6392" y="1156"/>
                    <a:pt x="6346" y="836"/>
                  </a:cubicBezTo>
                  <a:cubicBezTo>
                    <a:pt x="6323" y="540"/>
                    <a:pt x="6232" y="266"/>
                    <a:pt x="6186" y="266"/>
                  </a:cubicBezTo>
                  <a:cubicBezTo>
                    <a:pt x="6118" y="289"/>
                    <a:pt x="6072" y="563"/>
                    <a:pt x="6027" y="791"/>
                  </a:cubicBezTo>
                  <a:cubicBezTo>
                    <a:pt x="5958" y="1042"/>
                    <a:pt x="5867" y="1247"/>
                    <a:pt x="5867" y="1247"/>
                  </a:cubicBezTo>
                  <a:cubicBezTo>
                    <a:pt x="5867" y="1247"/>
                    <a:pt x="5844" y="1293"/>
                    <a:pt x="5821" y="1384"/>
                  </a:cubicBezTo>
                  <a:cubicBezTo>
                    <a:pt x="5821" y="1453"/>
                    <a:pt x="5753" y="1544"/>
                    <a:pt x="5707" y="1658"/>
                  </a:cubicBezTo>
                  <a:cubicBezTo>
                    <a:pt x="5707" y="1704"/>
                    <a:pt x="5684" y="1727"/>
                    <a:pt x="5661" y="1750"/>
                  </a:cubicBezTo>
                  <a:cubicBezTo>
                    <a:pt x="5570" y="1635"/>
                    <a:pt x="5479" y="1521"/>
                    <a:pt x="5388" y="1407"/>
                  </a:cubicBezTo>
                  <a:cubicBezTo>
                    <a:pt x="5251" y="1225"/>
                    <a:pt x="5091" y="1110"/>
                    <a:pt x="4931" y="951"/>
                  </a:cubicBezTo>
                  <a:cubicBezTo>
                    <a:pt x="4863" y="882"/>
                    <a:pt x="4794" y="814"/>
                    <a:pt x="4726" y="745"/>
                  </a:cubicBezTo>
                  <a:cubicBezTo>
                    <a:pt x="4634" y="700"/>
                    <a:pt x="4566" y="631"/>
                    <a:pt x="4475" y="585"/>
                  </a:cubicBezTo>
                  <a:cubicBezTo>
                    <a:pt x="4338" y="494"/>
                    <a:pt x="4201" y="380"/>
                    <a:pt x="4064" y="312"/>
                  </a:cubicBezTo>
                  <a:cubicBezTo>
                    <a:pt x="3927" y="266"/>
                    <a:pt x="3813" y="197"/>
                    <a:pt x="3699" y="152"/>
                  </a:cubicBezTo>
                  <a:cubicBezTo>
                    <a:pt x="3607" y="129"/>
                    <a:pt x="3516" y="83"/>
                    <a:pt x="3470" y="60"/>
                  </a:cubicBezTo>
                  <a:cubicBezTo>
                    <a:pt x="3425" y="60"/>
                    <a:pt x="3379" y="38"/>
                    <a:pt x="3379" y="38"/>
                  </a:cubicBezTo>
                  <a:cubicBezTo>
                    <a:pt x="3379" y="38"/>
                    <a:pt x="3265" y="38"/>
                    <a:pt x="3037" y="15"/>
                  </a:cubicBezTo>
                  <a:cubicBezTo>
                    <a:pt x="2992" y="5"/>
                    <a:pt x="2941" y="0"/>
                    <a:pt x="28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2" name="Google Shape;4562;p53"/>
            <p:cNvSpPr/>
            <p:nvPr/>
          </p:nvSpPr>
          <p:spPr>
            <a:xfrm>
              <a:off x="1261250" y="2544900"/>
              <a:ext cx="221425" cy="53250"/>
            </a:xfrm>
            <a:custGeom>
              <a:avLst/>
              <a:gdLst/>
              <a:ahLst/>
              <a:cxnLst/>
              <a:rect l="l" t="t" r="r" b="b"/>
              <a:pathLst>
                <a:path w="8857" h="2130" extrusionOk="0">
                  <a:moveTo>
                    <a:pt x="36" y="1"/>
                  </a:moveTo>
                  <a:cubicBezTo>
                    <a:pt x="30" y="1"/>
                    <a:pt x="26" y="3"/>
                    <a:pt x="24" y="7"/>
                  </a:cubicBezTo>
                  <a:cubicBezTo>
                    <a:pt x="1" y="7"/>
                    <a:pt x="206" y="258"/>
                    <a:pt x="549" y="532"/>
                  </a:cubicBezTo>
                  <a:cubicBezTo>
                    <a:pt x="914" y="829"/>
                    <a:pt x="1416" y="1126"/>
                    <a:pt x="1964" y="1377"/>
                  </a:cubicBezTo>
                  <a:cubicBezTo>
                    <a:pt x="2512" y="1651"/>
                    <a:pt x="3059" y="1856"/>
                    <a:pt x="3516" y="1970"/>
                  </a:cubicBezTo>
                  <a:cubicBezTo>
                    <a:pt x="3721" y="2039"/>
                    <a:pt x="3927" y="2061"/>
                    <a:pt x="4041" y="2084"/>
                  </a:cubicBezTo>
                  <a:cubicBezTo>
                    <a:pt x="4178" y="2130"/>
                    <a:pt x="4269" y="2107"/>
                    <a:pt x="4269" y="2130"/>
                  </a:cubicBezTo>
                  <a:lnTo>
                    <a:pt x="5022" y="2130"/>
                  </a:lnTo>
                  <a:cubicBezTo>
                    <a:pt x="5479" y="2107"/>
                    <a:pt x="6072" y="2039"/>
                    <a:pt x="6666" y="1924"/>
                  </a:cubicBezTo>
                  <a:cubicBezTo>
                    <a:pt x="6940" y="1856"/>
                    <a:pt x="7236" y="1810"/>
                    <a:pt x="7510" y="1696"/>
                  </a:cubicBezTo>
                  <a:cubicBezTo>
                    <a:pt x="7647" y="1651"/>
                    <a:pt x="7761" y="1628"/>
                    <a:pt x="7898" y="1582"/>
                  </a:cubicBezTo>
                  <a:cubicBezTo>
                    <a:pt x="8012" y="1536"/>
                    <a:pt x="8127" y="1468"/>
                    <a:pt x="8218" y="1422"/>
                  </a:cubicBezTo>
                  <a:cubicBezTo>
                    <a:pt x="8446" y="1354"/>
                    <a:pt x="8583" y="1217"/>
                    <a:pt x="8697" y="1148"/>
                  </a:cubicBezTo>
                  <a:cubicBezTo>
                    <a:pt x="8789" y="1057"/>
                    <a:pt x="8857" y="1011"/>
                    <a:pt x="8834" y="1011"/>
                  </a:cubicBezTo>
                  <a:cubicBezTo>
                    <a:pt x="8834" y="1005"/>
                    <a:pt x="8829" y="1003"/>
                    <a:pt x="8820" y="1003"/>
                  </a:cubicBezTo>
                  <a:cubicBezTo>
                    <a:pt x="8794" y="1003"/>
                    <a:pt x="8735" y="1024"/>
                    <a:pt x="8652" y="1057"/>
                  </a:cubicBezTo>
                  <a:cubicBezTo>
                    <a:pt x="8515" y="1126"/>
                    <a:pt x="8378" y="1194"/>
                    <a:pt x="8149" y="1263"/>
                  </a:cubicBezTo>
                  <a:cubicBezTo>
                    <a:pt x="8058" y="1285"/>
                    <a:pt x="7944" y="1331"/>
                    <a:pt x="7830" y="1377"/>
                  </a:cubicBezTo>
                  <a:cubicBezTo>
                    <a:pt x="7693" y="1400"/>
                    <a:pt x="7579" y="1422"/>
                    <a:pt x="7442" y="1445"/>
                  </a:cubicBezTo>
                  <a:cubicBezTo>
                    <a:pt x="7168" y="1514"/>
                    <a:pt x="6894" y="1536"/>
                    <a:pt x="6597" y="1582"/>
                  </a:cubicBezTo>
                  <a:cubicBezTo>
                    <a:pt x="6027" y="1651"/>
                    <a:pt x="5456" y="1696"/>
                    <a:pt x="5022" y="1696"/>
                  </a:cubicBezTo>
                  <a:cubicBezTo>
                    <a:pt x="4794" y="1673"/>
                    <a:pt x="4611" y="1673"/>
                    <a:pt x="4497" y="1673"/>
                  </a:cubicBezTo>
                  <a:cubicBezTo>
                    <a:pt x="4383" y="1651"/>
                    <a:pt x="4315" y="1651"/>
                    <a:pt x="4315" y="1651"/>
                  </a:cubicBezTo>
                  <a:cubicBezTo>
                    <a:pt x="4315" y="1651"/>
                    <a:pt x="4223" y="1651"/>
                    <a:pt x="4109" y="1628"/>
                  </a:cubicBezTo>
                  <a:cubicBezTo>
                    <a:pt x="3995" y="1605"/>
                    <a:pt x="3813" y="1605"/>
                    <a:pt x="3607" y="1536"/>
                  </a:cubicBezTo>
                  <a:cubicBezTo>
                    <a:pt x="3196" y="1445"/>
                    <a:pt x="2626" y="1285"/>
                    <a:pt x="2101" y="1080"/>
                  </a:cubicBezTo>
                  <a:cubicBezTo>
                    <a:pt x="1553" y="852"/>
                    <a:pt x="1028" y="623"/>
                    <a:pt x="663" y="372"/>
                  </a:cubicBezTo>
                  <a:cubicBezTo>
                    <a:pt x="312" y="187"/>
                    <a:pt x="91" y="1"/>
                    <a:pt x="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3" name="Google Shape;4563;p53"/>
            <p:cNvSpPr/>
            <p:nvPr/>
          </p:nvSpPr>
          <p:spPr>
            <a:xfrm>
              <a:off x="439550" y="1169175"/>
              <a:ext cx="518725" cy="407550"/>
            </a:xfrm>
            <a:custGeom>
              <a:avLst/>
              <a:gdLst/>
              <a:ahLst/>
              <a:cxnLst/>
              <a:rect l="l" t="t" r="r" b="b"/>
              <a:pathLst>
                <a:path w="20749" h="16302" extrusionOk="0">
                  <a:moveTo>
                    <a:pt x="8628" y="1032"/>
                  </a:moveTo>
                  <a:cubicBezTo>
                    <a:pt x="8629" y="1032"/>
                    <a:pt x="8630" y="1033"/>
                    <a:pt x="8631" y="1034"/>
                  </a:cubicBezTo>
                  <a:lnTo>
                    <a:pt x="8631" y="1034"/>
                  </a:lnTo>
                  <a:cubicBezTo>
                    <a:pt x="8630" y="1033"/>
                    <a:pt x="8629" y="1032"/>
                    <a:pt x="8628" y="1032"/>
                  </a:cubicBezTo>
                  <a:close/>
                  <a:moveTo>
                    <a:pt x="12459" y="1"/>
                  </a:moveTo>
                  <a:cubicBezTo>
                    <a:pt x="11699" y="1"/>
                    <a:pt x="10885" y="131"/>
                    <a:pt x="10021" y="415"/>
                  </a:cubicBezTo>
                  <a:cubicBezTo>
                    <a:pt x="9847" y="459"/>
                    <a:pt x="8810" y="1037"/>
                    <a:pt x="8647" y="1037"/>
                  </a:cubicBezTo>
                  <a:cubicBezTo>
                    <a:pt x="8640" y="1037"/>
                    <a:pt x="8635" y="1036"/>
                    <a:pt x="8631" y="1034"/>
                  </a:cubicBezTo>
                  <a:lnTo>
                    <a:pt x="8631" y="1034"/>
                  </a:lnTo>
                  <a:cubicBezTo>
                    <a:pt x="8777" y="1137"/>
                    <a:pt x="14380" y="4798"/>
                    <a:pt x="14380" y="4798"/>
                  </a:cubicBezTo>
                  <a:cubicBezTo>
                    <a:pt x="14380" y="4798"/>
                    <a:pt x="11616" y="3044"/>
                    <a:pt x="8359" y="3044"/>
                  </a:cubicBezTo>
                  <a:cubicBezTo>
                    <a:pt x="7348" y="3044"/>
                    <a:pt x="6289" y="3213"/>
                    <a:pt x="5250" y="3657"/>
                  </a:cubicBezTo>
                  <a:cubicBezTo>
                    <a:pt x="5250" y="3657"/>
                    <a:pt x="0" y="7788"/>
                    <a:pt x="2876" y="16302"/>
                  </a:cubicBezTo>
                  <a:cubicBezTo>
                    <a:pt x="2876" y="16302"/>
                    <a:pt x="6349" y="12963"/>
                    <a:pt x="10847" y="12963"/>
                  </a:cubicBezTo>
                  <a:cubicBezTo>
                    <a:pt x="12504" y="12963"/>
                    <a:pt x="14301" y="13416"/>
                    <a:pt x="16115" y="14658"/>
                  </a:cubicBezTo>
                  <a:cubicBezTo>
                    <a:pt x="16115" y="14658"/>
                    <a:pt x="20749" y="12284"/>
                    <a:pt x="20383" y="9408"/>
                  </a:cubicBezTo>
                  <a:cubicBezTo>
                    <a:pt x="19776" y="4822"/>
                    <a:pt x="17082" y="1"/>
                    <a:pt x="124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4" name="Google Shape;4564;p53"/>
            <p:cNvSpPr/>
            <p:nvPr/>
          </p:nvSpPr>
          <p:spPr>
            <a:xfrm>
              <a:off x="486900" y="1174975"/>
              <a:ext cx="471375" cy="401750"/>
            </a:xfrm>
            <a:custGeom>
              <a:avLst/>
              <a:gdLst/>
              <a:ahLst/>
              <a:cxnLst/>
              <a:rect l="l" t="t" r="r" b="b"/>
              <a:pathLst>
                <a:path w="18855" h="16070" extrusionOk="0">
                  <a:moveTo>
                    <a:pt x="6734" y="800"/>
                  </a:moveTo>
                  <a:cubicBezTo>
                    <a:pt x="6735" y="800"/>
                    <a:pt x="6736" y="801"/>
                    <a:pt x="6737" y="802"/>
                  </a:cubicBezTo>
                  <a:lnTo>
                    <a:pt x="6737" y="802"/>
                  </a:lnTo>
                  <a:cubicBezTo>
                    <a:pt x="6736" y="801"/>
                    <a:pt x="6735" y="800"/>
                    <a:pt x="6734" y="800"/>
                  </a:cubicBezTo>
                  <a:close/>
                  <a:moveTo>
                    <a:pt x="8743" y="1"/>
                  </a:moveTo>
                  <a:cubicBezTo>
                    <a:pt x="8537" y="46"/>
                    <a:pt x="8332" y="115"/>
                    <a:pt x="8127" y="183"/>
                  </a:cubicBezTo>
                  <a:cubicBezTo>
                    <a:pt x="7953" y="227"/>
                    <a:pt x="6916" y="805"/>
                    <a:pt x="6753" y="805"/>
                  </a:cubicBezTo>
                  <a:cubicBezTo>
                    <a:pt x="6746" y="805"/>
                    <a:pt x="6741" y="804"/>
                    <a:pt x="6737" y="802"/>
                  </a:cubicBezTo>
                  <a:lnTo>
                    <a:pt x="6737" y="802"/>
                  </a:lnTo>
                  <a:cubicBezTo>
                    <a:pt x="6883" y="905"/>
                    <a:pt x="12486" y="4566"/>
                    <a:pt x="12486" y="4566"/>
                  </a:cubicBezTo>
                  <a:cubicBezTo>
                    <a:pt x="12486" y="4566"/>
                    <a:pt x="10318" y="3196"/>
                    <a:pt x="7579" y="2877"/>
                  </a:cubicBezTo>
                  <a:lnTo>
                    <a:pt x="7579" y="2877"/>
                  </a:lnTo>
                  <a:cubicBezTo>
                    <a:pt x="12418" y="4452"/>
                    <a:pt x="14792" y="11117"/>
                    <a:pt x="14792" y="11117"/>
                  </a:cubicBezTo>
                  <a:cubicBezTo>
                    <a:pt x="14792" y="11117"/>
                    <a:pt x="13924" y="10500"/>
                    <a:pt x="9405" y="8994"/>
                  </a:cubicBezTo>
                  <a:cubicBezTo>
                    <a:pt x="8504" y="8694"/>
                    <a:pt x="7549" y="8573"/>
                    <a:pt x="6597" y="8573"/>
                  </a:cubicBezTo>
                  <a:cubicBezTo>
                    <a:pt x="4074" y="8573"/>
                    <a:pt x="1575" y="9418"/>
                    <a:pt x="183" y="9998"/>
                  </a:cubicBezTo>
                  <a:cubicBezTo>
                    <a:pt x="1" y="11687"/>
                    <a:pt x="183" y="13696"/>
                    <a:pt x="982" y="16070"/>
                  </a:cubicBezTo>
                  <a:cubicBezTo>
                    <a:pt x="982" y="16070"/>
                    <a:pt x="4455" y="12731"/>
                    <a:pt x="8953" y="12731"/>
                  </a:cubicBezTo>
                  <a:cubicBezTo>
                    <a:pt x="10610" y="12731"/>
                    <a:pt x="12407" y="13184"/>
                    <a:pt x="14221" y="14426"/>
                  </a:cubicBezTo>
                  <a:cubicBezTo>
                    <a:pt x="14221" y="14426"/>
                    <a:pt x="18855" y="12052"/>
                    <a:pt x="18489" y="9176"/>
                  </a:cubicBezTo>
                  <a:cubicBezTo>
                    <a:pt x="18398" y="8492"/>
                    <a:pt x="18261" y="7807"/>
                    <a:pt x="18078" y="7122"/>
                  </a:cubicBezTo>
                  <a:cubicBezTo>
                    <a:pt x="18010" y="7738"/>
                    <a:pt x="17896" y="8241"/>
                    <a:pt x="17736" y="8492"/>
                  </a:cubicBezTo>
                  <a:cubicBezTo>
                    <a:pt x="17669" y="8590"/>
                    <a:pt x="17591" y="8636"/>
                    <a:pt x="17502" y="8636"/>
                  </a:cubicBezTo>
                  <a:cubicBezTo>
                    <a:pt x="16687" y="8636"/>
                    <a:pt x="14981" y="4784"/>
                    <a:pt x="12737" y="2808"/>
                  </a:cubicBezTo>
                  <a:cubicBezTo>
                    <a:pt x="11824" y="2032"/>
                    <a:pt x="10318" y="982"/>
                    <a:pt x="874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5" name="Google Shape;4565;p53"/>
            <p:cNvSpPr/>
            <p:nvPr/>
          </p:nvSpPr>
          <p:spPr>
            <a:xfrm>
              <a:off x="490325" y="1395250"/>
              <a:ext cx="363525" cy="97625"/>
            </a:xfrm>
            <a:custGeom>
              <a:avLst/>
              <a:gdLst/>
              <a:ahLst/>
              <a:cxnLst/>
              <a:rect l="l" t="t" r="r" b="b"/>
              <a:pathLst>
                <a:path w="14541" h="3905" extrusionOk="0">
                  <a:moveTo>
                    <a:pt x="6574" y="0"/>
                  </a:moveTo>
                  <a:cubicBezTo>
                    <a:pt x="6323" y="23"/>
                    <a:pt x="5981" y="69"/>
                    <a:pt x="5547" y="114"/>
                  </a:cubicBezTo>
                  <a:cubicBezTo>
                    <a:pt x="4726" y="251"/>
                    <a:pt x="3607" y="502"/>
                    <a:pt x="2603" y="1050"/>
                  </a:cubicBezTo>
                  <a:cubicBezTo>
                    <a:pt x="1621" y="1575"/>
                    <a:pt x="731" y="2283"/>
                    <a:pt x="183" y="2899"/>
                  </a:cubicBezTo>
                  <a:cubicBezTo>
                    <a:pt x="115" y="2968"/>
                    <a:pt x="69" y="3036"/>
                    <a:pt x="1" y="3082"/>
                  </a:cubicBezTo>
                  <a:cubicBezTo>
                    <a:pt x="1" y="3173"/>
                    <a:pt x="24" y="3241"/>
                    <a:pt x="24" y="3333"/>
                  </a:cubicBezTo>
                  <a:cubicBezTo>
                    <a:pt x="46" y="3310"/>
                    <a:pt x="69" y="3287"/>
                    <a:pt x="92" y="3241"/>
                  </a:cubicBezTo>
                  <a:cubicBezTo>
                    <a:pt x="161" y="3196"/>
                    <a:pt x="252" y="3127"/>
                    <a:pt x="320" y="3059"/>
                  </a:cubicBezTo>
                  <a:cubicBezTo>
                    <a:pt x="914" y="2488"/>
                    <a:pt x="1804" y="1849"/>
                    <a:pt x="2785" y="1393"/>
                  </a:cubicBezTo>
                  <a:cubicBezTo>
                    <a:pt x="3744" y="890"/>
                    <a:pt x="4817" y="708"/>
                    <a:pt x="5616" y="594"/>
                  </a:cubicBezTo>
                  <a:cubicBezTo>
                    <a:pt x="6027" y="571"/>
                    <a:pt x="6346" y="525"/>
                    <a:pt x="6574" y="525"/>
                  </a:cubicBezTo>
                  <a:lnTo>
                    <a:pt x="6963" y="525"/>
                  </a:lnTo>
                  <a:cubicBezTo>
                    <a:pt x="6963" y="525"/>
                    <a:pt x="7021" y="523"/>
                    <a:pt x="7129" y="523"/>
                  </a:cubicBezTo>
                  <a:cubicBezTo>
                    <a:pt x="7345" y="523"/>
                    <a:pt x="7761" y="533"/>
                    <a:pt x="8309" y="594"/>
                  </a:cubicBezTo>
                  <a:cubicBezTo>
                    <a:pt x="9108" y="685"/>
                    <a:pt x="10181" y="868"/>
                    <a:pt x="11208" y="1256"/>
                  </a:cubicBezTo>
                  <a:cubicBezTo>
                    <a:pt x="11710" y="1438"/>
                    <a:pt x="12189" y="1689"/>
                    <a:pt x="12623" y="1940"/>
                  </a:cubicBezTo>
                  <a:cubicBezTo>
                    <a:pt x="12829" y="2100"/>
                    <a:pt x="13057" y="2214"/>
                    <a:pt x="13217" y="2374"/>
                  </a:cubicBezTo>
                  <a:cubicBezTo>
                    <a:pt x="13308" y="2443"/>
                    <a:pt x="13399" y="2511"/>
                    <a:pt x="13491" y="2580"/>
                  </a:cubicBezTo>
                  <a:cubicBezTo>
                    <a:pt x="13559" y="2671"/>
                    <a:pt x="13627" y="2739"/>
                    <a:pt x="13696" y="2808"/>
                  </a:cubicBezTo>
                  <a:cubicBezTo>
                    <a:pt x="14255" y="3389"/>
                    <a:pt x="14463" y="3904"/>
                    <a:pt x="14515" y="3904"/>
                  </a:cubicBezTo>
                  <a:cubicBezTo>
                    <a:pt x="14516" y="3904"/>
                    <a:pt x="14517" y="3904"/>
                    <a:pt x="14518" y="3903"/>
                  </a:cubicBezTo>
                  <a:cubicBezTo>
                    <a:pt x="14541" y="3903"/>
                    <a:pt x="14495" y="3766"/>
                    <a:pt x="14404" y="3538"/>
                  </a:cubicBezTo>
                  <a:cubicBezTo>
                    <a:pt x="14381" y="3493"/>
                    <a:pt x="14358" y="3424"/>
                    <a:pt x="14312" y="3356"/>
                  </a:cubicBezTo>
                  <a:cubicBezTo>
                    <a:pt x="14267" y="3287"/>
                    <a:pt x="14244" y="3219"/>
                    <a:pt x="14198" y="3150"/>
                  </a:cubicBezTo>
                  <a:cubicBezTo>
                    <a:pt x="14107" y="2990"/>
                    <a:pt x="13993" y="2831"/>
                    <a:pt x="13856" y="2671"/>
                  </a:cubicBezTo>
                  <a:cubicBezTo>
                    <a:pt x="13787" y="2602"/>
                    <a:pt x="13719" y="2511"/>
                    <a:pt x="13650" y="2420"/>
                  </a:cubicBezTo>
                  <a:cubicBezTo>
                    <a:pt x="13559" y="2351"/>
                    <a:pt x="13468" y="2260"/>
                    <a:pt x="13376" y="2169"/>
                  </a:cubicBezTo>
                  <a:cubicBezTo>
                    <a:pt x="13217" y="2009"/>
                    <a:pt x="13011" y="1872"/>
                    <a:pt x="12783" y="1689"/>
                  </a:cubicBezTo>
                  <a:cubicBezTo>
                    <a:pt x="12349" y="1393"/>
                    <a:pt x="11870" y="1119"/>
                    <a:pt x="11345" y="913"/>
                  </a:cubicBezTo>
                  <a:cubicBezTo>
                    <a:pt x="10318" y="457"/>
                    <a:pt x="9199" y="229"/>
                    <a:pt x="8355" y="114"/>
                  </a:cubicBezTo>
                  <a:cubicBezTo>
                    <a:pt x="7533" y="0"/>
                    <a:pt x="6963" y="0"/>
                    <a:pt x="69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6" name="Google Shape;4566;p53"/>
            <p:cNvSpPr/>
            <p:nvPr/>
          </p:nvSpPr>
          <p:spPr>
            <a:xfrm>
              <a:off x="725425" y="1241175"/>
              <a:ext cx="167800" cy="243700"/>
            </a:xfrm>
            <a:custGeom>
              <a:avLst/>
              <a:gdLst/>
              <a:ahLst/>
              <a:cxnLst/>
              <a:rect l="l" t="t" r="r" b="b"/>
              <a:pathLst>
                <a:path w="6712" h="9748" extrusionOk="0">
                  <a:moveTo>
                    <a:pt x="1" y="0"/>
                  </a:moveTo>
                  <a:cubicBezTo>
                    <a:pt x="1462" y="959"/>
                    <a:pt x="2945" y="1918"/>
                    <a:pt x="2945" y="1918"/>
                  </a:cubicBezTo>
                  <a:cubicBezTo>
                    <a:pt x="2945" y="1918"/>
                    <a:pt x="2352" y="1553"/>
                    <a:pt x="1416" y="1142"/>
                  </a:cubicBezTo>
                  <a:lnTo>
                    <a:pt x="1416" y="1142"/>
                  </a:lnTo>
                  <a:cubicBezTo>
                    <a:pt x="1553" y="1256"/>
                    <a:pt x="1690" y="1347"/>
                    <a:pt x="1827" y="1461"/>
                  </a:cubicBezTo>
                  <a:cubicBezTo>
                    <a:pt x="2466" y="1963"/>
                    <a:pt x="3059" y="2534"/>
                    <a:pt x="3447" y="2991"/>
                  </a:cubicBezTo>
                  <a:cubicBezTo>
                    <a:pt x="3653" y="3219"/>
                    <a:pt x="3790" y="3424"/>
                    <a:pt x="3904" y="3561"/>
                  </a:cubicBezTo>
                  <a:cubicBezTo>
                    <a:pt x="4018" y="3698"/>
                    <a:pt x="4087" y="3789"/>
                    <a:pt x="4087" y="3789"/>
                  </a:cubicBezTo>
                  <a:cubicBezTo>
                    <a:pt x="4087" y="3789"/>
                    <a:pt x="4132" y="3881"/>
                    <a:pt x="4246" y="4018"/>
                  </a:cubicBezTo>
                  <a:cubicBezTo>
                    <a:pt x="4338" y="4155"/>
                    <a:pt x="4497" y="4360"/>
                    <a:pt x="4657" y="4611"/>
                  </a:cubicBezTo>
                  <a:cubicBezTo>
                    <a:pt x="5000" y="5113"/>
                    <a:pt x="5365" y="5844"/>
                    <a:pt x="5684" y="6597"/>
                  </a:cubicBezTo>
                  <a:cubicBezTo>
                    <a:pt x="6004" y="7373"/>
                    <a:pt x="6232" y="8149"/>
                    <a:pt x="6392" y="8765"/>
                  </a:cubicBezTo>
                  <a:cubicBezTo>
                    <a:pt x="6525" y="9343"/>
                    <a:pt x="6637" y="9748"/>
                    <a:pt x="6664" y="9748"/>
                  </a:cubicBezTo>
                  <a:cubicBezTo>
                    <a:pt x="6665" y="9748"/>
                    <a:pt x="6665" y="9747"/>
                    <a:pt x="6666" y="9747"/>
                  </a:cubicBezTo>
                  <a:cubicBezTo>
                    <a:pt x="6711" y="9747"/>
                    <a:pt x="6689" y="9336"/>
                    <a:pt x="6597" y="8720"/>
                  </a:cubicBezTo>
                  <a:cubicBezTo>
                    <a:pt x="6483" y="8103"/>
                    <a:pt x="6323" y="7282"/>
                    <a:pt x="6027" y="6483"/>
                  </a:cubicBezTo>
                  <a:cubicBezTo>
                    <a:pt x="5753" y="5684"/>
                    <a:pt x="5410" y="4908"/>
                    <a:pt x="5068" y="4360"/>
                  </a:cubicBezTo>
                  <a:cubicBezTo>
                    <a:pt x="4931" y="4086"/>
                    <a:pt x="4771" y="3881"/>
                    <a:pt x="4657" y="3721"/>
                  </a:cubicBezTo>
                  <a:cubicBezTo>
                    <a:pt x="4566" y="3561"/>
                    <a:pt x="4497" y="3470"/>
                    <a:pt x="4497" y="3470"/>
                  </a:cubicBezTo>
                  <a:cubicBezTo>
                    <a:pt x="4497" y="3470"/>
                    <a:pt x="4429" y="3401"/>
                    <a:pt x="4315" y="3242"/>
                  </a:cubicBezTo>
                  <a:cubicBezTo>
                    <a:pt x="4201" y="3105"/>
                    <a:pt x="4041" y="2899"/>
                    <a:pt x="3813" y="2671"/>
                  </a:cubicBezTo>
                  <a:cubicBezTo>
                    <a:pt x="3379" y="2192"/>
                    <a:pt x="2740" y="1644"/>
                    <a:pt x="2055" y="1165"/>
                  </a:cubicBezTo>
                  <a:cubicBezTo>
                    <a:pt x="1370" y="685"/>
                    <a:pt x="617" y="274"/>
                    <a:pt x="69" y="23"/>
                  </a:cubicBezTo>
                  <a:cubicBezTo>
                    <a:pt x="46" y="23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7" name="Google Shape;4567;p53"/>
            <p:cNvSpPr/>
            <p:nvPr/>
          </p:nvSpPr>
          <p:spPr>
            <a:xfrm>
              <a:off x="602750" y="1272125"/>
              <a:ext cx="110150" cy="32075"/>
            </a:xfrm>
            <a:custGeom>
              <a:avLst/>
              <a:gdLst/>
              <a:ahLst/>
              <a:cxnLst/>
              <a:rect l="l" t="t" r="r" b="b"/>
              <a:pathLst>
                <a:path w="4406" h="1283" extrusionOk="0">
                  <a:moveTo>
                    <a:pt x="935" y="0"/>
                  </a:moveTo>
                  <a:cubicBezTo>
                    <a:pt x="538" y="0"/>
                    <a:pt x="201" y="129"/>
                    <a:pt x="114" y="337"/>
                  </a:cubicBezTo>
                  <a:cubicBezTo>
                    <a:pt x="0" y="634"/>
                    <a:pt x="343" y="954"/>
                    <a:pt x="913" y="1068"/>
                  </a:cubicBezTo>
                  <a:cubicBezTo>
                    <a:pt x="1044" y="1095"/>
                    <a:pt x="1175" y="1108"/>
                    <a:pt x="1301" y="1108"/>
                  </a:cubicBezTo>
                  <a:cubicBezTo>
                    <a:pt x="1707" y="1108"/>
                    <a:pt x="2059" y="974"/>
                    <a:pt x="2146" y="748"/>
                  </a:cubicBezTo>
                  <a:cubicBezTo>
                    <a:pt x="2260" y="474"/>
                    <a:pt x="1895" y="155"/>
                    <a:pt x="1324" y="41"/>
                  </a:cubicBezTo>
                  <a:cubicBezTo>
                    <a:pt x="1193" y="13"/>
                    <a:pt x="1061" y="0"/>
                    <a:pt x="935" y="0"/>
                  </a:cubicBezTo>
                  <a:close/>
                  <a:moveTo>
                    <a:pt x="3489" y="498"/>
                  </a:moveTo>
                  <a:cubicBezTo>
                    <a:pt x="3198" y="498"/>
                    <a:pt x="2947" y="588"/>
                    <a:pt x="2876" y="748"/>
                  </a:cubicBezTo>
                  <a:cubicBezTo>
                    <a:pt x="2808" y="954"/>
                    <a:pt x="3059" y="1182"/>
                    <a:pt x="3447" y="1250"/>
                  </a:cubicBezTo>
                  <a:cubicBezTo>
                    <a:pt x="3546" y="1272"/>
                    <a:pt x="3644" y="1283"/>
                    <a:pt x="3737" y="1283"/>
                  </a:cubicBezTo>
                  <a:cubicBezTo>
                    <a:pt x="4028" y="1283"/>
                    <a:pt x="4268" y="1183"/>
                    <a:pt x="4337" y="1045"/>
                  </a:cubicBezTo>
                  <a:cubicBezTo>
                    <a:pt x="4406" y="840"/>
                    <a:pt x="4155" y="611"/>
                    <a:pt x="3744" y="520"/>
                  </a:cubicBezTo>
                  <a:cubicBezTo>
                    <a:pt x="3658" y="505"/>
                    <a:pt x="3572" y="498"/>
                    <a:pt x="3489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8" name="Google Shape;4568;p53"/>
            <p:cNvSpPr/>
            <p:nvPr/>
          </p:nvSpPr>
          <p:spPr>
            <a:xfrm>
              <a:off x="807600" y="1488250"/>
              <a:ext cx="955275" cy="712175"/>
            </a:xfrm>
            <a:custGeom>
              <a:avLst/>
              <a:gdLst/>
              <a:ahLst/>
              <a:cxnLst/>
              <a:rect l="l" t="t" r="r" b="b"/>
              <a:pathLst>
                <a:path w="38211" h="28487" extrusionOk="0">
                  <a:moveTo>
                    <a:pt x="22558" y="1"/>
                  </a:moveTo>
                  <a:cubicBezTo>
                    <a:pt x="15828" y="1"/>
                    <a:pt x="11847" y="2968"/>
                    <a:pt x="11847" y="2968"/>
                  </a:cubicBezTo>
                  <a:cubicBezTo>
                    <a:pt x="343" y="10660"/>
                    <a:pt x="6985" y="22849"/>
                    <a:pt x="6985" y="22849"/>
                  </a:cubicBezTo>
                  <a:cubicBezTo>
                    <a:pt x="6985" y="22849"/>
                    <a:pt x="5669" y="21629"/>
                    <a:pt x="3900" y="21629"/>
                  </a:cubicBezTo>
                  <a:cubicBezTo>
                    <a:pt x="2952" y="21629"/>
                    <a:pt x="1874" y="21979"/>
                    <a:pt x="800" y="23054"/>
                  </a:cubicBezTo>
                  <a:cubicBezTo>
                    <a:pt x="389" y="23465"/>
                    <a:pt x="115" y="23990"/>
                    <a:pt x="1" y="24538"/>
                  </a:cubicBezTo>
                  <a:cubicBezTo>
                    <a:pt x="480" y="24949"/>
                    <a:pt x="800" y="25086"/>
                    <a:pt x="800" y="25086"/>
                  </a:cubicBezTo>
                  <a:cubicBezTo>
                    <a:pt x="800" y="25086"/>
                    <a:pt x="2235" y="22550"/>
                    <a:pt x="4537" y="22550"/>
                  </a:cubicBezTo>
                  <a:cubicBezTo>
                    <a:pt x="5468" y="22550"/>
                    <a:pt x="6540" y="22964"/>
                    <a:pt x="7716" y="24127"/>
                  </a:cubicBezTo>
                  <a:cubicBezTo>
                    <a:pt x="7716" y="24127"/>
                    <a:pt x="7821" y="28487"/>
                    <a:pt x="9508" y="28487"/>
                  </a:cubicBezTo>
                  <a:cubicBezTo>
                    <a:pt x="9578" y="28487"/>
                    <a:pt x="9650" y="28479"/>
                    <a:pt x="9724" y="28464"/>
                  </a:cubicBezTo>
                  <a:cubicBezTo>
                    <a:pt x="11642" y="28076"/>
                    <a:pt x="12577" y="23556"/>
                    <a:pt x="12577" y="23556"/>
                  </a:cubicBezTo>
                  <a:cubicBezTo>
                    <a:pt x="12577" y="23556"/>
                    <a:pt x="16777" y="20772"/>
                    <a:pt x="19927" y="14883"/>
                  </a:cubicBezTo>
                  <a:cubicBezTo>
                    <a:pt x="19927" y="14883"/>
                    <a:pt x="20297" y="14967"/>
                    <a:pt x="20942" y="14967"/>
                  </a:cubicBezTo>
                  <a:cubicBezTo>
                    <a:pt x="22260" y="14967"/>
                    <a:pt x="24731" y="14617"/>
                    <a:pt x="27551" y="12486"/>
                  </a:cubicBezTo>
                  <a:cubicBezTo>
                    <a:pt x="31728" y="9291"/>
                    <a:pt x="32778" y="4771"/>
                    <a:pt x="32778" y="4771"/>
                  </a:cubicBezTo>
                  <a:cubicBezTo>
                    <a:pt x="32778" y="4771"/>
                    <a:pt x="36247" y="5935"/>
                    <a:pt x="38210" y="7647"/>
                  </a:cubicBezTo>
                  <a:cubicBezTo>
                    <a:pt x="36886" y="4977"/>
                    <a:pt x="34604" y="2671"/>
                    <a:pt x="30587" y="1347"/>
                  </a:cubicBezTo>
                  <a:cubicBezTo>
                    <a:pt x="27609" y="365"/>
                    <a:pt x="24915" y="1"/>
                    <a:pt x="225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9" name="Google Shape;4569;p53"/>
            <p:cNvSpPr/>
            <p:nvPr/>
          </p:nvSpPr>
          <p:spPr>
            <a:xfrm>
              <a:off x="672925" y="1301825"/>
              <a:ext cx="1216575" cy="875200"/>
            </a:xfrm>
            <a:custGeom>
              <a:avLst/>
              <a:gdLst/>
              <a:ahLst/>
              <a:cxnLst/>
              <a:rect l="l" t="t" r="r" b="b"/>
              <a:pathLst>
                <a:path w="48663" h="35008" extrusionOk="0">
                  <a:moveTo>
                    <a:pt x="23283" y="0"/>
                  </a:moveTo>
                  <a:cubicBezTo>
                    <a:pt x="18217" y="0"/>
                    <a:pt x="13025" y="1549"/>
                    <a:pt x="9976" y="6796"/>
                  </a:cubicBezTo>
                  <a:cubicBezTo>
                    <a:pt x="9976" y="6796"/>
                    <a:pt x="9967" y="6796"/>
                    <a:pt x="9951" y="6796"/>
                  </a:cubicBezTo>
                  <a:cubicBezTo>
                    <a:pt x="9462" y="6796"/>
                    <a:pt x="1754" y="6967"/>
                    <a:pt x="914" y="17729"/>
                  </a:cubicBezTo>
                  <a:cubicBezTo>
                    <a:pt x="1" y="29210"/>
                    <a:pt x="5342" y="31607"/>
                    <a:pt x="5342" y="31607"/>
                  </a:cubicBezTo>
                  <a:cubicBezTo>
                    <a:pt x="5342" y="31607"/>
                    <a:pt x="6778" y="29071"/>
                    <a:pt x="9080" y="29071"/>
                  </a:cubicBezTo>
                  <a:cubicBezTo>
                    <a:pt x="10010" y="29071"/>
                    <a:pt x="11082" y="29486"/>
                    <a:pt x="12258" y="30648"/>
                  </a:cubicBezTo>
                  <a:cubicBezTo>
                    <a:pt x="12258" y="30648"/>
                    <a:pt x="12363" y="35008"/>
                    <a:pt x="14051" y="35008"/>
                  </a:cubicBezTo>
                  <a:cubicBezTo>
                    <a:pt x="14120" y="35008"/>
                    <a:pt x="14192" y="35000"/>
                    <a:pt x="14267" y="34985"/>
                  </a:cubicBezTo>
                  <a:cubicBezTo>
                    <a:pt x="16184" y="34597"/>
                    <a:pt x="17120" y="30078"/>
                    <a:pt x="17120" y="30078"/>
                  </a:cubicBezTo>
                  <a:cubicBezTo>
                    <a:pt x="17120" y="30078"/>
                    <a:pt x="21320" y="27293"/>
                    <a:pt x="24470" y="21404"/>
                  </a:cubicBezTo>
                  <a:cubicBezTo>
                    <a:pt x="24470" y="21404"/>
                    <a:pt x="24839" y="21488"/>
                    <a:pt x="25484" y="21488"/>
                  </a:cubicBezTo>
                  <a:cubicBezTo>
                    <a:pt x="26803" y="21488"/>
                    <a:pt x="29273" y="21138"/>
                    <a:pt x="32093" y="19007"/>
                  </a:cubicBezTo>
                  <a:cubicBezTo>
                    <a:pt x="36270" y="15812"/>
                    <a:pt x="37320" y="11292"/>
                    <a:pt x="37320" y="11292"/>
                  </a:cubicBezTo>
                  <a:cubicBezTo>
                    <a:pt x="37320" y="11292"/>
                    <a:pt x="41908" y="12845"/>
                    <a:pt x="43529" y="14944"/>
                  </a:cubicBezTo>
                  <a:cubicBezTo>
                    <a:pt x="45149" y="17067"/>
                    <a:pt x="45332" y="22386"/>
                    <a:pt x="45332" y="22386"/>
                  </a:cubicBezTo>
                  <a:lnTo>
                    <a:pt x="45720" y="26243"/>
                  </a:lnTo>
                  <a:lnTo>
                    <a:pt x="47569" y="29712"/>
                  </a:lnTo>
                  <a:cubicBezTo>
                    <a:pt x="47569" y="29712"/>
                    <a:pt x="46861" y="22271"/>
                    <a:pt x="46565" y="22089"/>
                  </a:cubicBezTo>
                  <a:cubicBezTo>
                    <a:pt x="46291" y="21883"/>
                    <a:pt x="48482" y="19875"/>
                    <a:pt x="48573" y="15926"/>
                  </a:cubicBezTo>
                  <a:cubicBezTo>
                    <a:pt x="48663" y="12041"/>
                    <a:pt x="46543" y="3205"/>
                    <a:pt x="38038" y="3205"/>
                  </a:cubicBezTo>
                  <a:cubicBezTo>
                    <a:pt x="37900" y="3205"/>
                    <a:pt x="37759" y="3208"/>
                    <a:pt x="37617" y="3212"/>
                  </a:cubicBezTo>
                  <a:cubicBezTo>
                    <a:pt x="37617" y="3212"/>
                    <a:pt x="30580" y="0"/>
                    <a:pt x="23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0" name="Google Shape;4570;p53"/>
            <p:cNvSpPr/>
            <p:nvPr/>
          </p:nvSpPr>
          <p:spPr>
            <a:xfrm>
              <a:off x="672925" y="1475700"/>
              <a:ext cx="1214900" cy="701325"/>
            </a:xfrm>
            <a:custGeom>
              <a:avLst/>
              <a:gdLst/>
              <a:ahLst/>
              <a:cxnLst/>
              <a:rect l="l" t="t" r="r" b="b"/>
              <a:pathLst>
                <a:path w="48596" h="28053" extrusionOk="0">
                  <a:moveTo>
                    <a:pt x="36384" y="1"/>
                  </a:moveTo>
                  <a:cubicBezTo>
                    <a:pt x="36384" y="1"/>
                    <a:pt x="35083" y="5342"/>
                    <a:pt x="31500" y="8811"/>
                  </a:cubicBezTo>
                  <a:cubicBezTo>
                    <a:pt x="30313" y="9968"/>
                    <a:pt x="29220" y="10353"/>
                    <a:pt x="28290" y="10353"/>
                  </a:cubicBezTo>
                  <a:cubicBezTo>
                    <a:pt x="26430" y="10353"/>
                    <a:pt x="25223" y="8811"/>
                    <a:pt x="25223" y="8811"/>
                  </a:cubicBezTo>
                  <a:cubicBezTo>
                    <a:pt x="25223" y="8811"/>
                    <a:pt x="23877" y="15396"/>
                    <a:pt x="16524" y="15396"/>
                  </a:cubicBezTo>
                  <a:cubicBezTo>
                    <a:pt x="15640" y="15396"/>
                    <a:pt x="14670" y="15301"/>
                    <a:pt x="13605" y="15088"/>
                  </a:cubicBezTo>
                  <a:cubicBezTo>
                    <a:pt x="5410" y="13468"/>
                    <a:pt x="4109" y="5502"/>
                    <a:pt x="3881" y="2740"/>
                  </a:cubicBezTo>
                  <a:cubicBezTo>
                    <a:pt x="2443" y="4337"/>
                    <a:pt x="1211" y="6848"/>
                    <a:pt x="914" y="10774"/>
                  </a:cubicBezTo>
                  <a:cubicBezTo>
                    <a:pt x="1" y="22255"/>
                    <a:pt x="5342" y="24652"/>
                    <a:pt x="5342" y="24652"/>
                  </a:cubicBezTo>
                  <a:cubicBezTo>
                    <a:pt x="5342" y="24652"/>
                    <a:pt x="6778" y="22116"/>
                    <a:pt x="9080" y="22116"/>
                  </a:cubicBezTo>
                  <a:cubicBezTo>
                    <a:pt x="10010" y="22116"/>
                    <a:pt x="11082" y="22531"/>
                    <a:pt x="12258" y="23693"/>
                  </a:cubicBezTo>
                  <a:cubicBezTo>
                    <a:pt x="12258" y="23693"/>
                    <a:pt x="12363" y="28053"/>
                    <a:pt x="14051" y="28053"/>
                  </a:cubicBezTo>
                  <a:cubicBezTo>
                    <a:pt x="14120" y="28053"/>
                    <a:pt x="14192" y="28045"/>
                    <a:pt x="14267" y="28030"/>
                  </a:cubicBezTo>
                  <a:cubicBezTo>
                    <a:pt x="16184" y="27642"/>
                    <a:pt x="17120" y="23123"/>
                    <a:pt x="17120" y="23123"/>
                  </a:cubicBezTo>
                  <a:cubicBezTo>
                    <a:pt x="17120" y="23123"/>
                    <a:pt x="21320" y="20338"/>
                    <a:pt x="24470" y="14449"/>
                  </a:cubicBezTo>
                  <a:cubicBezTo>
                    <a:pt x="24470" y="14449"/>
                    <a:pt x="24839" y="14533"/>
                    <a:pt x="25484" y="14533"/>
                  </a:cubicBezTo>
                  <a:cubicBezTo>
                    <a:pt x="26803" y="14533"/>
                    <a:pt x="29273" y="14183"/>
                    <a:pt x="32093" y="12052"/>
                  </a:cubicBezTo>
                  <a:cubicBezTo>
                    <a:pt x="36270" y="8857"/>
                    <a:pt x="37320" y="4337"/>
                    <a:pt x="37320" y="4337"/>
                  </a:cubicBezTo>
                  <a:cubicBezTo>
                    <a:pt x="37320" y="4337"/>
                    <a:pt x="41908" y="5890"/>
                    <a:pt x="43529" y="7989"/>
                  </a:cubicBezTo>
                  <a:cubicBezTo>
                    <a:pt x="45149" y="10112"/>
                    <a:pt x="45332" y="15431"/>
                    <a:pt x="45332" y="15431"/>
                  </a:cubicBezTo>
                  <a:lnTo>
                    <a:pt x="45720" y="19288"/>
                  </a:lnTo>
                  <a:lnTo>
                    <a:pt x="47569" y="22757"/>
                  </a:lnTo>
                  <a:cubicBezTo>
                    <a:pt x="47569" y="22757"/>
                    <a:pt x="46861" y="15316"/>
                    <a:pt x="46565" y="15134"/>
                  </a:cubicBezTo>
                  <a:cubicBezTo>
                    <a:pt x="46291" y="14928"/>
                    <a:pt x="48482" y="12920"/>
                    <a:pt x="48573" y="8971"/>
                  </a:cubicBezTo>
                  <a:cubicBezTo>
                    <a:pt x="48596" y="8241"/>
                    <a:pt x="48527" y="7373"/>
                    <a:pt x="48368" y="6415"/>
                  </a:cubicBezTo>
                  <a:cubicBezTo>
                    <a:pt x="47981" y="6959"/>
                    <a:pt x="47561" y="7311"/>
                    <a:pt x="47127" y="7311"/>
                  </a:cubicBezTo>
                  <a:cubicBezTo>
                    <a:pt x="46742" y="7311"/>
                    <a:pt x="46345" y="7034"/>
                    <a:pt x="45948" y="6369"/>
                  </a:cubicBezTo>
                  <a:cubicBezTo>
                    <a:pt x="43597" y="2443"/>
                    <a:pt x="36384" y="1"/>
                    <a:pt x="363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1" name="Google Shape;4571;p53"/>
            <p:cNvSpPr/>
            <p:nvPr/>
          </p:nvSpPr>
          <p:spPr>
            <a:xfrm>
              <a:off x="684925" y="1296100"/>
              <a:ext cx="1205200" cy="880500"/>
            </a:xfrm>
            <a:custGeom>
              <a:avLst/>
              <a:gdLst/>
              <a:ahLst/>
              <a:cxnLst/>
              <a:rect l="l" t="t" r="r" b="b"/>
              <a:pathLst>
                <a:path w="48208" h="35220" extrusionOk="0">
                  <a:moveTo>
                    <a:pt x="20441" y="1886"/>
                  </a:moveTo>
                  <a:cubicBezTo>
                    <a:pt x="19660" y="1886"/>
                    <a:pt x="18698" y="1972"/>
                    <a:pt x="17735" y="2095"/>
                  </a:cubicBezTo>
                  <a:cubicBezTo>
                    <a:pt x="16663" y="2254"/>
                    <a:pt x="15590" y="2505"/>
                    <a:pt x="14814" y="2734"/>
                  </a:cubicBezTo>
                  <a:cubicBezTo>
                    <a:pt x="14038" y="2985"/>
                    <a:pt x="13558" y="3190"/>
                    <a:pt x="13558" y="3213"/>
                  </a:cubicBezTo>
                  <a:cubicBezTo>
                    <a:pt x="13561" y="3219"/>
                    <a:pt x="13573" y="3222"/>
                    <a:pt x="13592" y="3222"/>
                  </a:cubicBezTo>
                  <a:cubicBezTo>
                    <a:pt x="13718" y="3222"/>
                    <a:pt x="14188" y="3098"/>
                    <a:pt x="14882" y="2939"/>
                  </a:cubicBezTo>
                  <a:cubicBezTo>
                    <a:pt x="15658" y="2757"/>
                    <a:pt x="16708" y="2574"/>
                    <a:pt x="17781" y="2460"/>
                  </a:cubicBezTo>
                  <a:cubicBezTo>
                    <a:pt x="18583" y="2390"/>
                    <a:pt x="19399" y="2360"/>
                    <a:pt x="20095" y="2360"/>
                  </a:cubicBezTo>
                  <a:cubicBezTo>
                    <a:pt x="20310" y="2360"/>
                    <a:pt x="20514" y="2363"/>
                    <a:pt x="20703" y="2369"/>
                  </a:cubicBezTo>
                  <a:cubicBezTo>
                    <a:pt x="21091" y="2391"/>
                    <a:pt x="21410" y="2437"/>
                    <a:pt x="21661" y="2437"/>
                  </a:cubicBezTo>
                  <a:cubicBezTo>
                    <a:pt x="21890" y="2460"/>
                    <a:pt x="22004" y="2483"/>
                    <a:pt x="22004" y="2483"/>
                  </a:cubicBezTo>
                  <a:cubicBezTo>
                    <a:pt x="22004" y="2483"/>
                    <a:pt x="22141" y="2483"/>
                    <a:pt x="22369" y="2505"/>
                  </a:cubicBezTo>
                  <a:cubicBezTo>
                    <a:pt x="22597" y="2551"/>
                    <a:pt x="22940" y="2574"/>
                    <a:pt x="23328" y="2642"/>
                  </a:cubicBezTo>
                  <a:cubicBezTo>
                    <a:pt x="24127" y="2757"/>
                    <a:pt x="25154" y="3008"/>
                    <a:pt x="26158" y="3350"/>
                  </a:cubicBezTo>
                  <a:cubicBezTo>
                    <a:pt x="27162" y="3715"/>
                    <a:pt x="28121" y="4195"/>
                    <a:pt x="28806" y="4628"/>
                  </a:cubicBezTo>
                  <a:cubicBezTo>
                    <a:pt x="29428" y="5014"/>
                    <a:pt x="29848" y="5340"/>
                    <a:pt x="29916" y="5340"/>
                  </a:cubicBezTo>
                  <a:cubicBezTo>
                    <a:pt x="29920" y="5340"/>
                    <a:pt x="29923" y="5339"/>
                    <a:pt x="29924" y="5336"/>
                  </a:cubicBezTo>
                  <a:cubicBezTo>
                    <a:pt x="29947" y="5336"/>
                    <a:pt x="29856" y="5222"/>
                    <a:pt x="29673" y="5062"/>
                  </a:cubicBezTo>
                  <a:cubicBezTo>
                    <a:pt x="29491" y="4925"/>
                    <a:pt x="29239" y="4674"/>
                    <a:pt x="28920" y="4446"/>
                  </a:cubicBezTo>
                  <a:cubicBezTo>
                    <a:pt x="28258" y="3966"/>
                    <a:pt x="27299" y="3441"/>
                    <a:pt x="26295" y="3008"/>
                  </a:cubicBezTo>
                  <a:cubicBezTo>
                    <a:pt x="25291" y="2597"/>
                    <a:pt x="24218" y="2300"/>
                    <a:pt x="23419" y="2163"/>
                  </a:cubicBezTo>
                  <a:cubicBezTo>
                    <a:pt x="23008" y="2072"/>
                    <a:pt x="22666" y="2049"/>
                    <a:pt x="22437" y="2003"/>
                  </a:cubicBezTo>
                  <a:cubicBezTo>
                    <a:pt x="22209" y="1958"/>
                    <a:pt x="22072" y="1958"/>
                    <a:pt x="22072" y="1958"/>
                  </a:cubicBezTo>
                  <a:cubicBezTo>
                    <a:pt x="22072" y="1958"/>
                    <a:pt x="21935" y="1935"/>
                    <a:pt x="21684" y="1935"/>
                  </a:cubicBezTo>
                  <a:cubicBezTo>
                    <a:pt x="21456" y="1912"/>
                    <a:pt x="21114" y="1889"/>
                    <a:pt x="20703" y="1889"/>
                  </a:cubicBezTo>
                  <a:cubicBezTo>
                    <a:pt x="20618" y="1887"/>
                    <a:pt x="20531" y="1886"/>
                    <a:pt x="20441" y="1886"/>
                  </a:cubicBezTo>
                  <a:close/>
                  <a:moveTo>
                    <a:pt x="35206" y="6319"/>
                  </a:moveTo>
                  <a:cubicBezTo>
                    <a:pt x="35112" y="6319"/>
                    <a:pt x="35060" y="6326"/>
                    <a:pt x="35060" y="6340"/>
                  </a:cubicBezTo>
                  <a:cubicBezTo>
                    <a:pt x="35060" y="6431"/>
                    <a:pt x="36224" y="6637"/>
                    <a:pt x="37365" y="7025"/>
                  </a:cubicBezTo>
                  <a:cubicBezTo>
                    <a:pt x="37639" y="7116"/>
                    <a:pt x="37913" y="7230"/>
                    <a:pt x="38164" y="7322"/>
                  </a:cubicBezTo>
                  <a:cubicBezTo>
                    <a:pt x="38301" y="7367"/>
                    <a:pt x="38415" y="7413"/>
                    <a:pt x="38529" y="7459"/>
                  </a:cubicBezTo>
                  <a:cubicBezTo>
                    <a:pt x="38643" y="7527"/>
                    <a:pt x="38758" y="7573"/>
                    <a:pt x="38872" y="7618"/>
                  </a:cubicBezTo>
                  <a:cubicBezTo>
                    <a:pt x="39260" y="7801"/>
                    <a:pt x="39534" y="7938"/>
                    <a:pt x="39534" y="7938"/>
                  </a:cubicBezTo>
                  <a:cubicBezTo>
                    <a:pt x="39534" y="7938"/>
                    <a:pt x="39785" y="8075"/>
                    <a:pt x="40173" y="8280"/>
                  </a:cubicBezTo>
                  <a:cubicBezTo>
                    <a:pt x="40287" y="8326"/>
                    <a:pt x="40378" y="8372"/>
                    <a:pt x="40492" y="8440"/>
                  </a:cubicBezTo>
                  <a:cubicBezTo>
                    <a:pt x="40606" y="8508"/>
                    <a:pt x="40721" y="8577"/>
                    <a:pt x="40835" y="8645"/>
                  </a:cubicBezTo>
                  <a:cubicBezTo>
                    <a:pt x="41086" y="8782"/>
                    <a:pt x="41337" y="8942"/>
                    <a:pt x="41588" y="9102"/>
                  </a:cubicBezTo>
                  <a:cubicBezTo>
                    <a:pt x="42541" y="9745"/>
                    <a:pt x="43451" y="10473"/>
                    <a:pt x="43545" y="10473"/>
                  </a:cubicBezTo>
                  <a:cubicBezTo>
                    <a:pt x="43547" y="10473"/>
                    <a:pt x="43550" y="10473"/>
                    <a:pt x="43551" y="10471"/>
                  </a:cubicBezTo>
                  <a:cubicBezTo>
                    <a:pt x="43597" y="10426"/>
                    <a:pt x="42775" y="9558"/>
                    <a:pt x="41816" y="8805"/>
                  </a:cubicBezTo>
                  <a:cubicBezTo>
                    <a:pt x="41565" y="8600"/>
                    <a:pt x="41314" y="8440"/>
                    <a:pt x="41086" y="8280"/>
                  </a:cubicBezTo>
                  <a:cubicBezTo>
                    <a:pt x="40972" y="8189"/>
                    <a:pt x="40858" y="8120"/>
                    <a:pt x="40743" y="8029"/>
                  </a:cubicBezTo>
                  <a:cubicBezTo>
                    <a:pt x="40629" y="7961"/>
                    <a:pt x="40515" y="7915"/>
                    <a:pt x="40424" y="7847"/>
                  </a:cubicBezTo>
                  <a:cubicBezTo>
                    <a:pt x="40036" y="7618"/>
                    <a:pt x="39762" y="7459"/>
                    <a:pt x="39762" y="7459"/>
                  </a:cubicBezTo>
                  <a:cubicBezTo>
                    <a:pt x="39762" y="7459"/>
                    <a:pt x="39465" y="7344"/>
                    <a:pt x="39054" y="7162"/>
                  </a:cubicBezTo>
                  <a:cubicBezTo>
                    <a:pt x="38940" y="7139"/>
                    <a:pt x="38826" y="7093"/>
                    <a:pt x="38712" y="7025"/>
                  </a:cubicBezTo>
                  <a:cubicBezTo>
                    <a:pt x="38598" y="6979"/>
                    <a:pt x="38461" y="6956"/>
                    <a:pt x="38324" y="6911"/>
                  </a:cubicBezTo>
                  <a:cubicBezTo>
                    <a:pt x="38050" y="6819"/>
                    <a:pt x="37753" y="6728"/>
                    <a:pt x="37457" y="6660"/>
                  </a:cubicBezTo>
                  <a:cubicBezTo>
                    <a:pt x="36517" y="6425"/>
                    <a:pt x="35562" y="6319"/>
                    <a:pt x="35206" y="6319"/>
                  </a:cubicBezTo>
                  <a:close/>
                  <a:moveTo>
                    <a:pt x="9062" y="22090"/>
                  </a:moveTo>
                  <a:cubicBezTo>
                    <a:pt x="9039" y="22090"/>
                    <a:pt x="9062" y="22181"/>
                    <a:pt x="9108" y="22341"/>
                  </a:cubicBezTo>
                  <a:cubicBezTo>
                    <a:pt x="9153" y="22478"/>
                    <a:pt x="9199" y="22706"/>
                    <a:pt x="9313" y="22934"/>
                  </a:cubicBezTo>
                  <a:cubicBezTo>
                    <a:pt x="9541" y="23436"/>
                    <a:pt x="9952" y="24007"/>
                    <a:pt x="10454" y="24532"/>
                  </a:cubicBezTo>
                  <a:cubicBezTo>
                    <a:pt x="10956" y="25034"/>
                    <a:pt x="11527" y="25468"/>
                    <a:pt x="11984" y="25764"/>
                  </a:cubicBezTo>
                  <a:cubicBezTo>
                    <a:pt x="12212" y="25901"/>
                    <a:pt x="12417" y="25993"/>
                    <a:pt x="12554" y="26084"/>
                  </a:cubicBezTo>
                  <a:cubicBezTo>
                    <a:pt x="12691" y="26152"/>
                    <a:pt x="12760" y="26198"/>
                    <a:pt x="12760" y="26198"/>
                  </a:cubicBezTo>
                  <a:cubicBezTo>
                    <a:pt x="12760" y="26198"/>
                    <a:pt x="13079" y="26335"/>
                    <a:pt x="13581" y="26518"/>
                  </a:cubicBezTo>
                  <a:cubicBezTo>
                    <a:pt x="14106" y="26700"/>
                    <a:pt x="14791" y="26906"/>
                    <a:pt x="15499" y="26997"/>
                  </a:cubicBezTo>
                  <a:cubicBezTo>
                    <a:pt x="15927" y="27052"/>
                    <a:pt x="16356" y="27082"/>
                    <a:pt x="16743" y="27082"/>
                  </a:cubicBezTo>
                  <a:cubicBezTo>
                    <a:pt x="16996" y="27082"/>
                    <a:pt x="17232" y="27070"/>
                    <a:pt x="17439" y="27043"/>
                  </a:cubicBezTo>
                  <a:cubicBezTo>
                    <a:pt x="17713" y="27020"/>
                    <a:pt x="17918" y="26951"/>
                    <a:pt x="18078" y="26928"/>
                  </a:cubicBezTo>
                  <a:cubicBezTo>
                    <a:pt x="18238" y="26883"/>
                    <a:pt x="18306" y="26860"/>
                    <a:pt x="18306" y="26837"/>
                  </a:cubicBezTo>
                  <a:cubicBezTo>
                    <a:pt x="18306" y="26814"/>
                    <a:pt x="18215" y="26814"/>
                    <a:pt x="18055" y="26814"/>
                  </a:cubicBezTo>
                  <a:cubicBezTo>
                    <a:pt x="17945" y="26814"/>
                    <a:pt x="17777" y="26844"/>
                    <a:pt x="17586" y="26844"/>
                  </a:cubicBezTo>
                  <a:cubicBezTo>
                    <a:pt x="17538" y="26844"/>
                    <a:pt x="17489" y="26842"/>
                    <a:pt x="17439" y="26837"/>
                  </a:cubicBezTo>
                  <a:cubicBezTo>
                    <a:pt x="17385" y="26840"/>
                    <a:pt x="17329" y="26841"/>
                    <a:pt x="17271" y="26841"/>
                  </a:cubicBezTo>
                  <a:cubicBezTo>
                    <a:pt x="16773" y="26841"/>
                    <a:pt x="16161" y="26755"/>
                    <a:pt x="15567" y="26632"/>
                  </a:cubicBezTo>
                  <a:cubicBezTo>
                    <a:pt x="14882" y="26495"/>
                    <a:pt x="14243" y="26267"/>
                    <a:pt x="13764" y="26061"/>
                  </a:cubicBezTo>
                  <a:cubicBezTo>
                    <a:pt x="13285" y="25879"/>
                    <a:pt x="12988" y="25719"/>
                    <a:pt x="12988" y="25719"/>
                  </a:cubicBezTo>
                  <a:cubicBezTo>
                    <a:pt x="12988" y="25719"/>
                    <a:pt x="12919" y="25673"/>
                    <a:pt x="12782" y="25627"/>
                  </a:cubicBezTo>
                  <a:cubicBezTo>
                    <a:pt x="12645" y="25536"/>
                    <a:pt x="12440" y="25468"/>
                    <a:pt x="12235" y="25331"/>
                  </a:cubicBezTo>
                  <a:cubicBezTo>
                    <a:pt x="11778" y="25080"/>
                    <a:pt x="11207" y="24714"/>
                    <a:pt x="10705" y="24258"/>
                  </a:cubicBezTo>
                  <a:cubicBezTo>
                    <a:pt x="10203" y="23801"/>
                    <a:pt x="9769" y="23276"/>
                    <a:pt x="9496" y="22843"/>
                  </a:cubicBezTo>
                  <a:cubicBezTo>
                    <a:pt x="9359" y="22637"/>
                    <a:pt x="9290" y="22432"/>
                    <a:pt x="9199" y="22295"/>
                  </a:cubicBezTo>
                  <a:cubicBezTo>
                    <a:pt x="9130" y="22158"/>
                    <a:pt x="9085" y="22090"/>
                    <a:pt x="9062" y="22090"/>
                  </a:cubicBezTo>
                  <a:close/>
                  <a:moveTo>
                    <a:pt x="38826" y="3670"/>
                  </a:moveTo>
                  <a:cubicBezTo>
                    <a:pt x="38621" y="3692"/>
                    <a:pt x="38415" y="3715"/>
                    <a:pt x="38233" y="3715"/>
                  </a:cubicBezTo>
                  <a:cubicBezTo>
                    <a:pt x="37845" y="3738"/>
                    <a:pt x="37502" y="3829"/>
                    <a:pt x="37183" y="3898"/>
                  </a:cubicBezTo>
                  <a:cubicBezTo>
                    <a:pt x="36521" y="4035"/>
                    <a:pt x="35996" y="4172"/>
                    <a:pt x="35631" y="4286"/>
                  </a:cubicBezTo>
                  <a:cubicBezTo>
                    <a:pt x="35265" y="4377"/>
                    <a:pt x="35060" y="4446"/>
                    <a:pt x="35060" y="4468"/>
                  </a:cubicBezTo>
                  <a:cubicBezTo>
                    <a:pt x="35060" y="4472"/>
                    <a:pt x="35067" y="4474"/>
                    <a:pt x="35081" y="4474"/>
                  </a:cubicBezTo>
                  <a:cubicBezTo>
                    <a:pt x="35145" y="4474"/>
                    <a:pt x="35353" y="4433"/>
                    <a:pt x="35653" y="4377"/>
                  </a:cubicBezTo>
                  <a:cubicBezTo>
                    <a:pt x="36041" y="4309"/>
                    <a:pt x="36566" y="4195"/>
                    <a:pt x="37205" y="4103"/>
                  </a:cubicBezTo>
                  <a:cubicBezTo>
                    <a:pt x="37548" y="4058"/>
                    <a:pt x="37890" y="3966"/>
                    <a:pt x="38255" y="3966"/>
                  </a:cubicBezTo>
                  <a:cubicBezTo>
                    <a:pt x="38438" y="3966"/>
                    <a:pt x="38621" y="3966"/>
                    <a:pt x="38826" y="3943"/>
                  </a:cubicBezTo>
                  <a:cubicBezTo>
                    <a:pt x="39009" y="3943"/>
                    <a:pt x="39214" y="3989"/>
                    <a:pt x="39420" y="3989"/>
                  </a:cubicBezTo>
                  <a:cubicBezTo>
                    <a:pt x="40218" y="4080"/>
                    <a:pt x="41040" y="4331"/>
                    <a:pt x="41793" y="4720"/>
                  </a:cubicBezTo>
                  <a:cubicBezTo>
                    <a:pt x="43345" y="5450"/>
                    <a:pt x="44532" y="6774"/>
                    <a:pt x="45263" y="7824"/>
                  </a:cubicBezTo>
                  <a:cubicBezTo>
                    <a:pt x="45445" y="8075"/>
                    <a:pt x="45582" y="8349"/>
                    <a:pt x="45742" y="8554"/>
                  </a:cubicBezTo>
                  <a:cubicBezTo>
                    <a:pt x="45856" y="8782"/>
                    <a:pt x="45970" y="8988"/>
                    <a:pt x="46062" y="9148"/>
                  </a:cubicBezTo>
                  <a:cubicBezTo>
                    <a:pt x="46153" y="9330"/>
                    <a:pt x="46199" y="9467"/>
                    <a:pt x="46244" y="9558"/>
                  </a:cubicBezTo>
                  <a:cubicBezTo>
                    <a:pt x="46290" y="9627"/>
                    <a:pt x="46313" y="9695"/>
                    <a:pt x="46313" y="9695"/>
                  </a:cubicBezTo>
                  <a:cubicBezTo>
                    <a:pt x="46313" y="9695"/>
                    <a:pt x="46336" y="9741"/>
                    <a:pt x="46381" y="9832"/>
                  </a:cubicBezTo>
                  <a:cubicBezTo>
                    <a:pt x="46427" y="9924"/>
                    <a:pt x="46495" y="10038"/>
                    <a:pt x="46564" y="10220"/>
                  </a:cubicBezTo>
                  <a:cubicBezTo>
                    <a:pt x="46724" y="10563"/>
                    <a:pt x="46929" y="11065"/>
                    <a:pt x="47112" y="11681"/>
                  </a:cubicBezTo>
                  <a:cubicBezTo>
                    <a:pt x="47317" y="12275"/>
                    <a:pt x="47477" y="13028"/>
                    <a:pt x="47637" y="13804"/>
                  </a:cubicBezTo>
                  <a:cubicBezTo>
                    <a:pt x="47751" y="14603"/>
                    <a:pt x="47819" y="15470"/>
                    <a:pt x="47796" y="16338"/>
                  </a:cubicBezTo>
                  <a:cubicBezTo>
                    <a:pt x="47774" y="17182"/>
                    <a:pt x="47682" y="18049"/>
                    <a:pt x="47477" y="18826"/>
                  </a:cubicBezTo>
                  <a:cubicBezTo>
                    <a:pt x="47271" y="19602"/>
                    <a:pt x="46998" y="20309"/>
                    <a:pt x="46701" y="20880"/>
                  </a:cubicBezTo>
                  <a:cubicBezTo>
                    <a:pt x="46085" y="22021"/>
                    <a:pt x="45400" y="22615"/>
                    <a:pt x="45445" y="22660"/>
                  </a:cubicBezTo>
                  <a:cubicBezTo>
                    <a:pt x="45468" y="22660"/>
                    <a:pt x="45628" y="22523"/>
                    <a:pt x="45902" y="22249"/>
                  </a:cubicBezTo>
                  <a:cubicBezTo>
                    <a:pt x="46016" y="22158"/>
                    <a:pt x="46130" y="22021"/>
                    <a:pt x="46244" y="21884"/>
                  </a:cubicBezTo>
                  <a:lnTo>
                    <a:pt x="46244" y="21884"/>
                  </a:lnTo>
                  <a:cubicBezTo>
                    <a:pt x="46199" y="22204"/>
                    <a:pt x="46153" y="22774"/>
                    <a:pt x="46176" y="23345"/>
                  </a:cubicBezTo>
                  <a:cubicBezTo>
                    <a:pt x="46199" y="24212"/>
                    <a:pt x="46313" y="25080"/>
                    <a:pt x="46313" y="25080"/>
                  </a:cubicBezTo>
                  <a:cubicBezTo>
                    <a:pt x="46313" y="25080"/>
                    <a:pt x="46495" y="25924"/>
                    <a:pt x="46746" y="26746"/>
                  </a:cubicBezTo>
                  <a:cubicBezTo>
                    <a:pt x="46994" y="27556"/>
                    <a:pt x="47264" y="28367"/>
                    <a:pt x="47337" y="28367"/>
                  </a:cubicBezTo>
                  <a:cubicBezTo>
                    <a:pt x="47338" y="28367"/>
                    <a:pt x="47339" y="28367"/>
                    <a:pt x="47340" y="28366"/>
                  </a:cubicBezTo>
                  <a:cubicBezTo>
                    <a:pt x="47408" y="28344"/>
                    <a:pt x="47271" y="27499"/>
                    <a:pt x="47112" y="26655"/>
                  </a:cubicBezTo>
                  <a:cubicBezTo>
                    <a:pt x="46952" y="25833"/>
                    <a:pt x="46838" y="24988"/>
                    <a:pt x="46838" y="24988"/>
                  </a:cubicBezTo>
                  <a:cubicBezTo>
                    <a:pt x="46838" y="24988"/>
                    <a:pt x="46678" y="24144"/>
                    <a:pt x="46541" y="23322"/>
                  </a:cubicBezTo>
                  <a:cubicBezTo>
                    <a:pt x="46450" y="22660"/>
                    <a:pt x="46404" y="21998"/>
                    <a:pt x="46358" y="21747"/>
                  </a:cubicBezTo>
                  <a:cubicBezTo>
                    <a:pt x="46358" y="21747"/>
                    <a:pt x="46358" y="21724"/>
                    <a:pt x="46358" y="21724"/>
                  </a:cubicBezTo>
                  <a:cubicBezTo>
                    <a:pt x="46541" y="21519"/>
                    <a:pt x="46701" y="21268"/>
                    <a:pt x="46883" y="20994"/>
                  </a:cubicBezTo>
                  <a:cubicBezTo>
                    <a:pt x="47203" y="20423"/>
                    <a:pt x="47523" y="19693"/>
                    <a:pt x="47751" y="18917"/>
                  </a:cubicBezTo>
                  <a:cubicBezTo>
                    <a:pt x="48002" y="18118"/>
                    <a:pt x="48139" y="17228"/>
                    <a:pt x="48162" y="16338"/>
                  </a:cubicBezTo>
                  <a:cubicBezTo>
                    <a:pt x="48207" y="15470"/>
                    <a:pt x="48184" y="14580"/>
                    <a:pt x="48070" y="13758"/>
                  </a:cubicBezTo>
                  <a:cubicBezTo>
                    <a:pt x="47933" y="12937"/>
                    <a:pt x="47774" y="12161"/>
                    <a:pt x="47591" y="11521"/>
                  </a:cubicBezTo>
                  <a:cubicBezTo>
                    <a:pt x="47386" y="10882"/>
                    <a:pt x="47203" y="10380"/>
                    <a:pt x="47043" y="10015"/>
                  </a:cubicBezTo>
                  <a:cubicBezTo>
                    <a:pt x="46975" y="9832"/>
                    <a:pt x="46906" y="9695"/>
                    <a:pt x="46861" y="9604"/>
                  </a:cubicBezTo>
                  <a:cubicBezTo>
                    <a:pt x="46815" y="9513"/>
                    <a:pt x="46792" y="9467"/>
                    <a:pt x="46792" y="9467"/>
                  </a:cubicBezTo>
                  <a:cubicBezTo>
                    <a:pt x="46792" y="9467"/>
                    <a:pt x="46769" y="9399"/>
                    <a:pt x="46724" y="9307"/>
                  </a:cubicBezTo>
                  <a:cubicBezTo>
                    <a:pt x="46678" y="9216"/>
                    <a:pt x="46609" y="9079"/>
                    <a:pt x="46518" y="8919"/>
                  </a:cubicBezTo>
                  <a:cubicBezTo>
                    <a:pt x="46427" y="8737"/>
                    <a:pt x="46313" y="8531"/>
                    <a:pt x="46153" y="8303"/>
                  </a:cubicBezTo>
                  <a:cubicBezTo>
                    <a:pt x="46016" y="8075"/>
                    <a:pt x="45856" y="7801"/>
                    <a:pt x="45651" y="7550"/>
                  </a:cubicBezTo>
                  <a:cubicBezTo>
                    <a:pt x="44875" y="6477"/>
                    <a:pt x="43619" y="5108"/>
                    <a:pt x="41976" y="4377"/>
                  </a:cubicBezTo>
                  <a:cubicBezTo>
                    <a:pt x="41154" y="3989"/>
                    <a:pt x="40264" y="3761"/>
                    <a:pt x="39442" y="3692"/>
                  </a:cubicBezTo>
                  <a:cubicBezTo>
                    <a:pt x="39237" y="3692"/>
                    <a:pt x="39031" y="3670"/>
                    <a:pt x="38826" y="3670"/>
                  </a:cubicBezTo>
                  <a:close/>
                  <a:moveTo>
                    <a:pt x="23713" y="0"/>
                  </a:moveTo>
                  <a:cubicBezTo>
                    <a:pt x="23545" y="0"/>
                    <a:pt x="23385" y="6"/>
                    <a:pt x="23236" y="18"/>
                  </a:cubicBezTo>
                  <a:lnTo>
                    <a:pt x="22460" y="18"/>
                  </a:lnTo>
                  <a:cubicBezTo>
                    <a:pt x="22027" y="40"/>
                    <a:pt x="21776" y="63"/>
                    <a:pt x="21776" y="63"/>
                  </a:cubicBezTo>
                  <a:cubicBezTo>
                    <a:pt x="21776" y="63"/>
                    <a:pt x="21524" y="86"/>
                    <a:pt x="21114" y="132"/>
                  </a:cubicBezTo>
                  <a:cubicBezTo>
                    <a:pt x="20680" y="200"/>
                    <a:pt x="20064" y="246"/>
                    <a:pt x="19356" y="406"/>
                  </a:cubicBezTo>
                  <a:cubicBezTo>
                    <a:pt x="17895" y="702"/>
                    <a:pt x="16001" y="1273"/>
                    <a:pt x="14266" y="2232"/>
                  </a:cubicBezTo>
                  <a:lnTo>
                    <a:pt x="13946" y="2414"/>
                  </a:lnTo>
                  <a:lnTo>
                    <a:pt x="13627" y="2597"/>
                  </a:lnTo>
                  <a:cubicBezTo>
                    <a:pt x="13421" y="2734"/>
                    <a:pt x="13216" y="2871"/>
                    <a:pt x="13011" y="3008"/>
                  </a:cubicBezTo>
                  <a:cubicBezTo>
                    <a:pt x="12623" y="3282"/>
                    <a:pt x="12257" y="3601"/>
                    <a:pt x="11892" y="3875"/>
                  </a:cubicBezTo>
                  <a:cubicBezTo>
                    <a:pt x="11573" y="4217"/>
                    <a:pt x="11230" y="4514"/>
                    <a:pt x="10956" y="4811"/>
                  </a:cubicBezTo>
                  <a:cubicBezTo>
                    <a:pt x="10682" y="5153"/>
                    <a:pt x="10431" y="5450"/>
                    <a:pt x="10203" y="5747"/>
                  </a:cubicBezTo>
                  <a:cubicBezTo>
                    <a:pt x="10066" y="5975"/>
                    <a:pt x="9929" y="6203"/>
                    <a:pt x="9792" y="6386"/>
                  </a:cubicBezTo>
                  <a:cubicBezTo>
                    <a:pt x="9861" y="6272"/>
                    <a:pt x="9906" y="6157"/>
                    <a:pt x="9952" y="6043"/>
                  </a:cubicBezTo>
                  <a:cubicBezTo>
                    <a:pt x="10249" y="5564"/>
                    <a:pt x="10477" y="5244"/>
                    <a:pt x="10431" y="5222"/>
                  </a:cubicBezTo>
                  <a:cubicBezTo>
                    <a:pt x="10430" y="5221"/>
                    <a:pt x="10429" y="5220"/>
                    <a:pt x="10428" y="5220"/>
                  </a:cubicBezTo>
                  <a:cubicBezTo>
                    <a:pt x="10387" y="5220"/>
                    <a:pt x="10121" y="5490"/>
                    <a:pt x="9792" y="5929"/>
                  </a:cubicBezTo>
                  <a:cubicBezTo>
                    <a:pt x="9587" y="6226"/>
                    <a:pt x="9381" y="6591"/>
                    <a:pt x="9222" y="7025"/>
                  </a:cubicBezTo>
                  <a:cubicBezTo>
                    <a:pt x="9085" y="7025"/>
                    <a:pt x="8925" y="7048"/>
                    <a:pt x="8765" y="7071"/>
                  </a:cubicBezTo>
                  <a:cubicBezTo>
                    <a:pt x="8605" y="7093"/>
                    <a:pt x="8446" y="7093"/>
                    <a:pt x="8286" y="7139"/>
                  </a:cubicBezTo>
                  <a:cubicBezTo>
                    <a:pt x="8103" y="7185"/>
                    <a:pt x="7943" y="7230"/>
                    <a:pt x="7761" y="7276"/>
                  </a:cubicBezTo>
                  <a:cubicBezTo>
                    <a:pt x="7670" y="7299"/>
                    <a:pt x="7555" y="7322"/>
                    <a:pt x="7464" y="7344"/>
                  </a:cubicBezTo>
                  <a:cubicBezTo>
                    <a:pt x="7373" y="7367"/>
                    <a:pt x="7281" y="7413"/>
                    <a:pt x="7190" y="7459"/>
                  </a:cubicBezTo>
                  <a:cubicBezTo>
                    <a:pt x="6985" y="7527"/>
                    <a:pt x="6802" y="7595"/>
                    <a:pt x="6597" y="7664"/>
                  </a:cubicBezTo>
                  <a:cubicBezTo>
                    <a:pt x="6209" y="7869"/>
                    <a:pt x="5775" y="8052"/>
                    <a:pt x="5387" y="8303"/>
                  </a:cubicBezTo>
                  <a:cubicBezTo>
                    <a:pt x="4565" y="8805"/>
                    <a:pt x="3789" y="9467"/>
                    <a:pt x="3104" y="10243"/>
                  </a:cubicBezTo>
                  <a:cubicBezTo>
                    <a:pt x="2443" y="10996"/>
                    <a:pt x="1872" y="11864"/>
                    <a:pt x="1438" y="12708"/>
                  </a:cubicBezTo>
                  <a:cubicBezTo>
                    <a:pt x="1324" y="12914"/>
                    <a:pt x="1256" y="13142"/>
                    <a:pt x="1164" y="13347"/>
                  </a:cubicBezTo>
                  <a:cubicBezTo>
                    <a:pt x="1050" y="13553"/>
                    <a:pt x="982" y="13758"/>
                    <a:pt x="913" y="13987"/>
                  </a:cubicBezTo>
                  <a:cubicBezTo>
                    <a:pt x="845" y="14192"/>
                    <a:pt x="776" y="14375"/>
                    <a:pt x="708" y="14580"/>
                  </a:cubicBezTo>
                  <a:cubicBezTo>
                    <a:pt x="639" y="14785"/>
                    <a:pt x="594" y="14968"/>
                    <a:pt x="548" y="15151"/>
                  </a:cubicBezTo>
                  <a:cubicBezTo>
                    <a:pt x="365" y="15904"/>
                    <a:pt x="274" y="16543"/>
                    <a:pt x="228" y="16977"/>
                  </a:cubicBezTo>
                  <a:cubicBezTo>
                    <a:pt x="183" y="17410"/>
                    <a:pt x="160" y="17661"/>
                    <a:pt x="160" y="17661"/>
                  </a:cubicBezTo>
                  <a:cubicBezTo>
                    <a:pt x="160" y="17661"/>
                    <a:pt x="137" y="17913"/>
                    <a:pt x="92" y="18346"/>
                  </a:cubicBezTo>
                  <a:cubicBezTo>
                    <a:pt x="69" y="18574"/>
                    <a:pt x="69" y="18826"/>
                    <a:pt x="46" y="19145"/>
                  </a:cubicBezTo>
                  <a:cubicBezTo>
                    <a:pt x="46" y="19442"/>
                    <a:pt x="23" y="19784"/>
                    <a:pt x="23" y="20172"/>
                  </a:cubicBezTo>
                  <a:cubicBezTo>
                    <a:pt x="0" y="21679"/>
                    <a:pt x="92" y="23710"/>
                    <a:pt x="685" y="25650"/>
                  </a:cubicBezTo>
                  <a:cubicBezTo>
                    <a:pt x="982" y="26609"/>
                    <a:pt x="1370" y="27545"/>
                    <a:pt x="1781" y="28389"/>
                  </a:cubicBezTo>
                  <a:cubicBezTo>
                    <a:pt x="2009" y="28823"/>
                    <a:pt x="2237" y="29211"/>
                    <a:pt x="2465" y="29576"/>
                  </a:cubicBezTo>
                  <a:cubicBezTo>
                    <a:pt x="2716" y="29941"/>
                    <a:pt x="2990" y="30261"/>
                    <a:pt x="3241" y="30535"/>
                  </a:cubicBezTo>
                  <a:cubicBezTo>
                    <a:pt x="3766" y="31083"/>
                    <a:pt x="4269" y="31471"/>
                    <a:pt x="4634" y="31699"/>
                  </a:cubicBezTo>
                  <a:cubicBezTo>
                    <a:pt x="4839" y="31813"/>
                    <a:pt x="4999" y="31882"/>
                    <a:pt x="5113" y="31904"/>
                  </a:cubicBezTo>
                  <a:cubicBezTo>
                    <a:pt x="5204" y="31950"/>
                    <a:pt x="5273" y="31973"/>
                    <a:pt x="5273" y="31973"/>
                  </a:cubicBezTo>
                  <a:cubicBezTo>
                    <a:pt x="5273" y="31950"/>
                    <a:pt x="5227" y="31927"/>
                    <a:pt x="5136" y="31859"/>
                  </a:cubicBezTo>
                  <a:cubicBezTo>
                    <a:pt x="5022" y="31813"/>
                    <a:pt x="4885" y="31745"/>
                    <a:pt x="4702" y="31608"/>
                  </a:cubicBezTo>
                  <a:cubicBezTo>
                    <a:pt x="4337" y="31357"/>
                    <a:pt x="3881" y="30946"/>
                    <a:pt x="3401" y="30398"/>
                  </a:cubicBezTo>
                  <a:cubicBezTo>
                    <a:pt x="3150" y="30101"/>
                    <a:pt x="2899" y="29804"/>
                    <a:pt x="2671" y="29439"/>
                  </a:cubicBezTo>
                  <a:cubicBezTo>
                    <a:pt x="2465" y="29074"/>
                    <a:pt x="2260" y="28686"/>
                    <a:pt x="2054" y="28275"/>
                  </a:cubicBezTo>
                  <a:cubicBezTo>
                    <a:pt x="1666" y="27431"/>
                    <a:pt x="1324" y="26495"/>
                    <a:pt x="1050" y="25559"/>
                  </a:cubicBezTo>
                  <a:cubicBezTo>
                    <a:pt x="525" y="23642"/>
                    <a:pt x="457" y="21656"/>
                    <a:pt x="502" y="20172"/>
                  </a:cubicBezTo>
                  <a:cubicBezTo>
                    <a:pt x="502" y="19807"/>
                    <a:pt x="548" y="19465"/>
                    <a:pt x="548" y="19168"/>
                  </a:cubicBezTo>
                  <a:cubicBezTo>
                    <a:pt x="571" y="18871"/>
                    <a:pt x="594" y="18597"/>
                    <a:pt x="616" y="18392"/>
                  </a:cubicBezTo>
                  <a:cubicBezTo>
                    <a:pt x="662" y="17958"/>
                    <a:pt x="685" y="17707"/>
                    <a:pt x="685" y="17707"/>
                  </a:cubicBezTo>
                  <a:cubicBezTo>
                    <a:pt x="685" y="17707"/>
                    <a:pt x="708" y="17456"/>
                    <a:pt x="753" y="17022"/>
                  </a:cubicBezTo>
                  <a:cubicBezTo>
                    <a:pt x="799" y="16589"/>
                    <a:pt x="845" y="15995"/>
                    <a:pt x="1027" y="15265"/>
                  </a:cubicBezTo>
                  <a:cubicBezTo>
                    <a:pt x="1073" y="15082"/>
                    <a:pt x="1119" y="14900"/>
                    <a:pt x="1164" y="14717"/>
                  </a:cubicBezTo>
                  <a:cubicBezTo>
                    <a:pt x="1210" y="14534"/>
                    <a:pt x="1278" y="14329"/>
                    <a:pt x="1347" y="14124"/>
                  </a:cubicBezTo>
                  <a:cubicBezTo>
                    <a:pt x="1415" y="13918"/>
                    <a:pt x="1484" y="13735"/>
                    <a:pt x="1575" y="13530"/>
                  </a:cubicBezTo>
                  <a:cubicBezTo>
                    <a:pt x="1666" y="13325"/>
                    <a:pt x="1735" y="13096"/>
                    <a:pt x="1849" y="12891"/>
                  </a:cubicBezTo>
                  <a:cubicBezTo>
                    <a:pt x="2237" y="12069"/>
                    <a:pt x="2762" y="11248"/>
                    <a:pt x="3401" y="10494"/>
                  </a:cubicBezTo>
                  <a:cubicBezTo>
                    <a:pt x="3744" y="10061"/>
                    <a:pt x="4132" y="9673"/>
                    <a:pt x="4542" y="9307"/>
                  </a:cubicBezTo>
                  <a:lnTo>
                    <a:pt x="4542" y="9307"/>
                  </a:lnTo>
                  <a:cubicBezTo>
                    <a:pt x="4497" y="9399"/>
                    <a:pt x="4451" y="9490"/>
                    <a:pt x="4405" y="9581"/>
                  </a:cubicBezTo>
                  <a:cubicBezTo>
                    <a:pt x="4223" y="9969"/>
                    <a:pt x="4132" y="10403"/>
                    <a:pt x="4063" y="10723"/>
                  </a:cubicBezTo>
                  <a:cubicBezTo>
                    <a:pt x="3995" y="11019"/>
                    <a:pt x="3972" y="11248"/>
                    <a:pt x="3972" y="11248"/>
                  </a:cubicBezTo>
                  <a:cubicBezTo>
                    <a:pt x="3972" y="11248"/>
                    <a:pt x="3903" y="12092"/>
                    <a:pt x="3972" y="12937"/>
                  </a:cubicBezTo>
                  <a:cubicBezTo>
                    <a:pt x="4039" y="13770"/>
                    <a:pt x="4240" y="14580"/>
                    <a:pt x="4311" y="14580"/>
                  </a:cubicBezTo>
                  <a:cubicBezTo>
                    <a:pt x="4312" y="14580"/>
                    <a:pt x="4313" y="14580"/>
                    <a:pt x="4314" y="14580"/>
                  </a:cubicBezTo>
                  <a:cubicBezTo>
                    <a:pt x="4383" y="14580"/>
                    <a:pt x="4314" y="13758"/>
                    <a:pt x="4360" y="12937"/>
                  </a:cubicBezTo>
                  <a:cubicBezTo>
                    <a:pt x="4360" y="12092"/>
                    <a:pt x="4497" y="11293"/>
                    <a:pt x="4497" y="11293"/>
                  </a:cubicBezTo>
                  <a:cubicBezTo>
                    <a:pt x="4497" y="11293"/>
                    <a:pt x="4497" y="11088"/>
                    <a:pt x="4542" y="10791"/>
                  </a:cubicBezTo>
                  <a:cubicBezTo>
                    <a:pt x="4588" y="10494"/>
                    <a:pt x="4634" y="10106"/>
                    <a:pt x="4771" y="9718"/>
                  </a:cubicBezTo>
                  <a:cubicBezTo>
                    <a:pt x="4885" y="9376"/>
                    <a:pt x="5022" y="9033"/>
                    <a:pt x="5204" y="8805"/>
                  </a:cubicBezTo>
                  <a:cubicBezTo>
                    <a:pt x="5319" y="8714"/>
                    <a:pt x="5433" y="8645"/>
                    <a:pt x="5547" y="8554"/>
                  </a:cubicBezTo>
                  <a:cubicBezTo>
                    <a:pt x="5912" y="8280"/>
                    <a:pt x="6323" y="8098"/>
                    <a:pt x="6688" y="7892"/>
                  </a:cubicBezTo>
                  <a:cubicBezTo>
                    <a:pt x="6893" y="7824"/>
                    <a:pt x="7076" y="7732"/>
                    <a:pt x="7259" y="7664"/>
                  </a:cubicBezTo>
                  <a:cubicBezTo>
                    <a:pt x="7350" y="7618"/>
                    <a:pt x="7441" y="7595"/>
                    <a:pt x="7533" y="7550"/>
                  </a:cubicBezTo>
                  <a:cubicBezTo>
                    <a:pt x="7624" y="7527"/>
                    <a:pt x="7715" y="7504"/>
                    <a:pt x="7806" y="7481"/>
                  </a:cubicBezTo>
                  <a:cubicBezTo>
                    <a:pt x="8331" y="7322"/>
                    <a:pt x="8788" y="7230"/>
                    <a:pt x="9176" y="7162"/>
                  </a:cubicBezTo>
                  <a:lnTo>
                    <a:pt x="9176" y="7162"/>
                  </a:lnTo>
                  <a:cubicBezTo>
                    <a:pt x="9085" y="7413"/>
                    <a:pt x="9016" y="7664"/>
                    <a:pt x="8948" y="7915"/>
                  </a:cubicBezTo>
                  <a:cubicBezTo>
                    <a:pt x="8811" y="8714"/>
                    <a:pt x="8834" y="9513"/>
                    <a:pt x="8902" y="10083"/>
                  </a:cubicBezTo>
                  <a:cubicBezTo>
                    <a:pt x="8971" y="10677"/>
                    <a:pt x="9062" y="11065"/>
                    <a:pt x="9062" y="11065"/>
                  </a:cubicBezTo>
                  <a:cubicBezTo>
                    <a:pt x="9062" y="11065"/>
                    <a:pt x="9085" y="11156"/>
                    <a:pt x="9130" y="11316"/>
                  </a:cubicBezTo>
                  <a:cubicBezTo>
                    <a:pt x="9176" y="11476"/>
                    <a:pt x="9244" y="11727"/>
                    <a:pt x="9336" y="12001"/>
                  </a:cubicBezTo>
                  <a:cubicBezTo>
                    <a:pt x="9518" y="12549"/>
                    <a:pt x="9815" y="13279"/>
                    <a:pt x="10135" y="13964"/>
                  </a:cubicBezTo>
                  <a:cubicBezTo>
                    <a:pt x="10791" y="15367"/>
                    <a:pt x="11493" y="16726"/>
                    <a:pt x="11549" y="16726"/>
                  </a:cubicBezTo>
                  <a:cubicBezTo>
                    <a:pt x="11549" y="16726"/>
                    <a:pt x="11549" y="16726"/>
                    <a:pt x="11550" y="16726"/>
                  </a:cubicBezTo>
                  <a:cubicBezTo>
                    <a:pt x="11641" y="16680"/>
                    <a:pt x="11048" y="15242"/>
                    <a:pt x="10477" y="13827"/>
                  </a:cubicBezTo>
                  <a:cubicBezTo>
                    <a:pt x="10226" y="13119"/>
                    <a:pt x="9952" y="12389"/>
                    <a:pt x="9815" y="11841"/>
                  </a:cubicBezTo>
                  <a:cubicBezTo>
                    <a:pt x="9724" y="11567"/>
                    <a:pt x="9678" y="11339"/>
                    <a:pt x="9632" y="11179"/>
                  </a:cubicBezTo>
                  <a:cubicBezTo>
                    <a:pt x="9587" y="11019"/>
                    <a:pt x="9564" y="10928"/>
                    <a:pt x="9564" y="10928"/>
                  </a:cubicBezTo>
                  <a:cubicBezTo>
                    <a:pt x="9564" y="10928"/>
                    <a:pt x="9473" y="10563"/>
                    <a:pt x="9381" y="10015"/>
                  </a:cubicBezTo>
                  <a:cubicBezTo>
                    <a:pt x="9290" y="9467"/>
                    <a:pt x="9244" y="8714"/>
                    <a:pt x="9336" y="7984"/>
                  </a:cubicBezTo>
                  <a:cubicBezTo>
                    <a:pt x="9359" y="7687"/>
                    <a:pt x="9427" y="7413"/>
                    <a:pt x="9518" y="7162"/>
                  </a:cubicBezTo>
                  <a:cubicBezTo>
                    <a:pt x="9518" y="7139"/>
                    <a:pt x="9541" y="7116"/>
                    <a:pt x="9541" y="7116"/>
                  </a:cubicBezTo>
                  <a:cubicBezTo>
                    <a:pt x="9975" y="7071"/>
                    <a:pt x="10249" y="7048"/>
                    <a:pt x="10249" y="7025"/>
                  </a:cubicBezTo>
                  <a:cubicBezTo>
                    <a:pt x="10249" y="7002"/>
                    <a:pt x="10021" y="7002"/>
                    <a:pt x="9587" y="7002"/>
                  </a:cubicBezTo>
                  <a:cubicBezTo>
                    <a:pt x="9655" y="6888"/>
                    <a:pt x="9724" y="6797"/>
                    <a:pt x="9792" y="6682"/>
                  </a:cubicBezTo>
                  <a:cubicBezTo>
                    <a:pt x="9975" y="6431"/>
                    <a:pt x="10157" y="6157"/>
                    <a:pt x="10363" y="5861"/>
                  </a:cubicBezTo>
                  <a:cubicBezTo>
                    <a:pt x="10386" y="5861"/>
                    <a:pt x="10409" y="5838"/>
                    <a:pt x="10409" y="5815"/>
                  </a:cubicBezTo>
                  <a:cubicBezTo>
                    <a:pt x="10523" y="5792"/>
                    <a:pt x="10660" y="5724"/>
                    <a:pt x="10865" y="5633"/>
                  </a:cubicBezTo>
                  <a:cubicBezTo>
                    <a:pt x="11185" y="5496"/>
                    <a:pt x="11618" y="5336"/>
                    <a:pt x="12075" y="5244"/>
                  </a:cubicBezTo>
                  <a:cubicBezTo>
                    <a:pt x="12531" y="5153"/>
                    <a:pt x="12988" y="5108"/>
                    <a:pt x="13330" y="5108"/>
                  </a:cubicBezTo>
                  <a:cubicBezTo>
                    <a:pt x="13673" y="5108"/>
                    <a:pt x="13901" y="5130"/>
                    <a:pt x="13901" y="5130"/>
                  </a:cubicBezTo>
                  <a:lnTo>
                    <a:pt x="14061" y="5130"/>
                  </a:lnTo>
                  <a:cubicBezTo>
                    <a:pt x="14152" y="5130"/>
                    <a:pt x="14289" y="5130"/>
                    <a:pt x="14471" y="5153"/>
                  </a:cubicBezTo>
                  <a:cubicBezTo>
                    <a:pt x="14814" y="5176"/>
                    <a:pt x="15270" y="5244"/>
                    <a:pt x="15727" y="5336"/>
                  </a:cubicBezTo>
                  <a:cubicBezTo>
                    <a:pt x="16563" y="5524"/>
                    <a:pt x="17381" y="5846"/>
                    <a:pt x="17529" y="5846"/>
                  </a:cubicBezTo>
                  <a:cubicBezTo>
                    <a:pt x="17543" y="5846"/>
                    <a:pt x="17551" y="5844"/>
                    <a:pt x="17553" y="5838"/>
                  </a:cubicBezTo>
                  <a:cubicBezTo>
                    <a:pt x="17599" y="5769"/>
                    <a:pt x="16754" y="5290"/>
                    <a:pt x="15841" y="4993"/>
                  </a:cubicBezTo>
                  <a:cubicBezTo>
                    <a:pt x="15362" y="4834"/>
                    <a:pt x="14905" y="4720"/>
                    <a:pt x="14540" y="4674"/>
                  </a:cubicBezTo>
                  <a:cubicBezTo>
                    <a:pt x="14357" y="4628"/>
                    <a:pt x="14198" y="4628"/>
                    <a:pt x="14083" y="4605"/>
                  </a:cubicBezTo>
                  <a:cubicBezTo>
                    <a:pt x="13992" y="4605"/>
                    <a:pt x="13924" y="4583"/>
                    <a:pt x="13924" y="4583"/>
                  </a:cubicBezTo>
                  <a:cubicBezTo>
                    <a:pt x="13924" y="4583"/>
                    <a:pt x="13673" y="4583"/>
                    <a:pt x="13307" y="4605"/>
                  </a:cubicBezTo>
                  <a:cubicBezTo>
                    <a:pt x="12942" y="4651"/>
                    <a:pt x="12440" y="4720"/>
                    <a:pt x="11984" y="4879"/>
                  </a:cubicBezTo>
                  <a:cubicBezTo>
                    <a:pt x="11504" y="5039"/>
                    <a:pt x="11070" y="5244"/>
                    <a:pt x="10774" y="5450"/>
                  </a:cubicBezTo>
                  <a:cubicBezTo>
                    <a:pt x="10751" y="5473"/>
                    <a:pt x="10705" y="5473"/>
                    <a:pt x="10682" y="5496"/>
                  </a:cubicBezTo>
                  <a:cubicBezTo>
                    <a:pt x="10842" y="5336"/>
                    <a:pt x="10979" y="5176"/>
                    <a:pt x="11139" y="4993"/>
                  </a:cubicBezTo>
                  <a:cubicBezTo>
                    <a:pt x="11436" y="4697"/>
                    <a:pt x="11755" y="4423"/>
                    <a:pt x="12098" y="4103"/>
                  </a:cubicBezTo>
                  <a:cubicBezTo>
                    <a:pt x="12440" y="3829"/>
                    <a:pt x="12805" y="3555"/>
                    <a:pt x="13216" y="3282"/>
                  </a:cubicBezTo>
                  <a:cubicBezTo>
                    <a:pt x="13399" y="3167"/>
                    <a:pt x="13604" y="3030"/>
                    <a:pt x="13810" y="2916"/>
                  </a:cubicBezTo>
                  <a:lnTo>
                    <a:pt x="14129" y="2711"/>
                  </a:lnTo>
                  <a:lnTo>
                    <a:pt x="14449" y="2551"/>
                  </a:lnTo>
                  <a:cubicBezTo>
                    <a:pt x="16138" y="1661"/>
                    <a:pt x="18009" y="1136"/>
                    <a:pt x="19447" y="885"/>
                  </a:cubicBezTo>
                  <a:cubicBezTo>
                    <a:pt x="20132" y="748"/>
                    <a:pt x="20748" y="702"/>
                    <a:pt x="21159" y="634"/>
                  </a:cubicBezTo>
                  <a:cubicBezTo>
                    <a:pt x="21570" y="611"/>
                    <a:pt x="21821" y="588"/>
                    <a:pt x="21821" y="588"/>
                  </a:cubicBezTo>
                  <a:cubicBezTo>
                    <a:pt x="21821" y="588"/>
                    <a:pt x="22049" y="565"/>
                    <a:pt x="22483" y="542"/>
                  </a:cubicBezTo>
                  <a:cubicBezTo>
                    <a:pt x="22689" y="520"/>
                    <a:pt x="22940" y="520"/>
                    <a:pt x="23236" y="520"/>
                  </a:cubicBezTo>
                  <a:cubicBezTo>
                    <a:pt x="23385" y="508"/>
                    <a:pt x="23545" y="503"/>
                    <a:pt x="23710" y="503"/>
                  </a:cubicBezTo>
                  <a:cubicBezTo>
                    <a:pt x="23875" y="503"/>
                    <a:pt x="24047" y="508"/>
                    <a:pt x="24218" y="520"/>
                  </a:cubicBezTo>
                  <a:cubicBezTo>
                    <a:pt x="25679" y="542"/>
                    <a:pt x="27619" y="771"/>
                    <a:pt x="29536" y="1067"/>
                  </a:cubicBezTo>
                  <a:cubicBezTo>
                    <a:pt x="31431" y="1387"/>
                    <a:pt x="33325" y="1912"/>
                    <a:pt x="34672" y="2414"/>
                  </a:cubicBezTo>
                  <a:cubicBezTo>
                    <a:pt x="35014" y="2551"/>
                    <a:pt x="35334" y="2665"/>
                    <a:pt x="35608" y="2779"/>
                  </a:cubicBezTo>
                  <a:cubicBezTo>
                    <a:pt x="35882" y="2893"/>
                    <a:pt x="36110" y="3008"/>
                    <a:pt x="36315" y="3099"/>
                  </a:cubicBezTo>
                  <a:cubicBezTo>
                    <a:pt x="36664" y="3242"/>
                    <a:pt x="36883" y="3331"/>
                    <a:pt x="36924" y="3331"/>
                  </a:cubicBezTo>
                  <a:cubicBezTo>
                    <a:pt x="36929" y="3331"/>
                    <a:pt x="36932" y="3329"/>
                    <a:pt x="36932" y="3327"/>
                  </a:cubicBezTo>
                  <a:cubicBezTo>
                    <a:pt x="36954" y="3327"/>
                    <a:pt x="36726" y="3190"/>
                    <a:pt x="36361" y="3008"/>
                  </a:cubicBezTo>
                  <a:cubicBezTo>
                    <a:pt x="36178" y="2893"/>
                    <a:pt x="35927" y="2779"/>
                    <a:pt x="35676" y="2642"/>
                  </a:cubicBezTo>
                  <a:cubicBezTo>
                    <a:pt x="35402" y="2505"/>
                    <a:pt x="35083" y="2391"/>
                    <a:pt x="34763" y="2232"/>
                  </a:cubicBezTo>
                  <a:cubicBezTo>
                    <a:pt x="33416" y="1661"/>
                    <a:pt x="31522" y="1067"/>
                    <a:pt x="29582" y="702"/>
                  </a:cubicBezTo>
                  <a:cubicBezTo>
                    <a:pt x="27664" y="337"/>
                    <a:pt x="25724" y="63"/>
                    <a:pt x="24241" y="18"/>
                  </a:cubicBezTo>
                  <a:cubicBezTo>
                    <a:pt x="24058" y="6"/>
                    <a:pt x="23881" y="0"/>
                    <a:pt x="23713" y="0"/>
                  </a:cubicBezTo>
                  <a:close/>
                  <a:moveTo>
                    <a:pt x="36909" y="9193"/>
                  </a:moveTo>
                  <a:cubicBezTo>
                    <a:pt x="36886" y="9193"/>
                    <a:pt x="36863" y="9353"/>
                    <a:pt x="36840" y="9627"/>
                  </a:cubicBezTo>
                  <a:cubicBezTo>
                    <a:pt x="36817" y="9901"/>
                    <a:pt x="36749" y="10312"/>
                    <a:pt x="36680" y="10791"/>
                  </a:cubicBezTo>
                  <a:cubicBezTo>
                    <a:pt x="36658" y="10951"/>
                    <a:pt x="36612" y="11133"/>
                    <a:pt x="36589" y="11316"/>
                  </a:cubicBezTo>
                  <a:cubicBezTo>
                    <a:pt x="36338" y="11339"/>
                    <a:pt x="36178" y="11384"/>
                    <a:pt x="36178" y="11407"/>
                  </a:cubicBezTo>
                  <a:cubicBezTo>
                    <a:pt x="36201" y="11430"/>
                    <a:pt x="36338" y="11430"/>
                    <a:pt x="36544" y="11430"/>
                  </a:cubicBezTo>
                  <a:cubicBezTo>
                    <a:pt x="36544" y="11476"/>
                    <a:pt x="36544" y="11499"/>
                    <a:pt x="36544" y="11544"/>
                  </a:cubicBezTo>
                  <a:cubicBezTo>
                    <a:pt x="36475" y="11818"/>
                    <a:pt x="36384" y="12092"/>
                    <a:pt x="36315" y="12389"/>
                  </a:cubicBezTo>
                  <a:cubicBezTo>
                    <a:pt x="36133" y="12959"/>
                    <a:pt x="35904" y="13553"/>
                    <a:pt x="35608" y="14124"/>
                  </a:cubicBezTo>
                  <a:cubicBezTo>
                    <a:pt x="35037" y="15265"/>
                    <a:pt x="34215" y="16246"/>
                    <a:pt x="33553" y="16931"/>
                  </a:cubicBezTo>
                  <a:cubicBezTo>
                    <a:pt x="32869" y="17593"/>
                    <a:pt x="32366" y="18004"/>
                    <a:pt x="32366" y="18004"/>
                  </a:cubicBezTo>
                  <a:cubicBezTo>
                    <a:pt x="32366" y="18004"/>
                    <a:pt x="31910" y="18437"/>
                    <a:pt x="31134" y="19008"/>
                  </a:cubicBezTo>
                  <a:cubicBezTo>
                    <a:pt x="30769" y="19328"/>
                    <a:pt x="30289" y="19602"/>
                    <a:pt x="29810" y="19944"/>
                  </a:cubicBezTo>
                  <a:cubicBezTo>
                    <a:pt x="29536" y="20081"/>
                    <a:pt x="29262" y="20218"/>
                    <a:pt x="28988" y="20378"/>
                  </a:cubicBezTo>
                  <a:cubicBezTo>
                    <a:pt x="28714" y="20515"/>
                    <a:pt x="28418" y="20606"/>
                    <a:pt x="28121" y="20743"/>
                  </a:cubicBezTo>
                  <a:cubicBezTo>
                    <a:pt x="26934" y="21177"/>
                    <a:pt x="25656" y="21405"/>
                    <a:pt x="24697" y="21587"/>
                  </a:cubicBezTo>
                  <a:cubicBezTo>
                    <a:pt x="24423" y="21633"/>
                    <a:pt x="24172" y="21679"/>
                    <a:pt x="23967" y="21724"/>
                  </a:cubicBezTo>
                  <a:cubicBezTo>
                    <a:pt x="24172" y="21131"/>
                    <a:pt x="24332" y="20560"/>
                    <a:pt x="24446" y="20081"/>
                  </a:cubicBezTo>
                  <a:cubicBezTo>
                    <a:pt x="24606" y="19305"/>
                    <a:pt x="24652" y="18780"/>
                    <a:pt x="24629" y="18780"/>
                  </a:cubicBezTo>
                  <a:cubicBezTo>
                    <a:pt x="24583" y="18780"/>
                    <a:pt x="24469" y="19282"/>
                    <a:pt x="24264" y="20035"/>
                  </a:cubicBezTo>
                  <a:cubicBezTo>
                    <a:pt x="24081" y="20537"/>
                    <a:pt x="23875" y="21177"/>
                    <a:pt x="23579" y="21816"/>
                  </a:cubicBezTo>
                  <a:cubicBezTo>
                    <a:pt x="23282" y="21861"/>
                    <a:pt x="23122" y="21907"/>
                    <a:pt x="23122" y="21930"/>
                  </a:cubicBezTo>
                  <a:cubicBezTo>
                    <a:pt x="23122" y="21941"/>
                    <a:pt x="23162" y="21947"/>
                    <a:pt x="23234" y="21947"/>
                  </a:cubicBezTo>
                  <a:cubicBezTo>
                    <a:pt x="23305" y="21947"/>
                    <a:pt x="23408" y="21941"/>
                    <a:pt x="23533" y="21930"/>
                  </a:cubicBezTo>
                  <a:lnTo>
                    <a:pt x="23533" y="21930"/>
                  </a:lnTo>
                  <a:cubicBezTo>
                    <a:pt x="23419" y="22181"/>
                    <a:pt x="23282" y="22432"/>
                    <a:pt x="23145" y="22660"/>
                  </a:cubicBezTo>
                  <a:cubicBezTo>
                    <a:pt x="23077" y="22774"/>
                    <a:pt x="23031" y="22911"/>
                    <a:pt x="22962" y="23003"/>
                  </a:cubicBezTo>
                  <a:cubicBezTo>
                    <a:pt x="22894" y="23117"/>
                    <a:pt x="22826" y="23231"/>
                    <a:pt x="22757" y="23345"/>
                  </a:cubicBezTo>
                  <a:cubicBezTo>
                    <a:pt x="22620" y="23550"/>
                    <a:pt x="22483" y="23779"/>
                    <a:pt x="22346" y="23961"/>
                  </a:cubicBezTo>
                  <a:cubicBezTo>
                    <a:pt x="22049" y="24349"/>
                    <a:pt x="21798" y="24737"/>
                    <a:pt x="21547" y="25034"/>
                  </a:cubicBezTo>
                  <a:cubicBezTo>
                    <a:pt x="21296" y="25331"/>
                    <a:pt x="21091" y="25582"/>
                    <a:pt x="20954" y="25764"/>
                  </a:cubicBezTo>
                  <a:cubicBezTo>
                    <a:pt x="20794" y="25924"/>
                    <a:pt x="20703" y="26015"/>
                    <a:pt x="20703" y="26015"/>
                  </a:cubicBezTo>
                  <a:cubicBezTo>
                    <a:pt x="20703" y="26015"/>
                    <a:pt x="20611" y="26107"/>
                    <a:pt x="20475" y="26289"/>
                  </a:cubicBezTo>
                  <a:cubicBezTo>
                    <a:pt x="20315" y="26472"/>
                    <a:pt x="20109" y="26700"/>
                    <a:pt x="19858" y="26997"/>
                  </a:cubicBezTo>
                  <a:cubicBezTo>
                    <a:pt x="19333" y="27590"/>
                    <a:pt x="18603" y="28321"/>
                    <a:pt x="17804" y="28983"/>
                  </a:cubicBezTo>
                  <a:cubicBezTo>
                    <a:pt x="17370" y="29348"/>
                    <a:pt x="16914" y="29668"/>
                    <a:pt x="16480" y="29919"/>
                  </a:cubicBezTo>
                  <a:cubicBezTo>
                    <a:pt x="16503" y="29713"/>
                    <a:pt x="16526" y="29599"/>
                    <a:pt x="16503" y="29599"/>
                  </a:cubicBezTo>
                  <a:cubicBezTo>
                    <a:pt x="16501" y="29598"/>
                    <a:pt x="16500" y="29597"/>
                    <a:pt x="16498" y="29597"/>
                  </a:cubicBezTo>
                  <a:cubicBezTo>
                    <a:pt x="16471" y="29597"/>
                    <a:pt x="16407" y="29753"/>
                    <a:pt x="16343" y="30010"/>
                  </a:cubicBezTo>
                  <a:cubicBezTo>
                    <a:pt x="16024" y="30215"/>
                    <a:pt x="15704" y="30375"/>
                    <a:pt x="15407" y="30466"/>
                  </a:cubicBezTo>
                  <a:cubicBezTo>
                    <a:pt x="14677" y="30763"/>
                    <a:pt x="14152" y="30763"/>
                    <a:pt x="14152" y="30809"/>
                  </a:cubicBezTo>
                  <a:cubicBezTo>
                    <a:pt x="14152" y="30832"/>
                    <a:pt x="14289" y="30832"/>
                    <a:pt x="14517" y="30832"/>
                  </a:cubicBezTo>
                  <a:cubicBezTo>
                    <a:pt x="14745" y="30832"/>
                    <a:pt x="15088" y="30786"/>
                    <a:pt x="15476" y="30672"/>
                  </a:cubicBezTo>
                  <a:cubicBezTo>
                    <a:pt x="15704" y="30603"/>
                    <a:pt x="15978" y="30489"/>
                    <a:pt x="16229" y="30375"/>
                  </a:cubicBezTo>
                  <a:lnTo>
                    <a:pt x="16229" y="30375"/>
                  </a:lnTo>
                  <a:cubicBezTo>
                    <a:pt x="16046" y="30991"/>
                    <a:pt x="15795" y="31882"/>
                    <a:pt x="15407" y="32703"/>
                  </a:cubicBezTo>
                  <a:cubicBezTo>
                    <a:pt x="15088" y="33457"/>
                    <a:pt x="14631" y="34141"/>
                    <a:pt x="14175" y="34461"/>
                  </a:cubicBezTo>
                  <a:cubicBezTo>
                    <a:pt x="13969" y="34621"/>
                    <a:pt x="13764" y="34666"/>
                    <a:pt x="13604" y="34689"/>
                  </a:cubicBezTo>
                  <a:lnTo>
                    <a:pt x="13376" y="34689"/>
                  </a:lnTo>
                  <a:cubicBezTo>
                    <a:pt x="13376" y="34689"/>
                    <a:pt x="13285" y="34689"/>
                    <a:pt x="13148" y="34643"/>
                  </a:cubicBezTo>
                  <a:cubicBezTo>
                    <a:pt x="13033" y="34621"/>
                    <a:pt x="12828" y="34529"/>
                    <a:pt x="12668" y="34324"/>
                  </a:cubicBezTo>
                  <a:cubicBezTo>
                    <a:pt x="12303" y="33936"/>
                    <a:pt x="12075" y="33114"/>
                    <a:pt x="11984" y="32315"/>
                  </a:cubicBezTo>
                  <a:cubicBezTo>
                    <a:pt x="11869" y="31516"/>
                    <a:pt x="11869" y="30695"/>
                    <a:pt x="11824" y="30056"/>
                  </a:cubicBezTo>
                  <a:cubicBezTo>
                    <a:pt x="11801" y="29439"/>
                    <a:pt x="11755" y="29028"/>
                    <a:pt x="11710" y="29028"/>
                  </a:cubicBezTo>
                  <a:cubicBezTo>
                    <a:pt x="11687" y="29028"/>
                    <a:pt x="11664" y="29439"/>
                    <a:pt x="11618" y="30056"/>
                  </a:cubicBezTo>
                  <a:cubicBezTo>
                    <a:pt x="11618" y="30261"/>
                    <a:pt x="11595" y="30466"/>
                    <a:pt x="11595" y="30695"/>
                  </a:cubicBezTo>
                  <a:cubicBezTo>
                    <a:pt x="11459" y="30581"/>
                    <a:pt x="11207" y="30375"/>
                    <a:pt x="10865" y="30147"/>
                  </a:cubicBezTo>
                  <a:cubicBezTo>
                    <a:pt x="10340" y="29804"/>
                    <a:pt x="9655" y="29371"/>
                    <a:pt x="8993" y="28891"/>
                  </a:cubicBezTo>
                  <a:cubicBezTo>
                    <a:pt x="8354" y="28389"/>
                    <a:pt x="7784" y="27841"/>
                    <a:pt x="7418" y="27362"/>
                  </a:cubicBezTo>
                  <a:cubicBezTo>
                    <a:pt x="7304" y="27248"/>
                    <a:pt x="7213" y="27134"/>
                    <a:pt x="7145" y="27043"/>
                  </a:cubicBezTo>
                  <a:cubicBezTo>
                    <a:pt x="7076" y="26951"/>
                    <a:pt x="7008" y="26860"/>
                    <a:pt x="6962" y="26792"/>
                  </a:cubicBezTo>
                  <a:cubicBezTo>
                    <a:pt x="6848" y="26655"/>
                    <a:pt x="6802" y="26563"/>
                    <a:pt x="6802" y="26563"/>
                  </a:cubicBezTo>
                  <a:cubicBezTo>
                    <a:pt x="6802" y="26563"/>
                    <a:pt x="6528" y="26244"/>
                    <a:pt x="6209" y="25742"/>
                  </a:cubicBezTo>
                  <a:cubicBezTo>
                    <a:pt x="6049" y="25490"/>
                    <a:pt x="5866" y="25171"/>
                    <a:pt x="5684" y="24851"/>
                  </a:cubicBezTo>
                  <a:cubicBezTo>
                    <a:pt x="5501" y="24509"/>
                    <a:pt x="5341" y="24144"/>
                    <a:pt x="5182" y="23779"/>
                  </a:cubicBezTo>
                  <a:cubicBezTo>
                    <a:pt x="4999" y="23391"/>
                    <a:pt x="4885" y="23003"/>
                    <a:pt x="4748" y="22660"/>
                  </a:cubicBezTo>
                  <a:cubicBezTo>
                    <a:pt x="4634" y="22295"/>
                    <a:pt x="4542" y="21953"/>
                    <a:pt x="4451" y="21656"/>
                  </a:cubicBezTo>
                  <a:cubicBezTo>
                    <a:pt x="4314" y="21040"/>
                    <a:pt x="4223" y="20652"/>
                    <a:pt x="4177" y="20652"/>
                  </a:cubicBezTo>
                  <a:cubicBezTo>
                    <a:pt x="4154" y="20652"/>
                    <a:pt x="4177" y="21062"/>
                    <a:pt x="4246" y="21702"/>
                  </a:cubicBezTo>
                  <a:cubicBezTo>
                    <a:pt x="4314" y="21998"/>
                    <a:pt x="4383" y="22363"/>
                    <a:pt x="4451" y="22729"/>
                  </a:cubicBezTo>
                  <a:cubicBezTo>
                    <a:pt x="4565" y="23117"/>
                    <a:pt x="4679" y="23528"/>
                    <a:pt x="4816" y="23916"/>
                  </a:cubicBezTo>
                  <a:cubicBezTo>
                    <a:pt x="4976" y="24304"/>
                    <a:pt x="5113" y="24692"/>
                    <a:pt x="5296" y="25034"/>
                  </a:cubicBezTo>
                  <a:cubicBezTo>
                    <a:pt x="5478" y="25399"/>
                    <a:pt x="5638" y="25719"/>
                    <a:pt x="5798" y="25993"/>
                  </a:cubicBezTo>
                  <a:cubicBezTo>
                    <a:pt x="6117" y="26540"/>
                    <a:pt x="6368" y="26883"/>
                    <a:pt x="6368" y="26883"/>
                  </a:cubicBezTo>
                  <a:cubicBezTo>
                    <a:pt x="6368" y="26883"/>
                    <a:pt x="6437" y="26951"/>
                    <a:pt x="6551" y="27111"/>
                  </a:cubicBezTo>
                  <a:cubicBezTo>
                    <a:pt x="6597" y="27180"/>
                    <a:pt x="6665" y="27271"/>
                    <a:pt x="6757" y="27362"/>
                  </a:cubicBezTo>
                  <a:cubicBezTo>
                    <a:pt x="6848" y="27453"/>
                    <a:pt x="6939" y="27568"/>
                    <a:pt x="7053" y="27682"/>
                  </a:cubicBezTo>
                  <a:cubicBezTo>
                    <a:pt x="7441" y="28161"/>
                    <a:pt x="8080" y="28732"/>
                    <a:pt x="8788" y="29188"/>
                  </a:cubicBezTo>
                  <a:cubicBezTo>
                    <a:pt x="9473" y="29645"/>
                    <a:pt x="10203" y="30033"/>
                    <a:pt x="10751" y="30329"/>
                  </a:cubicBezTo>
                  <a:cubicBezTo>
                    <a:pt x="11162" y="30535"/>
                    <a:pt x="11459" y="30695"/>
                    <a:pt x="11595" y="30763"/>
                  </a:cubicBezTo>
                  <a:cubicBezTo>
                    <a:pt x="11573" y="31242"/>
                    <a:pt x="11573" y="31790"/>
                    <a:pt x="11618" y="32361"/>
                  </a:cubicBezTo>
                  <a:cubicBezTo>
                    <a:pt x="11664" y="33183"/>
                    <a:pt x="11824" y="34073"/>
                    <a:pt x="12280" y="34643"/>
                  </a:cubicBezTo>
                  <a:cubicBezTo>
                    <a:pt x="12508" y="34917"/>
                    <a:pt x="12805" y="35077"/>
                    <a:pt x="13011" y="35146"/>
                  </a:cubicBezTo>
                  <a:cubicBezTo>
                    <a:pt x="13102" y="35168"/>
                    <a:pt x="13193" y="35191"/>
                    <a:pt x="13239" y="35214"/>
                  </a:cubicBezTo>
                  <a:lnTo>
                    <a:pt x="13330" y="35214"/>
                  </a:lnTo>
                  <a:cubicBezTo>
                    <a:pt x="13330" y="35214"/>
                    <a:pt x="13364" y="35220"/>
                    <a:pt x="13424" y="35220"/>
                  </a:cubicBezTo>
                  <a:cubicBezTo>
                    <a:pt x="13484" y="35220"/>
                    <a:pt x="13570" y="35214"/>
                    <a:pt x="13673" y="35191"/>
                  </a:cubicBezTo>
                  <a:cubicBezTo>
                    <a:pt x="13901" y="35168"/>
                    <a:pt x="14198" y="35054"/>
                    <a:pt x="14471" y="34849"/>
                  </a:cubicBezTo>
                  <a:cubicBezTo>
                    <a:pt x="15042" y="34415"/>
                    <a:pt x="15453" y="33639"/>
                    <a:pt x="15750" y="32840"/>
                  </a:cubicBezTo>
                  <a:cubicBezTo>
                    <a:pt x="16069" y="32064"/>
                    <a:pt x="16252" y="31242"/>
                    <a:pt x="16366" y="30626"/>
                  </a:cubicBezTo>
                  <a:cubicBezTo>
                    <a:pt x="16389" y="30512"/>
                    <a:pt x="16412" y="30398"/>
                    <a:pt x="16434" y="30284"/>
                  </a:cubicBezTo>
                  <a:cubicBezTo>
                    <a:pt x="16959" y="30010"/>
                    <a:pt x="17530" y="29668"/>
                    <a:pt x="18032" y="29279"/>
                  </a:cubicBezTo>
                  <a:cubicBezTo>
                    <a:pt x="18877" y="28640"/>
                    <a:pt x="19653" y="27910"/>
                    <a:pt x="20201" y="27339"/>
                  </a:cubicBezTo>
                  <a:cubicBezTo>
                    <a:pt x="20475" y="27043"/>
                    <a:pt x="20703" y="26814"/>
                    <a:pt x="20863" y="26632"/>
                  </a:cubicBezTo>
                  <a:cubicBezTo>
                    <a:pt x="21022" y="26472"/>
                    <a:pt x="21114" y="26358"/>
                    <a:pt x="21114" y="26358"/>
                  </a:cubicBezTo>
                  <a:cubicBezTo>
                    <a:pt x="21114" y="26358"/>
                    <a:pt x="21182" y="26267"/>
                    <a:pt x="21342" y="26084"/>
                  </a:cubicBezTo>
                  <a:cubicBezTo>
                    <a:pt x="21502" y="25901"/>
                    <a:pt x="21684" y="25650"/>
                    <a:pt x="21935" y="25331"/>
                  </a:cubicBezTo>
                  <a:cubicBezTo>
                    <a:pt x="22186" y="25011"/>
                    <a:pt x="22437" y="24623"/>
                    <a:pt x="22711" y="24212"/>
                  </a:cubicBezTo>
                  <a:cubicBezTo>
                    <a:pt x="22848" y="24007"/>
                    <a:pt x="22985" y="23779"/>
                    <a:pt x="23099" y="23550"/>
                  </a:cubicBezTo>
                  <a:cubicBezTo>
                    <a:pt x="23168" y="23436"/>
                    <a:pt x="23236" y="23322"/>
                    <a:pt x="23305" y="23208"/>
                  </a:cubicBezTo>
                  <a:cubicBezTo>
                    <a:pt x="23373" y="23094"/>
                    <a:pt x="23419" y="22957"/>
                    <a:pt x="23487" y="22843"/>
                  </a:cubicBezTo>
                  <a:cubicBezTo>
                    <a:pt x="23647" y="22523"/>
                    <a:pt x="23784" y="22204"/>
                    <a:pt x="23898" y="21884"/>
                  </a:cubicBezTo>
                  <a:cubicBezTo>
                    <a:pt x="24149" y="21861"/>
                    <a:pt x="24423" y="21816"/>
                    <a:pt x="24743" y="21793"/>
                  </a:cubicBezTo>
                  <a:cubicBezTo>
                    <a:pt x="25702" y="21656"/>
                    <a:pt x="27003" y="21496"/>
                    <a:pt x="28235" y="21085"/>
                  </a:cubicBezTo>
                  <a:cubicBezTo>
                    <a:pt x="28555" y="20971"/>
                    <a:pt x="28874" y="20880"/>
                    <a:pt x="29171" y="20743"/>
                  </a:cubicBezTo>
                  <a:cubicBezTo>
                    <a:pt x="29445" y="20606"/>
                    <a:pt x="29742" y="20446"/>
                    <a:pt x="30015" y="20332"/>
                  </a:cubicBezTo>
                  <a:cubicBezTo>
                    <a:pt x="30540" y="19990"/>
                    <a:pt x="31043" y="19716"/>
                    <a:pt x="31431" y="19396"/>
                  </a:cubicBezTo>
                  <a:cubicBezTo>
                    <a:pt x="32230" y="18826"/>
                    <a:pt x="32709" y="18392"/>
                    <a:pt x="32709" y="18392"/>
                  </a:cubicBezTo>
                  <a:cubicBezTo>
                    <a:pt x="32709" y="18392"/>
                    <a:pt x="33234" y="17981"/>
                    <a:pt x="33896" y="17251"/>
                  </a:cubicBezTo>
                  <a:cubicBezTo>
                    <a:pt x="34558" y="16543"/>
                    <a:pt x="35402" y="15493"/>
                    <a:pt x="35950" y="14283"/>
                  </a:cubicBezTo>
                  <a:cubicBezTo>
                    <a:pt x="36247" y="13690"/>
                    <a:pt x="36429" y="13051"/>
                    <a:pt x="36589" y="12457"/>
                  </a:cubicBezTo>
                  <a:cubicBezTo>
                    <a:pt x="36658" y="12161"/>
                    <a:pt x="36726" y="11864"/>
                    <a:pt x="36772" y="11590"/>
                  </a:cubicBezTo>
                  <a:cubicBezTo>
                    <a:pt x="36795" y="11544"/>
                    <a:pt x="36795" y="11499"/>
                    <a:pt x="36795" y="11476"/>
                  </a:cubicBezTo>
                  <a:cubicBezTo>
                    <a:pt x="36886" y="11476"/>
                    <a:pt x="36977" y="11499"/>
                    <a:pt x="37091" y="11521"/>
                  </a:cubicBezTo>
                  <a:cubicBezTo>
                    <a:pt x="37616" y="11658"/>
                    <a:pt x="38301" y="11955"/>
                    <a:pt x="38917" y="12320"/>
                  </a:cubicBezTo>
                  <a:cubicBezTo>
                    <a:pt x="39556" y="12686"/>
                    <a:pt x="40173" y="13096"/>
                    <a:pt x="40652" y="13393"/>
                  </a:cubicBezTo>
                  <a:cubicBezTo>
                    <a:pt x="41131" y="13690"/>
                    <a:pt x="41428" y="13895"/>
                    <a:pt x="41428" y="13895"/>
                  </a:cubicBezTo>
                  <a:cubicBezTo>
                    <a:pt x="41428" y="13895"/>
                    <a:pt x="41497" y="13941"/>
                    <a:pt x="41634" y="14032"/>
                  </a:cubicBezTo>
                  <a:cubicBezTo>
                    <a:pt x="41771" y="14101"/>
                    <a:pt x="41953" y="14260"/>
                    <a:pt x="42159" y="14420"/>
                  </a:cubicBezTo>
                  <a:cubicBezTo>
                    <a:pt x="42592" y="14740"/>
                    <a:pt x="43117" y="15265"/>
                    <a:pt x="43597" y="15813"/>
                  </a:cubicBezTo>
                  <a:cubicBezTo>
                    <a:pt x="44076" y="16360"/>
                    <a:pt x="44487" y="16999"/>
                    <a:pt x="44783" y="17456"/>
                  </a:cubicBezTo>
                  <a:cubicBezTo>
                    <a:pt x="45057" y="17935"/>
                    <a:pt x="45240" y="18255"/>
                    <a:pt x="45286" y="18255"/>
                  </a:cubicBezTo>
                  <a:cubicBezTo>
                    <a:pt x="45308" y="18232"/>
                    <a:pt x="45194" y="17867"/>
                    <a:pt x="44966" y="17365"/>
                  </a:cubicBezTo>
                  <a:cubicBezTo>
                    <a:pt x="44715" y="16863"/>
                    <a:pt x="44350" y="16178"/>
                    <a:pt x="43893" y="15584"/>
                  </a:cubicBezTo>
                  <a:cubicBezTo>
                    <a:pt x="43437" y="14968"/>
                    <a:pt x="42912" y="14420"/>
                    <a:pt x="42478" y="14032"/>
                  </a:cubicBezTo>
                  <a:cubicBezTo>
                    <a:pt x="42250" y="13850"/>
                    <a:pt x="42067" y="13690"/>
                    <a:pt x="41930" y="13599"/>
                  </a:cubicBezTo>
                  <a:cubicBezTo>
                    <a:pt x="41793" y="13507"/>
                    <a:pt x="41702" y="13462"/>
                    <a:pt x="41702" y="13462"/>
                  </a:cubicBezTo>
                  <a:cubicBezTo>
                    <a:pt x="41702" y="13462"/>
                    <a:pt x="41382" y="13233"/>
                    <a:pt x="40903" y="12982"/>
                  </a:cubicBezTo>
                  <a:cubicBezTo>
                    <a:pt x="40424" y="12708"/>
                    <a:pt x="39785" y="12320"/>
                    <a:pt x="39100" y="11978"/>
                  </a:cubicBezTo>
                  <a:cubicBezTo>
                    <a:pt x="38438" y="11636"/>
                    <a:pt x="37708" y="11384"/>
                    <a:pt x="37137" y="11316"/>
                  </a:cubicBezTo>
                  <a:cubicBezTo>
                    <a:pt x="37023" y="11316"/>
                    <a:pt x="36909" y="11293"/>
                    <a:pt x="36817" y="11293"/>
                  </a:cubicBezTo>
                  <a:cubicBezTo>
                    <a:pt x="36840" y="11133"/>
                    <a:pt x="36863" y="10974"/>
                    <a:pt x="36886" y="10814"/>
                  </a:cubicBezTo>
                  <a:cubicBezTo>
                    <a:pt x="36932" y="10312"/>
                    <a:pt x="36954" y="9924"/>
                    <a:pt x="36932" y="9627"/>
                  </a:cubicBezTo>
                  <a:cubicBezTo>
                    <a:pt x="36932" y="9353"/>
                    <a:pt x="36932" y="9193"/>
                    <a:pt x="36909" y="91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2" name="Google Shape;4572;p53"/>
            <p:cNvSpPr/>
            <p:nvPr/>
          </p:nvSpPr>
          <p:spPr>
            <a:xfrm>
              <a:off x="723725" y="1826625"/>
              <a:ext cx="50225" cy="102225"/>
            </a:xfrm>
            <a:custGeom>
              <a:avLst/>
              <a:gdLst/>
              <a:ahLst/>
              <a:cxnLst/>
              <a:rect l="l" t="t" r="r" b="b"/>
              <a:pathLst>
                <a:path w="2009" h="4089" extrusionOk="0">
                  <a:moveTo>
                    <a:pt x="458" y="0"/>
                  </a:moveTo>
                  <a:cubicBezTo>
                    <a:pt x="450" y="0"/>
                    <a:pt x="442" y="1"/>
                    <a:pt x="434" y="1"/>
                  </a:cubicBezTo>
                  <a:cubicBezTo>
                    <a:pt x="137" y="24"/>
                    <a:pt x="0" y="481"/>
                    <a:pt x="160" y="1051"/>
                  </a:cubicBezTo>
                  <a:cubicBezTo>
                    <a:pt x="294" y="1585"/>
                    <a:pt x="644" y="2011"/>
                    <a:pt x="958" y="2011"/>
                  </a:cubicBezTo>
                  <a:cubicBezTo>
                    <a:pt x="966" y="2011"/>
                    <a:pt x="974" y="2010"/>
                    <a:pt x="982" y="2010"/>
                  </a:cubicBezTo>
                  <a:cubicBezTo>
                    <a:pt x="1279" y="1987"/>
                    <a:pt x="1416" y="1508"/>
                    <a:pt x="1256" y="960"/>
                  </a:cubicBezTo>
                  <a:cubicBezTo>
                    <a:pt x="1122" y="426"/>
                    <a:pt x="772" y="0"/>
                    <a:pt x="458" y="0"/>
                  </a:cubicBezTo>
                  <a:close/>
                  <a:moveTo>
                    <a:pt x="1326" y="2670"/>
                  </a:moveTo>
                  <a:cubicBezTo>
                    <a:pt x="1318" y="2670"/>
                    <a:pt x="1310" y="2671"/>
                    <a:pt x="1301" y="2672"/>
                  </a:cubicBezTo>
                  <a:cubicBezTo>
                    <a:pt x="1096" y="2672"/>
                    <a:pt x="1005" y="3014"/>
                    <a:pt x="1096" y="3402"/>
                  </a:cubicBezTo>
                  <a:cubicBezTo>
                    <a:pt x="1206" y="3777"/>
                    <a:pt x="1466" y="4088"/>
                    <a:pt x="1668" y="4088"/>
                  </a:cubicBezTo>
                  <a:cubicBezTo>
                    <a:pt x="1675" y="4088"/>
                    <a:pt x="1682" y="4088"/>
                    <a:pt x="1689" y="4087"/>
                  </a:cubicBezTo>
                  <a:cubicBezTo>
                    <a:pt x="1918" y="4064"/>
                    <a:pt x="2009" y="3745"/>
                    <a:pt x="1895" y="3356"/>
                  </a:cubicBezTo>
                  <a:cubicBezTo>
                    <a:pt x="1807" y="2960"/>
                    <a:pt x="1549" y="2670"/>
                    <a:pt x="1326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3" name="Google Shape;4573;p53"/>
            <p:cNvSpPr/>
            <p:nvPr/>
          </p:nvSpPr>
          <p:spPr>
            <a:xfrm>
              <a:off x="1385650" y="1365700"/>
              <a:ext cx="110150" cy="32425"/>
            </a:xfrm>
            <a:custGeom>
              <a:avLst/>
              <a:gdLst/>
              <a:ahLst/>
              <a:cxnLst/>
              <a:rect l="l" t="t" r="r" b="b"/>
              <a:pathLst>
                <a:path w="4406" h="1297" extrusionOk="0">
                  <a:moveTo>
                    <a:pt x="935" y="1"/>
                  </a:moveTo>
                  <a:cubicBezTo>
                    <a:pt x="538" y="1"/>
                    <a:pt x="202" y="130"/>
                    <a:pt x="115" y="338"/>
                  </a:cubicBezTo>
                  <a:cubicBezTo>
                    <a:pt x="1" y="634"/>
                    <a:pt x="343" y="954"/>
                    <a:pt x="914" y="1068"/>
                  </a:cubicBezTo>
                  <a:cubicBezTo>
                    <a:pt x="1045" y="1096"/>
                    <a:pt x="1177" y="1109"/>
                    <a:pt x="1303" y="1109"/>
                  </a:cubicBezTo>
                  <a:cubicBezTo>
                    <a:pt x="1701" y="1109"/>
                    <a:pt x="2042" y="979"/>
                    <a:pt x="2146" y="771"/>
                  </a:cubicBezTo>
                  <a:cubicBezTo>
                    <a:pt x="2260" y="475"/>
                    <a:pt x="1895" y="155"/>
                    <a:pt x="1325" y="41"/>
                  </a:cubicBezTo>
                  <a:cubicBezTo>
                    <a:pt x="1193" y="14"/>
                    <a:pt x="1061" y="1"/>
                    <a:pt x="935" y="1"/>
                  </a:cubicBezTo>
                  <a:close/>
                  <a:moveTo>
                    <a:pt x="3490" y="498"/>
                  </a:moveTo>
                  <a:cubicBezTo>
                    <a:pt x="3199" y="498"/>
                    <a:pt x="2948" y="589"/>
                    <a:pt x="2877" y="749"/>
                  </a:cubicBezTo>
                  <a:cubicBezTo>
                    <a:pt x="2785" y="954"/>
                    <a:pt x="3059" y="1182"/>
                    <a:pt x="3447" y="1274"/>
                  </a:cubicBezTo>
                  <a:cubicBezTo>
                    <a:pt x="3538" y="1289"/>
                    <a:pt x="3628" y="1296"/>
                    <a:pt x="3714" y="1296"/>
                  </a:cubicBezTo>
                  <a:cubicBezTo>
                    <a:pt x="4015" y="1296"/>
                    <a:pt x="4266" y="1205"/>
                    <a:pt x="4337" y="1045"/>
                  </a:cubicBezTo>
                  <a:cubicBezTo>
                    <a:pt x="4406" y="840"/>
                    <a:pt x="4155" y="612"/>
                    <a:pt x="3744" y="520"/>
                  </a:cubicBezTo>
                  <a:cubicBezTo>
                    <a:pt x="3658" y="505"/>
                    <a:pt x="3572" y="498"/>
                    <a:pt x="3490" y="49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74" name="Google Shape;4574;p53"/>
          <p:cNvGrpSpPr/>
          <p:nvPr/>
        </p:nvGrpSpPr>
        <p:grpSpPr>
          <a:xfrm flipH="1">
            <a:off x="9920400" y="2337135"/>
            <a:ext cx="1832243" cy="4424207"/>
            <a:chOff x="2326325" y="1091600"/>
            <a:chExt cx="1456010" cy="3515739"/>
          </a:xfrm>
        </p:grpSpPr>
        <p:sp>
          <p:nvSpPr>
            <p:cNvPr id="4575" name="Google Shape;4575;p53"/>
            <p:cNvSpPr/>
            <p:nvPr/>
          </p:nvSpPr>
          <p:spPr>
            <a:xfrm>
              <a:off x="2412235" y="4287639"/>
              <a:ext cx="1370100" cy="319700"/>
            </a:xfrm>
            <a:custGeom>
              <a:avLst/>
              <a:gdLst/>
              <a:ahLst/>
              <a:cxnLst/>
              <a:rect l="l" t="t" r="r" b="b"/>
              <a:pathLst>
                <a:path w="54804" h="17439" extrusionOk="0">
                  <a:moveTo>
                    <a:pt x="27391" y="0"/>
                  </a:moveTo>
                  <a:cubicBezTo>
                    <a:pt x="12258" y="0"/>
                    <a:pt x="0" y="3903"/>
                    <a:pt x="0" y="8719"/>
                  </a:cubicBezTo>
                  <a:cubicBezTo>
                    <a:pt x="0" y="13536"/>
                    <a:pt x="12258" y="17439"/>
                    <a:pt x="27391" y="17439"/>
                  </a:cubicBezTo>
                  <a:cubicBezTo>
                    <a:pt x="42524" y="17439"/>
                    <a:pt x="54804" y="13536"/>
                    <a:pt x="54804" y="8719"/>
                  </a:cubicBezTo>
                  <a:cubicBezTo>
                    <a:pt x="54804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6" name="Google Shape;4576;p53"/>
            <p:cNvSpPr/>
            <p:nvPr/>
          </p:nvSpPr>
          <p:spPr>
            <a:xfrm>
              <a:off x="3108975" y="2417500"/>
              <a:ext cx="518725" cy="640125"/>
            </a:xfrm>
            <a:custGeom>
              <a:avLst/>
              <a:gdLst/>
              <a:ahLst/>
              <a:cxnLst/>
              <a:rect l="l" t="t" r="r" b="b"/>
              <a:pathLst>
                <a:path w="20749" h="25605" extrusionOk="0">
                  <a:moveTo>
                    <a:pt x="3619" y="1"/>
                  </a:moveTo>
                  <a:cubicBezTo>
                    <a:pt x="2482" y="1"/>
                    <a:pt x="1023" y="663"/>
                    <a:pt x="388" y="1679"/>
                  </a:cubicBezTo>
                  <a:cubicBezTo>
                    <a:pt x="228" y="1953"/>
                    <a:pt x="137" y="2296"/>
                    <a:pt x="69" y="2638"/>
                  </a:cubicBezTo>
                  <a:cubicBezTo>
                    <a:pt x="0" y="2980"/>
                    <a:pt x="0" y="3323"/>
                    <a:pt x="0" y="3642"/>
                  </a:cubicBezTo>
                  <a:cubicBezTo>
                    <a:pt x="46" y="5058"/>
                    <a:pt x="457" y="6473"/>
                    <a:pt x="867" y="7797"/>
                  </a:cubicBezTo>
                  <a:cubicBezTo>
                    <a:pt x="2054" y="11882"/>
                    <a:pt x="3743" y="15854"/>
                    <a:pt x="5866" y="19460"/>
                  </a:cubicBezTo>
                  <a:cubicBezTo>
                    <a:pt x="7167" y="21651"/>
                    <a:pt x="9016" y="24824"/>
                    <a:pt x="11710" y="25463"/>
                  </a:cubicBezTo>
                  <a:cubicBezTo>
                    <a:pt x="12113" y="25559"/>
                    <a:pt x="12501" y="25604"/>
                    <a:pt x="12875" y="25604"/>
                  </a:cubicBezTo>
                  <a:cubicBezTo>
                    <a:pt x="16689" y="25604"/>
                    <a:pt x="18954" y="20893"/>
                    <a:pt x="19516" y="17109"/>
                  </a:cubicBezTo>
                  <a:cubicBezTo>
                    <a:pt x="19835" y="15055"/>
                    <a:pt x="20748" y="13526"/>
                    <a:pt x="20337" y="11791"/>
                  </a:cubicBezTo>
                  <a:cubicBezTo>
                    <a:pt x="20031" y="10495"/>
                    <a:pt x="19317" y="9886"/>
                    <a:pt x="18582" y="9886"/>
                  </a:cubicBezTo>
                  <a:cubicBezTo>
                    <a:pt x="17893" y="9886"/>
                    <a:pt x="17185" y="10421"/>
                    <a:pt x="16777" y="11426"/>
                  </a:cubicBezTo>
                  <a:cubicBezTo>
                    <a:pt x="16138" y="12955"/>
                    <a:pt x="13330" y="17109"/>
                    <a:pt x="12029" y="18228"/>
                  </a:cubicBezTo>
                  <a:cubicBezTo>
                    <a:pt x="11116" y="15420"/>
                    <a:pt x="11481" y="11266"/>
                    <a:pt x="10340" y="8550"/>
                  </a:cubicBezTo>
                  <a:cubicBezTo>
                    <a:pt x="9450" y="6359"/>
                    <a:pt x="8834" y="4053"/>
                    <a:pt x="7510" y="2090"/>
                  </a:cubicBezTo>
                  <a:cubicBezTo>
                    <a:pt x="6711" y="926"/>
                    <a:pt x="5318" y="150"/>
                    <a:pt x="3880" y="13"/>
                  </a:cubicBezTo>
                  <a:cubicBezTo>
                    <a:pt x="3796" y="5"/>
                    <a:pt x="3709" y="1"/>
                    <a:pt x="3619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7" name="Google Shape;4577;p53"/>
            <p:cNvSpPr/>
            <p:nvPr/>
          </p:nvSpPr>
          <p:spPr>
            <a:xfrm>
              <a:off x="3162025" y="2632375"/>
              <a:ext cx="465675" cy="425250"/>
            </a:xfrm>
            <a:custGeom>
              <a:avLst/>
              <a:gdLst/>
              <a:ahLst/>
              <a:cxnLst/>
              <a:rect l="l" t="t" r="r" b="b"/>
              <a:pathLst>
                <a:path w="18627" h="17010" extrusionOk="0">
                  <a:moveTo>
                    <a:pt x="8241" y="0"/>
                  </a:moveTo>
                  <a:cubicBezTo>
                    <a:pt x="6346" y="662"/>
                    <a:pt x="2329" y="2078"/>
                    <a:pt x="1" y="2991"/>
                  </a:cubicBezTo>
                  <a:cubicBezTo>
                    <a:pt x="1" y="3013"/>
                    <a:pt x="1" y="3013"/>
                    <a:pt x="24" y="3013"/>
                  </a:cubicBezTo>
                  <a:cubicBezTo>
                    <a:pt x="526" y="4360"/>
                    <a:pt x="1074" y="5684"/>
                    <a:pt x="1690" y="6962"/>
                  </a:cubicBezTo>
                  <a:cubicBezTo>
                    <a:pt x="1713" y="7031"/>
                    <a:pt x="1758" y="7099"/>
                    <a:pt x="1781" y="7168"/>
                  </a:cubicBezTo>
                  <a:cubicBezTo>
                    <a:pt x="2032" y="7693"/>
                    <a:pt x="2283" y="8218"/>
                    <a:pt x="2557" y="8720"/>
                  </a:cubicBezTo>
                  <a:cubicBezTo>
                    <a:pt x="2603" y="8811"/>
                    <a:pt x="2671" y="8925"/>
                    <a:pt x="2717" y="9016"/>
                  </a:cubicBezTo>
                  <a:cubicBezTo>
                    <a:pt x="2740" y="9062"/>
                    <a:pt x="2763" y="9108"/>
                    <a:pt x="2786" y="9153"/>
                  </a:cubicBezTo>
                  <a:cubicBezTo>
                    <a:pt x="2900" y="9382"/>
                    <a:pt x="3037" y="9587"/>
                    <a:pt x="3151" y="9815"/>
                  </a:cubicBezTo>
                  <a:cubicBezTo>
                    <a:pt x="3333" y="10158"/>
                    <a:pt x="3539" y="10523"/>
                    <a:pt x="3744" y="10865"/>
                  </a:cubicBezTo>
                  <a:cubicBezTo>
                    <a:pt x="5045" y="13056"/>
                    <a:pt x="6894" y="16229"/>
                    <a:pt x="9588" y="16868"/>
                  </a:cubicBezTo>
                  <a:cubicBezTo>
                    <a:pt x="9991" y="16964"/>
                    <a:pt x="10379" y="17009"/>
                    <a:pt x="10753" y="17009"/>
                  </a:cubicBezTo>
                  <a:cubicBezTo>
                    <a:pt x="14567" y="17009"/>
                    <a:pt x="16832" y="12298"/>
                    <a:pt x="17394" y="8514"/>
                  </a:cubicBezTo>
                  <a:cubicBezTo>
                    <a:pt x="17713" y="6460"/>
                    <a:pt x="18626" y="4931"/>
                    <a:pt x="18215" y="3196"/>
                  </a:cubicBezTo>
                  <a:cubicBezTo>
                    <a:pt x="17942" y="2055"/>
                    <a:pt x="17211" y="1438"/>
                    <a:pt x="16412" y="1301"/>
                  </a:cubicBezTo>
                  <a:cubicBezTo>
                    <a:pt x="15750" y="1324"/>
                    <a:pt x="15043" y="1849"/>
                    <a:pt x="14655" y="2831"/>
                  </a:cubicBezTo>
                  <a:cubicBezTo>
                    <a:pt x="14541" y="3082"/>
                    <a:pt x="14381" y="3401"/>
                    <a:pt x="14175" y="3767"/>
                  </a:cubicBezTo>
                  <a:cubicBezTo>
                    <a:pt x="15294" y="4292"/>
                    <a:pt x="16298" y="5433"/>
                    <a:pt x="15842" y="8081"/>
                  </a:cubicBezTo>
                  <a:cubicBezTo>
                    <a:pt x="15137" y="12137"/>
                    <a:pt x="13164" y="14057"/>
                    <a:pt x="11813" y="14057"/>
                  </a:cubicBezTo>
                  <a:cubicBezTo>
                    <a:pt x="11370" y="14057"/>
                    <a:pt x="10994" y="13851"/>
                    <a:pt x="10752" y="13445"/>
                  </a:cubicBezTo>
                  <a:cubicBezTo>
                    <a:pt x="10227" y="12600"/>
                    <a:pt x="10318" y="10705"/>
                    <a:pt x="10501" y="9039"/>
                  </a:cubicBezTo>
                  <a:lnTo>
                    <a:pt x="10501" y="9039"/>
                  </a:lnTo>
                  <a:cubicBezTo>
                    <a:pt x="10272" y="9290"/>
                    <a:pt x="10067" y="9496"/>
                    <a:pt x="9907" y="9633"/>
                  </a:cubicBezTo>
                  <a:cubicBezTo>
                    <a:pt x="9702" y="8994"/>
                    <a:pt x="9565" y="8263"/>
                    <a:pt x="9451" y="7510"/>
                  </a:cubicBezTo>
                  <a:cubicBezTo>
                    <a:pt x="8774" y="8982"/>
                    <a:pt x="7907" y="10489"/>
                    <a:pt x="7182" y="10489"/>
                  </a:cubicBezTo>
                  <a:cubicBezTo>
                    <a:pt x="7075" y="10489"/>
                    <a:pt x="6971" y="10456"/>
                    <a:pt x="6871" y="10386"/>
                  </a:cubicBezTo>
                  <a:cubicBezTo>
                    <a:pt x="5433" y="9404"/>
                    <a:pt x="3744" y="5661"/>
                    <a:pt x="4612" y="4725"/>
                  </a:cubicBezTo>
                  <a:cubicBezTo>
                    <a:pt x="5159" y="4132"/>
                    <a:pt x="7351" y="3196"/>
                    <a:pt x="8903" y="2603"/>
                  </a:cubicBezTo>
                  <a:cubicBezTo>
                    <a:pt x="8743" y="1667"/>
                    <a:pt x="8560" y="776"/>
                    <a:pt x="824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8" name="Google Shape;4578;p53"/>
            <p:cNvSpPr/>
            <p:nvPr/>
          </p:nvSpPr>
          <p:spPr>
            <a:xfrm>
              <a:off x="3377725" y="2864600"/>
              <a:ext cx="33700" cy="95975"/>
            </a:xfrm>
            <a:custGeom>
              <a:avLst/>
              <a:gdLst/>
              <a:ahLst/>
              <a:cxnLst/>
              <a:rect l="l" t="t" r="r" b="b"/>
              <a:pathLst>
                <a:path w="1348" h="3839" extrusionOk="0">
                  <a:moveTo>
                    <a:pt x="1296" y="0"/>
                  </a:moveTo>
                  <a:cubicBezTo>
                    <a:pt x="1220" y="0"/>
                    <a:pt x="953" y="424"/>
                    <a:pt x="708" y="869"/>
                  </a:cubicBezTo>
                  <a:cubicBezTo>
                    <a:pt x="457" y="1325"/>
                    <a:pt x="252" y="1805"/>
                    <a:pt x="252" y="1805"/>
                  </a:cubicBezTo>
                  <a:cubicBezTo>
                    <a:pt x="252" y="1805"/>
                    <a:pt x="206" y="1919"/>
                    <a:pt x="161" y="2124"/>
                  </a:cubicBezTo>
                  <a:cubicBezTo>
                    <a:pt x="115" y="2307"/>
                    <a:pt x="69" y="2558"/>
                    <a:pt x="24" y="2832"/>
                  </a:cubicBezTo>
                  <a:cubicBezTo>
                    <a:pt x="1" y="2946"/>
                    <a:pt x="1" y="3083"/>
                    <a:pt x="1" y="3197"/>
                  </a:cubicBezTo>
                  <a:cubicBezTo>
                    <a:pt x="1" y="3334"/>
                    <a:pt x="1" y="3448"/>
                    <a:pt x="24" y="3539"/>
                  </a:cubicBezTo>
                  <a:cubicBezTo>
                    <a:pt x="66" y="3708"/>
                    <a:pt x="89" y="3838"/>
                    <a:pt x="128" y="3838"/>
                  </a:cubicBezTo>
                  <a:cubicBezTo>
                    <a:pt x="131" y="3838"/>
                    <a:pt x="134" y="3838"/>
                    <a:pt x="138" y="3836"/>
                  </a:cubicBezTo>
                  <a:cubicBezTo>
                    <a:pt x="161" y="3836"/>
                    <a:pt x="183" y="3699"/>
                    <a:pt x="206" y="3516"/>
                  </a:cubicBezTo>
                  <a:cubicBezTo>
                    <a:pt x="206" y="3425"/>
                    <a:pt x="229" y="3334"/>
                    <a:pt x="275" y="3220"/>
                  </a:cubicBezTo>
                  <a:cubicBezTo>
                    <a:pt x="298" y="3106"/>
                    <a:pt x="320" y="2991"/>
                    <a:pt x="343" y="2877"/>
                  </a:cubicBezTo>
                  <a:cubicBezTo>
                    <a:pt x="435" y="2626"/>
                    <a:pt x="503" y="2398"/>
                    <a:pt x="571" y="2215"/>
                  </a:cubicBezTo>
                  <a:cubicBezTo>
                    <a:pt x="640" y="2056"/>
                    <a:pt x="686" y="1941"/>
                    <a:pt x="686" y="1941"/>
                  </a:cubicBezTo>
                  <a:cubicBezTo>
                    <a:pt x="686" y="1941"/>
                    <a:pt x="845" y="1462"/>
                    <a:pt x="1005" y="983"/>
                  </a:cubicBezTo>
                  <a:cubicBezTo>
                    <a:pt x="1188" y="503"/>
                    <a:pt x="1348" y="24"/>
                    <a:pt x="1302" y="1"/>
                  </a:cubicBezTo>
                  <a:cubicBezTo>
                    <a:pt x="1300" y="1"/>
                    <a:pt x="1298" y="0"/>
                    <a:pt x="129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9" name="Google Shape;4579;p53"/>
            <p:cNvSpPr/>
            <p:nvPr/>
          </p:nvSpPr>
          <p:spPr>
            <a:xfrm>
              <a:off x="3430225" y="3022125"/>
              <a:ext cx="26850" cy="12650"/>
            </a:xfrm>
            <a:custGeom>
              <a:avLst/>
              <a:gdLst/>
              <a:ahLst/>
              <a:cxnLst/>
              <a:rect l="l" t="t" r="r" b="b"/>
              <a:pathLst>
                <a:path w="1074" h="506" extrusionOk="0">
                  <a:moveTo>
                    <a:pt x="480" y="0"/>
                  </a:moveTo>
                  <a:cubicBezTo>
                    <a:pt x="480" y="0"/>
                    <a:pt x="343" y="91"/>
                    <a:pt x="229" y="183"/>
                  </a:cubicBezTo>
                  <a:cubicBezTo>
                    <a:pt x="92" y="297"/>
                    <a:pt x="1" y="434"/>
                    <a:pt x="46" y="479"/>
                  </a:cubicBezTo>
                  <a:cubicBezTo>
                    <a:pt x="66" y="499"/>
                    <a:pt x="101" y="506"/>
                    <a:pt x="145" y="506"/>
                  </a:cubicBezTo>
                  <a:cubicBezTo>
                    <a:pt x="204" y="506"/>
                    <a:pt x="277" y="493"/>
                    <a:pt x="343" y="479"/>
                  </a:cubicBezTo>
                  <a:cubicBezTo>
                    <a:pt x="480" y="479"/>
                    <a:pt x="594" y="457"/>
                    <a:pt x="594" y="457"/>
                  </a:cubicBezTo>
                  <a:cubicBezTo>
                    <a:pt x="594" y="457"/>
                    <a:pt x="708" y="411"/>
                    <a:pt x="822" y="342"/>
                  </a:cubicBezTo>
                  <a:cubicBezTo>
                    <a:pt x="937" y="297"/>
                    <a:pt x="1051" y="228"/>
                    <a:pt x="1074" y="160"/>
                  </a:cubicBezTo>
                  <a:cubicBezTo>
                    <a:pt x="1074" y="91"/>
                    <a:pt x="937" y="46"/>
                    <a:pt x="80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0" name="Google Shape;4580;p53"/>
            <p:cNvSpPr/>
            <p:nvPr/>
          </p:nvSpPr>
          <p:spPr>
            <a:xfrm>
              <a:off x="3098700" y="2415650"/>
              <a:ext cx="296175" cy="377100"/>
            </a:xfrm>
            <a:custGeom>
              <a:avLst/>
              <a:gdLst/>
              <a:ahLst/>
              <a:cxnLst/>
              <a:rect l="l" t="t" r="r" b="b"/>
              <a:pathLst>
                <a:path w="11847" h="15084" extrusionOk="0">
                  <a:moveTo>
                    <a:pt x="4195" y="0"/>
                  </a:moveTo>
                  <a:cubicBezTo>
                    <a:pt x="2892" y="0"/>
                    <a:pt x="1174" y="450"/>
                    <a:pt x="480" y="1594"/>
                  </a:cubicBezTo>
                  <a:cubicBezTo>
                    <a:pt x="297" y="1890"/>
                    <a:pt x="160" y="2278"/>
                    <a:pt x="92" y="2666"/>
                  </a:cubicBezTo>
                  <a:cubicBezTo>
                    <a:pt x="23" y="3054"/>
                    <a:pt x="0" y="3442"/>
                    <a:pt x="0" y="3785"/>
                  </a:cubicBezTo>
                  <a:cubicBezTo>
                    <a:pt x="23" y="5405"/>
                    <a:pt x="480" y="7003"/>
                    <a:pt x="890" y="8510"/>
                  </a:cubicBezTo>
                  <a:cubicBezTo>
                    <a:pt x="1507" y="10747"/>
                    <a:pt x="2260" y="12938"/>
                    <a:pt x="3127" y="15083"/>
                  </a:cubicBezTo>
                  <a:cubicBezTo>
                    <a:pt x="6437" y="11979"/>
                    <a:pt x="10409" y="10404"/>
                    <a:pt x="11847" y="9902"/>
                  </a:cubicBezTo>
                  <a:cubicBezTo>
                    <a:pt x="11755" y="9674"/>
                    <a:pt x="11664" y="9423"/>
                    <a:pt x="11573" y="9172"/>
                  </a:cubicBezTo>
                  <a:cubicBezTo>
                    <a:pt x="10591" y="6729"/>
                    <a:pt x="9952" y="4104"/>
                    <a:pt x="8468" y="1913"/>
                  </a:cubicBezTo>
                  <a:cubicBezTo>
                    <a:pt x="7601" y="612"/>
                    <a:pt x="6232" y="133"/>
                    <a:pt x="4634" y="19"/>
                  </a:cubicBezTo>
                  <a:cubicBezTo>
                    <a:pt x="4495" y="7"/>
                    <a:pt x="4347" y="0"/>
                    <a:pt x="41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1" name="Google Shape;4581;p53"/>
            <p:cNvSpPr/>
            <p:nvPr/>
          </p:nvSpPr>
          <p:spPr>
            <a:xfrm>
              <a:off x="3098700" y="2418950"/>
              <a:ext cx="296175" cy="373800"/>
            </a:xfrm>
            <a:custGeom>
              <a:avLst/>
              <a:gdLst/>
              <a:ahLst/>
              <a:cxnLst/>
              <a:rect l="l" t="t" r="r" b="b"/>
              <a:pathLst>
                <a:path w="11847" h="14952" extrusionOk="0">
                  <a:moveTo>
                    <a:pt x="2945" y="1"/>
                  </a:moveTo>
                  <a:cubicBezTo>
                    <a:pt x="2055" y="183"/>
                    <a:pt x="1187" y="571"/>
                    <a:pt x="662" y="1211"/>
                  </a:cubicBezTo>
                  <a:cubicBezTo>
                    <a:pt x="594" y="1302"/>
                    <a:pt x="525" y="1370"/>
                    <a:pt x="480" y="1462"/>
                  </a:cubicBezTo>
                  <a:cubicBezTo>
                    <a:pt x="297" y="1781"/>
                    <a:pt x="160" y="2146"/>
                    <a:pt x="92" y="2534"/>
                  </a:cubicBezTo>
                  <a:cubicBezTo>
                    <a:pt x="23" y="2922"/>
                    <a:pt x="0" y="3310"/>
                    <a:pt x="0" y="3653"/>
                  </a:cubicBezTo>
                  <a:cubicBezTo>
                    <a:pt x="23" y="5273"/>
                    <a:pt x="480" y="6871"/>
                    <a:pt x="890" y="8378"/>
                  </a:cubicBezTo>
                  <a:cubicBezTo>
                    <a:pt x="1507" y="10615"/>
                    <a:pt x="2260" y="12806"/>
                    <a:pt x="3127" y="14951"/>
                  </a:cubicBezTo>
                  <a:cubicBezTo>
                    <a:pt x="6437" y="11847"/>
                    <a:pt x="10409" y="10272"/>
                    <a:pt x="11847" y="9770"/>
                  </a:cubicBezTo>
                  <a:cubicBezTo>
                    <a:pt x="11801" y="9656"/>
                    <a:pt x="11755" y="9519"/>
                    <a:pt x="11687" y="9405"/>
                  </a:cubicBezTo>
                  <a:cubicBezTo>
                    <a:pt x="10353" y="10015"/>
                    <a:pt x="6553" y="11754"/>
                    <a:pt x="5427" y="11754"/>
                  </a:cubicBezTo>
                  <a:cubicBezTo>
                    <a:pt x="5205" y="11754"/>
                    <a:pt x="5087" y="11686"/>
                    <a:pt x="5113" y="11528"/>
                  </a:cubicBezTo>
                  <a:cubicBezTo>
                    <a:pt x="5273" y="10546"/>
                    <a:pt x="10021" y="8537"/>
                    <a:pt x="11185" y="8058"/>
                  </a:cubicBezTo>
                  <a:cubicBezTo>
                    <a:pt x="11025" y="7602"/>
                    <a:pt x="10865" y="7168"/>
                    <a:pt x="10728" y="6734"/>
                  </a:cubicBezTo>
                  <a:cubicBezTo>
                    <a:pt x="10637" y="6506"/>
                    <a:pt x="10568" y="6301"/>
                    <a:pt x="10500" y="6095"/>
                  </a:cubicBezTo>
                  <a:cubicBezTo>
                    <a:pt x="9452" y="6941"/>
                    <a:pt x="7190" y="8586"/>
                    <a:pt x="5586" y="8586"/>
                  </a:cubicBezTo>
                  <a:cubicBezTo>
                    <a:pt x="5199" y="8586"/>
                    <a:pt x="4850" y="8490"/>
                    <a:pt x="4565" y="8264"/>
                  </a:cubicBezTo>
                  <a:cubicBezTo>
                    <a:pt x="3127" y="7168"/>
                    <a:pt x="1233" y="1987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2" name="Google Shape;4582;p53"/>
            <p:cNvSpPr/>
            <p:nvPr/>
          </p:nvSpPr>
          <p:spPr>
            <a:xfrm>
              <a:off x="3167175" y="2622975"/>
              <a:ext cx="196900" cy="118450"/>
            </a:xfrm>
            <a:custGeom>
              <a:avLst/>
              <a:gdLst/>
              <a:ahLst/>
              <a:cxnLst/>
              <a:rect l="l" t="t" r="r" b="b"/>
              <a:pathLst>
                <a:path w="7876" h="4738" extrusionOk="0">
                  <a:moveTo>
                    <a:pt x="7797" y="0"/>
                  </a:moveTo>
                  <a:cubicBezTo>
                    <a:pt x="7522" y="0"/>
                    <a:pt x="6557" y="113"/>
                    <a:pt x="5593" y="422"/>
                  </a:cubicBezTo>
                  <a:cubicBezTo>
                    <a:pt x="5045" y="650"/>
                    <a:pt x="4497" y="833"/>
                    <a:pt x="4109" y="1061"/>
                  </a:cubicBezTo>
                  <a:cubicBezTo>
                    <a:pt x="3721" y="1267"/>
                    <a:pt x="3447" y="1426"/>
                    <a:pt x="3447" y="1426"/>
                  </a:cubicBezTo>
                  <a:cubicBezTo>
                    <a:pt x="3447" y="1426"/>
                    <a:pt x="3196" y="1586"/>
                    <a:pt x="2831" y="1860"/>
                  </a:cubicBezTo>
                  <a:cubicBezTo>
                    <a:pt x="2465" y="2111"/>
                    <a:pt x="2032" y="2522"/>
                    <a:pt x="1575" y="2910"/>
                  </a:cubicBezTo>
                  <a:cubicBezTo>
                    <a:pt x="731" y="3755"/>
                    <a:pt x="0" y="4713"/>
                    <a:pt x="46" y="4736"/>
                  </a:cubicBezTo>
                  <a:cubicBezTo>
                    <a:pt x="48" y="4737"/>
                    <a:pt x="50" y="4738"/>
                    <a:pt x="53" y="4738"/>
                  </a:cubicBezTo>
                  <a:cubicBezTo>
                    <a:pt x="155" y="4738"/>
                    <a:pt x="936" y="3895"/>
                    <a:pt x="1803" y="3161"/>
                  </a:cubicBezTo>
                  <a:cubicBezTo>
                    <a:pt x="2260" y="2819"/>
                    <a:pt x="2694" y="2431"/>
                    <a:pt x="3082" y="2202"/>
                  </a:cubicBezTo>
                  <a:cubicBezTo>
                    <a:pt x="3424" y="1974"/>
                    <a:pt x="3675" y="1814"/>
                    <a:pt x="3675" y="1814"/>
                  </a:cubicBezTo>
                  <a:cubicBezTo>
                    <a:pt x="3675" y="1814"/>
                    <a:pt x="3926" y="1677"/>
                    <a:pt x="4291" y="1449"/>
                  </a:cubicBezTo>
                  <a:cubicBezTo>
                    <a:pt x="4657" y="1198"/>
                    <a:pt x="5182" y="993"/>
                    <a:pt x="5707" y="742"/>
                  </a:cubicBezTo>
                  <a:cubicBezTo>
                    <a:pt x="6757" y="308"/>
                    <a:pt x="7875" y="80"/>
                    <a:pt x="7875" y="11"/>
                  </a:cubicBezTo>
                  <a:cubicBezTo>
                    <a:pt x="7875" y="4"/>
                    <a:pt x="7848" y="0"/>
                    <a:pt x="7797" y="0"/>
                  </a:cubicBez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3" name="Google Shape;4583;p53"/>
            <p:cNvSpPr/>
            <p:nvPr/>
          </p:nvSpPr>
          <p:spPr>
            <a:xfrm>
              <a:off x="3277300" y="2480175"/>
              <a:ext cx="40550" cy="40450"/>
            </a:xfrm>
            <a:custGeom>
              <a:avLst/>
              <a:gdLst/>
              <a:ahLst/>
              <a:cxnLst/>
              <a:rect l="l" t="t" r="r" b="b"/>
              <a:pathLst>
                <a:path w="1622" h="1618" extrusionOk="0">
                  <a:moveTo>
                    <a:pt x="397" y="0"/>
                  </a:moveTo>
                  <a:cubicBezTo>
                    <a:pt x="335" y="0"/>
                    <a:pt x="278" y="13"/>
                    <a:pt x="229" y="40"/>
                  </a:cubicBezTo>
                  <a:cubicBezTo>
                    <a:pt x="1" y="177"/>
                    <a:pt x="46" y="633"/>
                    <a:pt x="366" y="1067"/>
                  </a:cubicBezTo>
                  <a:cubicBezTo>
                    <a:pt x="619" y="1392"/>
                    <a:pt x="958" y="1618"/>
                    <a:pt x="1213" y="1618"/>
                  </a:cubicBezTo>
                  <a:cubicBezTo>
                    <a:pt x="1280" y="1618"/>
                    <a:pt x="1341" y="1602"/>
                    <a:pt x="1393" y="1569"/>
                  </a:cubicBezTo>
                  <a:cubicBezTo>
                    <a:pt x="1621" y="1432"/>
                    <a:pt x="1576" y="976"/>
                    <a:pt x="1256" y="565"/>
                  </a:cubicBezTo>
                  <a:cubicBezTo>
                    <a:pt x="999" y="216"/>
                    <a:pt x="654" y="0"/>
                    <a:pt x="397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4" name="Google Shape;4584;p53"/>
            <p:cNvSpPr/>
            <p:nvPr/>
          </p:nvSpPr>
          <p:spPr>
            <a:xfrm>
              <a:off x="3245350" y="2441725"/>
              <a:ext cx="29125" cy="29250"/>
            </a:xfrm>
            <a:custGeom>
              <a:avLst/>
              <a:gdLst/>
              <a:ahLst/>
              <a:cxnLst/>
              <a:rect l="l" t="t" r="r" b="b"/>
              <a:pathLst>
                <a:path w="1165" h="1170" extrusionOk="0">
                  <a:moveTo>
                    <a:pt x="291" y="0"/>
                  </a:moveTo>
                  <a:cubicBezTo>
                    <a:pt x="250" y="0"/>
                    <a:pt x="213" y="8"/>
                    <a:pt x="183" y="26"/>
                  </a:cubicBezTo>
                  <a:cubicBezTo>
                    <a:pt x="0" y="140"/>
                    <a:pt x="46" y="459"/>
                    <a:pt x="274" y="779"/>
                  </a:cubicBezTo>
                  <a:cubicBezTo>
                    <a:pt x="459" y="1019"/>
                    <a:pt x="704" y="1170"/>
                    <a:pt x="887" y="1170"/>
                  </a:cubicBezTo>
                  <a:cubicBezTo>
                    <a:pt x="930" y="1170"/>
                    <a:pt x="970" y="1161"/>
                    <a:pt x="1005" y="1144"/>
                  </a:cubicBezTo>
                  <a:cubicBezTo>
                    <a:pt x="1164" y="1030"/>
                    <a:pt x="1142" y="710"/>
                    <a:pt x="913" y="414"/>
                  </a:cubicBezTo>
                  <a:cubicBezTo>
                    <a:pt x="728" y="154"/>
                    <a:pt x="468" y="0"/>
                    <a:pt x="291" y="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5" name="Google Shape;4585;p53"/>
            <p:cNvSpPr/>
            <p:nvPr/>
          </p:nvSpPr>
          <p:spPr>
            <a:xfrm>
              <a:off x="3486725" y="2025800"/>
              <a:ext cx="252825" cy="1234550"/>
            </a:xfrm>
            <a:custGeom>
              <a:avLst/>
              <a:gdLst/>
              <a:ahLst/>
              <a:cxnLst/>
              <a:rect l="l" t="t" r="r" b="b"/>
              <a:pathLst>
                <a:path w="10113" h="49382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1486" y="49381"/>
                    <a:pt x="3370" y="49381"/>
                  </a:cubicBezTo>
                  <a:cubicBezTo>
                    <a:pt x="3947" y="49381"/>
                    <a:pt x="4561" y="49259"/>
                    <a:pt x="5182" y="48938"/>
                  </a:cubicBezTo>
                  <a:lnTo>
                    <a:pt x="10112" y="9747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6" name="Google Shape;4586;p53"/>
            <p:cNvSpPr/>
            <p:nvPr/>
          </p:nvSpPr>
          <p:spPr>
            <a:xfrm>
              <a:off x="3605975" y="2025800"/>
              <a:ext cx="133575" cy="263625"/>
            </a:xfrm>
            <a:custGeom>
              <a:avLst/>
              <a:gdLst/>
              <a:ahLst/>
              <a:cxnLst/>
              <a:rect l="l" t="t" r="r" b="b"/>
              <a:pathLst>
                <a:path w="5343" h="10545" extrusionOk="0">
                  <a:moveTo>
                    <a:pt x="4155" y="0"/>
                  </a:moveTo>
                  <a:lnTo>
                    <a:pt x="92" y="8925"/>
                  </a:lnTo>
                  <a:lnTo>
                    <a:pt x="1" y="9655"/>
                  </a:lnTo>
                  <a:cubicBezTo>
                    <a:pt x="271" y="9760"/>
                    <a:pt x="581" y="9826"/>
                    <a:pt x="944" y="9826"/>
                  </a:cubicBezTo>
                  <a:cubicBezTo>
                    <a:pt x="1132" y="9826"/>
                    <a:pt x="1335" y="9808"/>
                    <a:pt x="1553" y="9769"/>
                  </a:cubicBezTo>
                  <a:cubicBezTo>
                    <a:pt x="1553" y="9769"/>
                    <a:pt x="1919" y="10545"/>
                    <a:pt x="2773" y="10545"/>
                  </a:cubicBezTo>
                  <a:cubicBezTo>
                    <a:pt x="3145" y="10545"/>
                    <a:pt x="3610" y="10397"/>
                    <a:pt x="4178" y="9975"/>
                  </a:cubicBezTo>
                  <a:cubicBezTo>
                    <a:pt x="4178" y="9975"/>
                    <a:pt x="4657" y="10317"/>
                    <a:pt x="5251" y="10477"/>
                  </a:cubicBezTo>
                  <a:lnTo>
                    <a:pt x="5342" y="9747"/>
                  </a:lnTo>
                  <a:lnTo>
                    <a:pt x="41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7" name="Google Shape;4587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8" name="Google Shape;4588;p53"/>
            <p:cNvSpPr/>
            <p:nvPr/>
          </p:nvSpPr>
          <p:spPr>
            <a:xfrm>
              <a:off x="3659625" y="2025800"/>
              <a:ext cx="65075" cy="128975"/>
            </a:xfrm>
            <a:custGeom>
              <a:avLst/>
              <a:gdLst/>
              <a:ahLst/>
              <a:cxnLst/>
              <a:rect l="l" t="t" r="r" b="b"/>
              <a:pathLst>
                <a:path w="2603" h="5159" extrusionOk="0">
                  <a:moveTo>
                    <a:pt x="2009" y="0"/>
                  </a:moveTo>
                  <a:lnTo>
                    <a:pt x="1" y="4383"/>
                  </a:lnTo>
                  <a:cubicBezTo>
                    <a:pt x="297" y="4679"/>
                    <a:pt x="662" y="4999"/>
                    <a:pt x="936" y="5022"/>
                  </a:cubicBezTo>
                  <a:cubicBezTo>
                    <a:pt x="1439" y="5090"/>
                    <a:pt x="1941" y="5159"/>
                    <a:pt x="1941" y="5159"/>
                  </a:cubicBezTo>
                  <a:lnTo>
                    <a:pt x="2603" y="4953"/>
                  </a:lnTo>
                  <a:lnTo>
                    <a:pt x="20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9" name="Google Shape;4589;p53"/>
            <p:cNvSpPr/>
            <p:nvPr/>
          </p:nvSpPr>
          <p:spPr>
            <a:xfrm>
              <a:off x="3486725" y="2025800"/>
              <a:ext cx="223150" cy="1226875"/>
            </a:xfrm>
            <a:custGeom>
              <a:avLst/>
              <a:gdLst/>
              <a:ahLst/>
              <a:cxnLst/>
              <a:rect l="l" t="t" r="r" b="b"/>
              <a:pathLst>
                <a:path w="8926" h="49075" extrusionOk="0">
                  <a:moveTo>
                    <a:pt x="8925" y="0"/>
                  </a:moveTo>
                  <a:lnTo>
                    <a:pt x="4862" y="8925"/>
                  </a:lnTo>
                  <a:lnTo>
                    <a:pt x="0" y="48070"/>
                  </a:lnTo>
                  <a:cubicBezTo>
                    <a:pt x="0" y="48070"/>
                    <a:pt x="708" y="48686"/>
                    <a:pt x="1735" y="49074"/>
                  </a:cubicBezTo>
                  <a:lnTo>
                    <a:pt x="6323" y="9769"/>
                  </a:lnTo>
                  <a:lnTo>
                    <a:pt x="8925" y="114"/>
                  </a:lnTo>
                  <a:lnTo>
                    <a:pt x="892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0" name="Google Shape;4590;p53"/>
            <p:cNvSpPr/>
            <p:nvPr/>
          </p:nvSpPr>
          <p:spPr>
            <a:xfrm>
              <a:off x="3583725" y="2025800"/>
              <a:ext cx="155825" cy="1233725"/>
            </a:xfrm>
            <a:custGeom>
              <a:avLst/>
              <a:gdLst/>
              <a:ahLst/>
              <a:cxnLst/>
              <a:rect l="l" t="t" r="r" b="b"/>
              <a:pathLst>
                <a:path w="6233" h="49349" extrusionOk="0">
                  <a:moveTo>
                    <a:pt x="5045" y="0"/>
                  </a:moveTo>
                  <a:lnTo>
                    <a:pt x="5000" y="91"/>
                  </a:lnTo>
                  <a:cubicBezTo>
                    <a:pt x="5045" y="2420"/>
                    <a:pt x="5068" y="9975"/>
                    <a:pt x="5068" y="9975"/>
                  </a:cubicBezTo>
                  <a:lnTo>
                    <a:pt x="1" y="49348"/>
                  </a:lnTo>
                  <a:cubicBezTo>
                    <a:pt x="412" y="49303"/>
                    <a:pt x="845" y="49166"/>
                    <a:pt x="1302" y="48938"/>
                  </a:cubicBezTo>
                  <a:lnTo>
                    <a:pt x="6232" y="9747"/>
                  </a:lnTo>
                  <a:lnTo>
                    <a:pt x="504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1" name="Google Shape;4591;p53"/>
            <p:cNvSpPr/>
            <p:nvPr/>
          </p:nvSpPr>
          <p:spPr>
            <a:xfrm>
              <a:off x="3486725" y="3075750"/>
              <a:ext cx="148950" cy="184600"/>
            </a:xfrm>
            <a:custGeom>
              <a:avLst/>
              <a:gdLst/>
              <a:ahLst/>
              <a:cxnLst/>
              <a:rect l="l" t="t" r="r" b="b"/>
              <a:pathLst>
                <a:path w="5958" h="7384" extrusionOk="0">
                  <a:moveTo>
                    <a:pt x="754" y="1"/>
                  </a:moveTo>
                  <a:lnTo>
                    <a:pt x="0" y="6072"/>
                  </a:lnTo>
                  <a:cubicBezTo>
                    <a:pt x="0" y="6072"/>
                    <a:pt x="1486" y="7383"/>
                    <a:pt x="3370" y="7383"/>
                  </a:cubicBezTo>
                  <a:cubicBezTo>
                    <a:pt x="3947" y="7383"/>
                    <a:pt x="4561" y="7261"/>
                    <a:pt x="5182" y="6940"/>
                  </a:cubicBezTo>
                  <a:lnTo>
                    <a:pt x="5958" y="640"/>
                  </a:lnTo>
                  <a:lnTo>
                    <a:pt x="5958" y="640"/>
                  </a:lnTo>
                  <a:cubicBezTo>
                    <a:pt x="5415" y="848"/>
                    <a:pt x="4857" y="931"/>
                    <a:pt x="4311" y="931"/>
                  </a:cubicBezTo>
                  <a:cubicBezTo>
                    <a:pt x="2880" y="931"/>
                    <a:pt x="1530" y="364"/>
                    <a:pt x="7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2" name="Google Shape;4592;p53"/>
            <p:cNvSpPr/>
            <p:nvPr/>
          </p:nvSpPr>
          <p:spPr>
            <a:xfrm>
              <a:off x="3498125" y="3081450"/>
              <a:ext cx="137550" cy="178900"/>
            </a:xfrm>
            <a:custGeom>
              <a:avLst/>
              <a:gdLst/>
              <a:ahLst/>
              <a:cxnLst/>
              <a:rect l="l" t="t" r="r" b="b"/>
              <a:pathLst>
                <a:path w="5502" h="7156" extrusionOk="0">
                  <a:moveTo>
                    <a:pt x="823" y="1"/>
                  </a:moveTo>
                  <a:cubicBezTo>
                    <a:pt x="594" y="138"/>
                    <a:pt x="389" y="320"/>
                    <a:pt x="206" y="526"/>
                  </a:cubicBezTo>
                  <a:lnTo>
                    <a:pt x="1" y="2169"/>
                  </a:lnTo>
                  <a:cubicBezTo>
                    <a:pt x="777" y="2352"/>
                    <a:pt x="3288" y="3037"/>
                    <a:pt x="3653" y="3881"/>
                  </a:cubicBezTo>
                  <a:cubicBezTo>
                    <a:pt x="3950" y="4566"/>
                    <a:pt x="3265" y="6187"/>
                    <a:pt x="2557" y="7145"/>
                  </a:cubicBezTo>
                  <a:cubicBezTo>
                    <a:pt x="2662" y="7152"/>
                    <a:pt x="2768" y="7156"/>
                    <a:pt x="2875" y="7156"/>
                  </a:cubicBezTo>
                  <a:cubicBezTo>
                    <a:pt x="3466" y="7156"/>
                    <a:pt x="4088" y="7040"/>
                    <a:pt x="4726" y="6712"/>
                  </a:cubicBezTo>
                  <a:lnTo>
                    <a:pt x="5502" y="412"/>
                  </a:lnTo>
                  <a:lnTo>
                    <a:pt x="5502" y="412"/>
                  </a:lnTo>
                  <a:cubicBezTo>
                    <a:pt x="4963" y="619"/>
                    <a:pt x="4404" y="701"/>
                    <a:pt x="3856" y="701"/>
                  </a:cubicBezTo>
                  <a:cubicBezTo>
                    <a:pt x="2711" y="701"/>
                    <a:pt x="1610" y="341"/>
                    <a:pt x="82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3" name="Google Shape;4593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4" name="Google Shape;4594;p53"/>
            <p:cNvSpPr/>
            <p:nvPr/>
          </p:nvSpPr>
          <p:spPr>
            <a:xfrm>
              <a:off x="3500425" y="3075750"/>
              <a:ext cx="135250" cy="68425"/>
            </a:xfrm>
            <a:custGeom>
              <a:avLst/>
              <a:gdLst/>
              <a:ahLst/>
              <a:cxnLst/>
              <a:rect l="l" t="t" r="r" b="b"/>
              <a:pathLst>
                <a:path w="5410" h="2737" extrusionOk="0">
                  <a:moveTo>
                    <a:pt x="206" y="1"/>
                  </a:moveTo>
                  <a:lnTo>
                    <a:pt x="0" y="1735"/>
                  </a:lnTo>
                  <a:cubicBezTo>
                    <a:pt x="867" y="2192"/>
                    <a:pt x="2191" y="2737"/>
                    <a:pt x="3499" y="2737"/>
                  </a:cubicBezTo>
                  <a:cubicBezTo>
                    <a:pt x="4085" y="2737"/>
                    <a:pt x="4668" y="2627"/>
                    <a:pt x="5204" y="2352"/>
                  </a:cubicBezTo>
                  <a:lnTo>
                    <a:pt x="5410" y="640"/>
                  </a:lnTo>
                  <a:lnTo>
                    <a:pt x="5410" y="640"/>
                  </a:lnTo>
                  <a:cubicBezTo>
                    <a:pt x="4867" y="848"/>
                    <a:pt x="4309" y="931"/>
                    <a:pt x="3763" y="931"/>
                  </a:cubicBezTo>
                  <a:cubicBezTo>
                    <a:pt x="2332" y="931"/>
                    <a:pt x="982" y="364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5" name="Google Shape;4595;p53"/>
            <p:cNvSpPr/>
            <p:nvPr/>
          </p:nvSpPr>
          <p:spPr>
            <a:xfrm>
              <a:off x="3503850" y="3075750"/>
              <a:ext cx="131825" cy="68300"/>
            </a:xfrm>
            <a:custGeom>
              <a:avLst/>
              <a:gdLst/>
              <a:ahLst/>
              <a:cxnLst/>
              <a:rect l="l" t="t" r="r" b="b"/>
              <a:pathLst>
                <a:path w="5273" h="2732" extrusionOk="0">
                  <a:moveTo>
                    <a:pt x="69" y="1"/>
                  </a:moveTo>
                  <a:lnTo>
                    <a:pt x="0" y="617"/>
                  </a:lnTo>
                  <a:cubicBezTo>
                    <a:pt x="708" y="1165"/>
                    <a:pt x="2694" y="1142"/>
                    <a:pt x="3675" y="1781"/>
                  </a:cubicBezTo>
                  <a:cubicBezTo>
                    <a:pt x="4358" y="2236"/>
                    <a:pt x="3429" y="2356"/>
                    <a:pt x="2279" y="2356"/>
                  </a:cubicBezTo>
                  <a:cubicBezTo>
                    <a:pt x="1930" y="2356"/>
                    <a:pt x="1561" y="2345"/>
                    <a:pt x="1210" y="2329"/>
                  </a:cubicBezTo>
                  <a:lnTo>
                    <a:pt x="1210" y="2329"/>
                  </a:lnTo>
                  <a:cubicBezTo>
                    <a:pt x="1886" y="2558"/>
                    <a:pt x="2633" y="2731"/>
                    <a:pt x="3372" y="2731"/>
                  </a:cubicBezTo>
                  <a:cubicBezTo>
                    <a:pt x="3956" y="2731"/>
                    <a:pt x="4534" y="2624"/>
                    <a:pt x="5067" y="2352"/>
                  </a:cubicBezTo>
                  <a:lnTo>
                    <a:pt x="5273" y="640"/>
                  </a:lnTo>
                  <a:lnTo>
                    <a:pt x="5273" y="640"/>
                  </a:lnTo>
                  <a:cubicBezTo>
                    <a:pt x="4730" y="848"/>
                    <a:pt x="4172" y="931"/>
                    <a:pt x="3626" y="931"/>
                  </a:cubicBezTo>
                  <a:cubicBezTo>
                    <a:pt x="2195" y="931"/>
                    <a:pt x="845" y="364"/>
                    <a:pt x="69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6" name="Google Shape;4596;p53"/>
            <p:cNvSpPr/>
            <p:nvPr/>
          </p:nvSpPr>
          <p:spPr>
            <a:xfrm>
              <a:off x="3482150" y="3119125"/>
              <a:ext cx="134125" cy="145525"/>
            </a:xfrm>
            <a:custGeom>
              <a:avLst/>
              <a:gdLst/>
              <a:ahLst/>
              <a:cxnLst/>
              <a:rect l="l" t="t" r="r" b="b"/>
              <a:pathLst>
                <a:path w="5365" h="5821" extrusionOk="0">
                  <a:moveTo>
                    <a:pt x="731" y="0"/>
                  </a:moveTo>
                  <a:cubicBezTo>
                    <a:pt x="640" y="366"/>
                    <a:pt x="594" y="731"/>
                    <a:pt x="503" y="1073"/>
                  </a:cubicBezTo>
                  <a:cubicBezTo>
                    <a:pt x="435" y="1438"/>
                    <a:pt x="389" y="1804"/>
                    <a:pt x="320" y="2146"/>
                  </a:cubicBezTo>
                  <a:cubicBezTo>
                    <a:pt x="206" y="2876"/>
                    <a:pt x="92" y="3584"/>
                    <a:pt x="1" y="4314"/>
                  </a:cubicBezTo>
                  <a:lnTo>
                    <a:pt x="1" y="4406"/>
                  </a:lnTo>
                  <a:lnTo>
                    <a:pt x="69" y="4451"/>
                  </a:lnTo>
                  <a:cubicBezTo>
                    <a:pt x="252" y="4634"/>
                    <a:pt x="435" y="4794"/>
                    <a:pt x="640" y="4931"/>
                  </a:cubicBezTo>
                  <a:cubicBezTo>
                    <a:pt x="823" y="5068"/>
                    <a:pt x="1028" y="5182"/>
                    <a:pt x="1256" y="5296"/>
                  </a:cubicBezTo>
                  <a:cubicBezTo>
                    <a:pt x="1348" y="5341"/>
                    <a:pt x="1462" y="5387"/>
                    <a:pt x="1576" y="5456"/>
                  </a:cubicBezTo>
                  <a:cubicBezTo>
                    <a:pt x="1690" y="5501"/>
                    <a:pt x="1804" y="5524"/>
                    <a:pt x="1918" y="5570"/>
                  </a:cubicBezTo>
                  <a:cubicBezTo>
                    <a:pt x="2032" y="5615"/>
                    <a:pt x="2146" y="5638"/>
                    <a:pt x="2261" y="5684"/>
                  </a:cubicBezTo>
                  <a:cubicBezTo>
                    <a:pt x="2375" y="5707"/>
                    <a:pt x="2489" y="5752"/>
                    <a:pt x="2603" y="5752"/>
                  </a:cubicBezTo>
                  <a:cubicBezTo>
                    <a:pt x="2740" y="5775"/>
                    <a:pt x="2854" y="5798"/>
                    <a:pt x="2968" y="5798"/>
                  </a:cubicBezTo>
                  <a:lnTo>
                    <a:pt x="3333" y="5821"/>
                  </a:lnTo>
                  <a:cubicBezTo>
                    <a:pt x="3447" y="5821"/>
                    <a:pt x="3584" y="5798"/>
                    <a:pt x="3699" y="5798"/>
                  </a:cubicBezTo>
                  <a:cubicBezTo>
                    <a:pt x="3813" y="5798"/>
                    <a:pt x="3927" y="5775"/>
                    <a:pt x="4041" y="5730"/>
                  </a:cubicBezTo>
                  <a:cubicBezTo>
                    <a:pt x="4155" y="5707"/>
                    <a:pt x="4292" y="5684"/>
                    <a:pt x="4406" y="5661"/>
                  </a:cubicBezTo>
                  <a:lnTo>
                    <a:pt x="4726" y="5524"/>
                  </a:lnTo>
                  <a:cubicBezTo>
                    <a:pt x="4954" y="5456"/>
                    <a:pt x="5159" y="5319"/>
                    <a:pt x="5365" y="5205"/>
                  </a:cubicBezTo>
                  <a:lnTo>
                    <a:pt x="5365" y="5205"/>
                  </a:lnTo>
                  <a:lnTo>
                    <a:pt x="5022" y="5319"/>
                  </a:lnTo>
                  <a:cubicBezTo>
                    <a:pt x="4908" y="5364"/>
                    <a:pt x="4817" y="5410"/>
                    <a:pt x="4703" y="5433"/>
                  </a:cubicBezTo>
                  <a:lnTo>
                    <a:pt x="4361" y="5501"/>
                  </a:lnTo>
                  <a:cubicBezTo>
                    <a:pt x="4246" y="5524"/>
                    <a:pt x="4132" y="5524"/>
                    <a:pt x="4018" y="5547"/>
                  </a:cubicBezTo>
                  <a:cubicBezTo>
                    <a:pt x="3904" y="5570"/>
                    <a:pt x="3790" y="5570"/>
                    <a:pt x="3676" y="5570"/>
                  </a:cubicBezTo>
                  <a:lnTo>
                    <a:pt x="3333" y="5570"/>
                  </a:lnTo>
                  <a:lnTo>
                    <a:pt x="3014" y="5524"/>
                  </a:lnTo>
                  <a:cubicBezTo>
                    <a:pt x="2900" y="5501"/>
                    <a:pt x="2786" y="5478"/>
                    <a:pt x="2671" y="5456"/>
                  </a:cubicBezTo>
                  <a:cubicBezTo>
                    <a:pt x="2557" y="5433"/>
                    <a:pt x="2466" y="5387"/>
                    <a:pt x="2352" y="5364"/>
                  </a:cubicBezTo>
                  <a:cubicBezTo>
                    <a:pt x="2238" y="5319"/>
                    <a:pt x="2146" y="5296"/>
                    <a:pt x="2032" y="5250"/>
                  </a:cubicBezTo>
                  <a:cubicBezTo>
                    <a:pt x="1918" y="5205"/>
                    <a:pt x="1827" y="5182"/>
                    <a:pt x="1713" y="5113"/>
                  </a:cubicBezTo>
                  <a:cubicBezTo>
                    <a:pt x="1621" y="5068"/>
                    <a:pt x="1507" y="5022"/>
                    <a:pt x="1416" y="4976"/>
                  </a:cubicBezTo>
                  <a:cubicBezTo>
                    <a:pt x="1211" y="4862"/>
                    <a:pt x="1028" y="4748"/>
                    <a:pt x="845" y="4611"/>
                  </a:cubicBezTo>
                  <a:cubicBezTo>
                    <a:pt x="685" y="4511"/>
                    <a:pt x="525" y="4375"/>
                    <a:pt x="380" y="4251"/>
                  </a:cubicBezTo>
                  <a:lnTo>
                    <a:pt x="380" y="4251"/>
                  </a:lnTo>
                  <a:cubicBezTo>
                    <a:pt x="464" y="3559"/>
                    <a:pt x="529" y="2886"/>
                    <a:pt x="594" y="2192"/>
                  </a:cubicBezTo>
                  <a:cubicBezTo>
                    <a:pt x="617" y="1826"/>
                    <a:pt x="663" y="1461"/>
                    <a:pt x="663" y="1096"/>
                  </a:cubicBezTo>
                  <a:cubicBezTo>
                    <a:pt x="686" y="731"/>
                    <a:pt x="708" y="366"/>
                    <a:pt x="73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7" name="Google Shape;4597;p53"/>
            <p:cNvSpPr/>
            <p:nvPr/>
          </p:nvSpPr>
          <p:spPr>
            <a:xfrm>
              <a:off x="3611700" y="2539400"/>
              <a:ext cx="154100" cy="198925"/>
            </a:xfrm>
            <a:custGeom>
              <a:avLst/>
              <a:gdLst/>
              <a:ahLst/>
              <a:cxnLst/>
              <a:rect l="l" t="t" r="r" b="b"/>
              <a:pathLst>
                <a:path w="6164" h="7957" extrusionOk="0">
                  <a:moveTo>
                    <a:pt x="3286" y="1"/>
                  </a:moveTo>
                  <a:cubicBezTo>
                    <a:pt x="2933" y="1"/>
                    <a:pt x="2574" y="75"/>
                    <a:pt x="2237" y="204"/>
                  </a:cubicBezTo>
                  <a:cubicBezTo>
                    <a:pt x="1849" y="341"/>
                    <a:pt x="1278" y="592"/>
                    <a:pt x="982" y="912"/>
                  </a:cubicBezTo>
                  <a:cubicBezTo>
                    <a:pt x="890" y="1003"/>
                    <a:pt x="845" y="1140"/>
                    <a:pt x="822" y="1254"/>
                  </a:cubicBezTo>
                  <a:cubicBezTo>
                    <a:pt x="753" y="1802"/>
                    <a:pt x="1256" y="2122"/>
                    <a:pt x="1324" y="2624"/>
                  </a:cubicBezTo>
                  <a:cubicBezTo>
                    <a:pt x="1415" y="3126"/>
                    <a:pt x="1050" y="3286"/>
                    <a:pt x="822" y="3628"/>
                  </a:cubicBezTo>
                  <a:cubicBezTo>
                    <a:pt x="639" y="3925"/>
                    <a:pt x="936" y="4222"/>
                    <a:pt x="890" y="4518"/>
                  </a:cubicBezTo>
                  <a:cubicBezTo>
                    <a:pt x="868" y="4724"/>
                    <a:pt x="616" y="4952"/>
                    <a:pt x="502" y="5157"/>
                  </a:cubicBezTo>
                  <a:cubicBezTo>
                    <a:pt x="0" y="6002"/>
                    <a:pt x="685" y="6755"/>
                    <a:pt x="1256" y="7326"/>
                  </a:cubicBezTo>
                  <a:cubicBezTo>
                    <a:pt x="1629" y="7729"/>
                    <a:pt x="2071" y="7957"/>
                    <a:pt x="2543" y="7957"/>
                  </a:cubicBezTo>
                  <a:cubicBezTo>
                    <a:pt x="2792" y="7957"/>
                    <a:pt x="3050" y="7893"/>
                    <a:pt x="3310" y="7760"/>
                  </a:cubicBezTo>
                  <a:cubicBezTo>
                    <a:pt x="5980" y="6390"/>
                    <a:pt x="6163" y="2236"/>
                    <a:pt x="4839" y="684"/>
                  </a:cubicBezTo>
                  <a:cubicBezTo>
                    <a:pt x="4428" y="201"/>
                    <a:pt x="3866" y="1"/>
                    <a:pt x="328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8" name="Google Shape;4598;p53"/>
            <p:cNvSpPr/>
            <p:nvPr/>
          </p:nvSpPr>
          <p:spPr>
            <a:xfrm>
              <a:off x="3622525" y="2536100"/>
              <a:ext cx="111300" cy="68425"/>
            </a:xfrm>
            <a:custGeom>
              <a:avLst/>
              <a:gdLst/>
              <a:ahLst/>
              <a:cxnLst/>
              <a:rect l="l" t="t" r="r" b="b"/>
              <a:pathLst>
                <a:path w="4452" h="2737" extrusionOk="0">
                  <a:moveTo>
                    <a:pt x="2479" y="1"/>
                  </a:moveTo>
                  <a:cubicBezTo>
                    <a:pt x="2189" y="1"/>
                    <a:pt x="1875" y="40"/>
                    <a:pt x="1576" y="131"/>
                  </a:cubicBezTo>
                  <a:cubicBezTo>
                    <a:pt x="1302" y="199"/>
                    <a:pt x="1028" y="314"/>
                    <a:pt x="800" y="473"/>
                  </a:cubicBezTo>
                  <a:cubicBezTo>
                    <a:pt x="572" y="610"/>
                    <a:pt x="366" y="793"/>
                    <a:pt x="252" y="1021"/>
                  </a:cubicBezTo>
                  <a:cubicBezTo>
                    <a:pt x="1" y="1523"/>
                    <a:pt x="183" y="1888"/>
                    <a:pt x="161" y="1888"/>
                  </a:cubicBezTo>
                  <a:cubicBezTo>
                    <a:pt x="161" y="1888"/>
                    <a:pt x="161" y="1911"/>
                    <a:pt x="183" y="1957"/>
                  </a:cubicBezTo>
                  <a:cubicBezTo>
                    <a:pt x="206" y="2003"/>
                    <a:pt x="229" y="2071"/>
                    <a:pt x="275" y="2140"/>
                  </a:cubicBezTo>
                  <a:cubicBezTo>
                    <a:pt x="366" y="2299"/>
                    <a:pt x="594" y="2436"/>
                    <a:pt x="823" y="2505"/>
                  </a:cubicBezTo>
                  <a:cubicBezTo>
                    <a:pt x="966" y="2539"/>
                    <a:pt x="1116" y="2553"/>
                    <a:pt x="1269" y="2553"/>
                  </a:cubicBezTo>
                  <a:cubicBezTo>
                    <a:pt x="1628" y="2553"/>
                    <a:pt x="2007" y="2477"/>
                    <a:pt x="2375" y="2413"/>
                  </a:cubicBezTo>
                  <a:cubicBezTo>
                    <a:pt x="2482" y="2404"/>
                    <a:pt x="2590" y="2399"/>
                    <a:pt x="2698" y="2399"/>
                  </a:cubicBezTo>
                  <a:cubicBezTo>
                    <a:pt x="3095" y="2399"/>
                    <a:pt x="3485" y="2461"/>
                    <a:pt x="3790" y="2550"/>
                  </a:cubicBezTo>
                  <a:cubicBezTo>
                    <a:pt x="4117" y="2653"/>
                    <a:pt x="4371" y="2737"/>
                    <a:pt x="4420" y="2737"/>
                  </a:cubicBezTo>
                  <a:cubicBezTo>
                    <a:pt x="4426" y="2737"/>
                    <a:pt x="4429" y="2735"/>
                    <a:pt x="4429" y="2733"/>
                  </a:cubicBezTo>
                  <a:cubicBezTo>
                    <a:pt x="4452" y="2710"/>
                    <a:pt x="4224" y="2528"/>
                    <a:pt x="3836" y="2345"/>
                  </a:cubicBezTo>
                  <a:cubicBezTo>
                    <a:pt x="3448" y="2162"/>
                    <a:pt x="2900" y="2048"/>
                    <a:pt x="2329" y="2048"/>
                  </a:cubicBezTo>
                  <a:cubicBezTo>
                    <a:pt x="2022" y="2087"/>
                    <a:pt x="1723" y="2118"/>
                    <a:pt x="1463" y="2118"/>
                  </a:cubicBezTo>
                  <a:cubicBezTo>
                    <a:pt x="1258" y="2118"/>
                    <a:pt x="1077" y="2098"/>
                    <a:pt x="937" y="2048"/>
                  </a:cubicBezTo>
                  <a:cubicBezTo>
                    <a:pt x="617" y="1934"/>
                    <a:pt x="640" y="1752"/>
                    <a:pt x="640" y="1752"/>
                  </a:cubicBezTo>
                  <a:cubicBezTo>
                    <a:pt x="640" y="1752"/>
                    <a:pt x="617" y="1706"/>
                    <a:pt x="617" y="1615"/>
                  </a:cubicBezTo>
                  <a:cubicBezTo>
                    <a:pt x="594" y="1523"/>
                    <a:pt x="594" y="1409"/>
                    <a:pt x="663" y="1272"/>
                  </a:cubicBezTo>
                  <a:cubicBezTo>
                    <a:pt x="777" y="975"/>
                    <a:pt x="1211" y="656"/>
                    <a:pt x="1690" y="473"/>
                  </a:cubicBezTo>
                  <a:cubicBezTo>
                    <a:pt x="2110" y="313"/>
                    <a:pt x="2566" y="241"/>
                    <a:pt x="2918" y="241"/>
                  </a:cubicBezTo>
                  <a:cubicBezTo>
                    <a:pt x="2967" y="241"/>
                    <a:pt x="3015" y="242"/>
                    <a:pt x="3059" y="245"/>
                  </a:cubicBezTo>
                  <a:cubicBezTo>
                    <a:pt x="3419" y="265"/>
                    <a:pt x="3639" y="390"/>
                    <a:pt x="3704" y="390"/>
                  </a:cubicBezTo>
                  <a:cubicBezTo>
                    <a:pt x="3713" y="390"/>
                    <a:pt x="3719" y="388"/>
                    <a:pt x="3721" y="382"/>
                  </a:cubicBezTo>
                  <a:cubicBezTo>
                    <a:pt x="3744" y="359"/>
                    <a:pt x="3516" y="131"/>
                    <a:pt x="3082" y="62"/>
                  </a:cubicBezTo>
                  <a:cubicBezTo>
                    <a:pt x="2905" y="23"/>
                    <a:pt x="2699" y="1"/>
                    <a:pt x="247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9" name="Google Shape;4599;p53"/>
            <p:cNvSpPr/>
            <p:nvPr/>
          </p:nvSpPr>
          <p:spPr>
            <a:xfrm>
              <a:off x="3629950" y="2594700"/>
              <a:ext cx="98175" cy="77275"/>
            </a:xfrm>
            <a:custGeom>
              <a:avLst/>
              <a:gdLst/>
              <a:ahLst/>
              <a:cxnLst/>
              <a:rect l="l" t="t" r="r" b="b"/>
              <a:pathLst>
                <a:path w="3927" h="3091" extrusionOk="0">
                  <a:moveTo>
                    <a:pt x="343" y="1"/>
                  </a:moveTo>
                  <a:cubicBezTo>
                    <a:pt x="297" y="1"/>
                    <a:pt x="252" y="24"/>
                    <a:pt x="206" y="47"/>
                  </a:cubicBezTo>
                  <a:cubicBezTo>
                    <a:pt x="138" y="92"/>
                    <a:pt x="92" y="138"/>
                    <a:pt x="46" y="229"/>
                  </a:cubicBezTo>
                  <a:cubicBezTo>
                    <a:pt x="1" y="389"/>
                    <a:pt x="46" y="572"/>
                    <a:pt x="92" y="731"/>
                  </a:cubicBezTo>
                  <a:cubicBezTo>
                    <a:pt x="160" y="914"/>
                    <a:pt x="252" y="1074"/>
                    <a:pt x="343" y="1211"/>
                  </a:cubicBezTo>
                  <a:cubicBezTo>
                    <a:pt x="434" y="1370"/>
                    <a:pt x="526" y="1530"/>
                    <a:pt x="640" y="1667"/>
                  </a:cubicBezTo>
                  <a:cubicBezTo>
                    <a:pt x="754" y="1804"/>
                    <a:pt x="868" y="1895"/>
                    <a:pt x="982" y="1987"/>
                  </a:cubicBezTo>
                  <a:cubicBezTo>
                    <a:pt x="1073" y="2101"/>
                    <a:pt x="1165" y="2147"/>
                    <a:pt x="1233" y="2192"/>
                  </a:cubicBezTo>
                  <a:cubicBezTo>
                    <a:pt x="1302" y="2238"/>
                    <a:pt x="1324" y="2261"/>
                    <a:pt x="1324" y="2261"/>
                  </a:cubicBezTo>
                  <a:cubicBezTo>
                    <a:pt x="1324" y="2261"/>
                    <a:pt x="1370" y="2283"/>
                    <a:pt x="1439" y="2329"/>
                  </a:cubicBezTo>
                  <a:cubicBezTo>
                    <a:pt x="1507" y="2352"/>
                    <a:pt x="1621" y="2398"/>
                    <a:pt x="1735" y="2466"/>
                  </a:cubicBezTo>
                  <a:cubicBezTo>
                    <a:pt x="1964" y="2580"/>
                    <a:pt x="2306" y="2672"/>
                    <a:pt x="2626" y="2763"/>
                  </a:cubicBezTo>
                  <a:cubicBezTo>
                    <a:pt x="2945" y="2854"/>
                    <a:pt x="3265" y="2945"/>
                    <a:pt x="3516" y="3014"/>
                  </a:cubicBezTo>
                  <a:cubicBezTo>
                    <a:pt x="3687" y="3065"/>
                    <a:pt x="3820" y="3091"/>
                    <a:pt x="3885" y="3091"/>
                  </a:cubicBezTo>
                  <a:cubicBezTo>
                    <a:pt x="3907" y="3091"/>
                    <a:pt x="3921" y="3088"/>
                    <a:pt x="3927" y="3082"/>
                  </a:cubicBezTo>
                  <a:cubicBezTo>
                    <a:pt x="3927" y="3037"/>
                    <a:pt x="3790" y="2945"/>
                    <a:pt x="3561" y="2808"/>
                  </a:cubicBezTo>
                  <a:cubicBezTo>
                    <a:pt x="3356" y="2694"/>
                    <a:pt x="3036" y="2557"/>
                    <a:pt x="2717" y="2420"/>
                  </a:cubicBezTo>
                  <a:cubicBezTo>
                    <a:pt x="2420" y="2283"/>
                    <a:pt x="2123" y="2147"/>
                    <a:pt x="1918" y="2032"/>
                  </a:cubicBezTo>
                  <a:cubicBezTo>
                    <a:pt x="1804" y="1964"/>
                    <a:pt x="1735" y="1918"/>
                    <a:pt x="1667" y="1895"/>
                  </a:cubicBezTo>
                  <a:cubicBezTo>
                    <a:pt x="1598" y="1850"/>
                    <a:pt x="1576" y="1827"/>
                    <a:pt x="1576" y="1827"/>
                  </a:cubicBezTo>
                  <a:cubicBezTo>
                    <a:pt x="1576" y="1827"/>
                    <a:pt x="1553" y="1804"/>
                    <a:pt x="1484" y="1759"/>
                  </a:cubicBezTo>
                  <a:cubicBezTo>
                    <a:pt x="1439" y="1736"/>
                    <a:pt x="1324" y="1690"/>
                    <a:pt x="1256" y="1622"/>
                  </a:cubicBezTo>
                  <a:cubicBezTo>
                    <a:pt x="1165" y="1553"/>
                    <a:pt x="1028" y="1462"/>
                    <a:pt x="936" y="1370"/>
                  </a:cubicBezTo>
                  <a:cubicBezTo>
                    <a:pt x="822" y="1256"/>
                    <a:pt x="708" y="1142"/>
                    <a:pt x="617" y="1005"/>
                  </a:cubicBezTo>
                  <a:cubicBezTo>
                    <a:pt x="411" y="754"/>
                    <a:pt x="229" y="457"/>
                    <a:pt x="252" y="275"/>
                  </a:cubicBezTo>
                  <a:cubicBezTo>
                    <a:pt x="252" y="252"/>
                    <a:pt x="275" y="206"/>
                    <a:pt x="297" y="184"/>
                  </a:cubicBezTo>
                  <a:cubicBezTo>
                    <a:pt x="320" y="161"/>
                    <a:pt x="343" y="115"/>
                    <a:pt x="366" y="115"/>
                  </a:cubicBezTo>
                  <a:cubicBezTo>
                    <a:pt x="434" y="92"/>
                    <a:pt x="480" y="47"/>
                    <a:pt x="480" y="47"/>
                  </a:cubicBezTo>
                  <a:cubicBezTo>
                    <a:pt x="457" y="24"/>
                    <a:pt x="434" y="1"/>
                    <a:pt x="34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0" name="Google Shape;4600;p53"/>
            <p:cNvSpPr/>
            <p:nvPr/>
          </p:nvSpPr>
          <p:spPr>
            <a:xfrm>
              <a:off x="3629375" y="2626825"/>
              <a:ext cx="55950" cy="79300"/>
            </a:xfrm>
            <a:custGeom>
              <a:avLst/>
              <a:gdLst/>
              <a:ahLst/>
              <a:cxnLst/>
              <a:rect l="l" t="t" r="r" b="b"/>
              <a:pathLst>
                <a:path w="2238" h="3172" extrusionOk="0">
                  <a:moveTo>
                    <a:pt x="440" y="1"/>
                  </a:moveTo>
                  <a:cubicBezTo>
                    <a:pt x="380" y="1"/>
                    <a:pt x="287" y="28"/>
                    <a:pt x="183" y="131"/>
                  </a:cubicBezTo>
                  <a:cubicBezTo>
                    <a:pt x="92" y="200"/>
                    <a:pt x="24" y="337"/>
                    <a:pt x="1" y="474"/>
                  </a:cubicBezTo>
                  <a:cubicBezTo>
                    <a:pt x="1" y="633"/>
                    <a:pt x="24" y="770"/>
                    <a:pt x="69" y="907"/>
                  </a:cubicBezTo>
                  <a:cubicBezTo>
                    <a:pt x="138" y="1181"/>
                    <a:pt x="298" y="1432"/>
                    <a:pt x="389" y="1592"/>
                  </a:cubicBezTo>
                  <a:cubicBezTo>
                    <a:pt x="503" y="1752"/>
                    <a:pt x="571" y="1866"/>
                    <a:pt x="571" y="1866"/>
                  </a:cubicBezTo>
                  <a:cubicBezTo>
                    <a:pt x="571" y="1866"/>
                    <a:pt x="937" y="2254"/>
                    <a:pt x="1325" y="2596"/>
                  </a:cubicBezTo>
                  <a:cubicBezTo>
                    <a:pt x="1686" y="2894"/>
                    <a:pt x="2087" y="3172"/>
                    <a:pt x="2159" y="3172"/>
                  </a:cubicBezTo>
                  <a:cubicBezTo>
                    <a:pt x="2164" y="3172"/>
                    <a:pt x="2168" y="3170"/>
                    <a:pt x="2169" y="3167"/>
                  </a:cubicBezTo>
                  <a:cubicBezTo>
                    <a:pt x="2238" y="3098"/>
                    <a:pt x="1895" y="2710"/>
                    <a:pt x="1576" y="2322"/>
                  </a:cubicBezTo>
                  <a:cubicBezTo>
                    <a:pt x="1256" y="1934"/>
                    <a:pt x="959" y="1546"/>
                    <a:pt x="959" y="1546"/>
                  </a:cubicBezTo>
                  <a:cubicBezTo>
                    <a:pt x="959" y="1546"/>
                    <a:pt x="868" y="1455"/>
                    <a:pt x="754" y="1318"/>
                  </a:cubicBezTo>
                  <a:cubicBezTo>
                    <a:pt x="640" y="1181"/>
                    <a:pt x="480" y="976"/>
                    <a:pt x="389" y="793"/>
                  </a:cubicBezTo>
                  <a:cubicBezTo>
                    <a:pt x="275" y="588"/>
                    <a:pt x="252" y="382"/>
                    <a:pt x="320" y="268"/>
                  </a:cubicBezTo>
                  <a:cubicBezTo>
                    <a:pt x="389" y="131"/>
                    <a:pt x="503" y="63"/>
                    <a:pt x="503" y="17"/>
                  </a:cubicBezTo>
                  <a:cubicBezTo>
                    <a:pt x="495" y="9"/>
                    <a:pt x="473" y="1"/>
                    <a:pt x="440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1" name="Google Shape;4601;p53"/>
            <p:cNvSpPr/>
            <p:nvPr/>
          </p:nvSpPr>
          <p:spPr>
            <a:xfrm>
              <a:off x="3617975" y="2630650"/>
              <a:ext cx="135250" cy="118450"/>
            </a:xfrm>
            <a:custGeom>
              <a:avLst/>
              <a:gdLst/>
              <a:ahLst/>
              <a:cxnLst/>
              <a:rect l="l" t="t" r="r" b="b"/>
              <a:pathLst>
                <a:path w="5410" h="4738" extrusionOk="0">
                  <a:moveTo>
                    <a:pt x="5387" y="1"/>
                  </a:moveTo>
                  <a:cubicBezTo>
                    <a:pt x="5341" y="1"/>
                    <a:pt x="5273" y="321"/>
                    <a:pt x="5113" y="800"/>
                  </a:cubicBezTo>
                  <a:cubicBezTo>
                    <a:pt x="4931" y="1279"/>
                    <a:pt x="4679" y="1895"/>
                    <a:pt x="4360" y="2489"/>
                  </a:cubicBezTo>
                  <a:cubicBezTo>
                    <a:pt x="4040" y="3060"/>
                    <a:pt x="3630" y="3562"/>
                    <a:pt x="3264" y="3858"/>
                  </a:cubicBezTo>
                  <a:cubicBezTo>
                    <a:pt x="2899" y="4132"/>
                    <a:pt x="2625" y="4178"/>
                    <a:pt x="2625" y="4178"/>
                  </a:cubicBezTo>
                  <a:cubicBezTo>
                    <a:pt x="2625" y="4178"/>
                    <a:pt x="2557" y="4224"/>
                    <a:pt x="2443" y="4224"/>
                  </a:cubicBezTo>
                  <a:cubicBezTo>
                    <a:pt x="2401" y="4232"/>
                    <a:pt x="2350" y="4237"/>
                    <a:pt x="2292" y="4237"/>
                  </a:cubicBezTo>
                  <a:cubicBezTo>
                    <a:pt x="2192" y="4237"/>
                    <a:pt x="2071" y="4221"/>
                    <a:pt x="1940" y="4178"/>
                  </a:cubicBezTo>
                  <a:cubicBezTo>
                    <a:pt x="1849" y="4155"/>
                    <a:pt x="1735" y="4110"/>
                    <a:pt x="1621" y="4041"/>
                  </a:cubicBezTo>
                  <a:cubicBezTo>
                    <a:pt x="1552" y="4018"/>
                    <a:pt x="1507" y="3995"/>
                    <a:pt x="1461" y="3950"/>
                  </a:cubicBezTo>
                  <a:cubicBezTo>
                    <a:pt x="1415" y="3904"/>
                    <a:pt x="1347" y="3858"/>
                    <a:pt x="1301" y="3813"/>
                  </a:cubicBezTo>
                  <a:cubicBezTo>
                    <a:pt x="1096" y="3607"/>
                    <a:pt x="913" y="3311"/>
                    <a:pt x="754" y="3037"/>
                  </a:cubicBezTo>
                  <a:cubicBezTo>
                    <a:pt x="571" y="2740"/>
                    <a:pt x="434" y="2443"/>
                    <a:pt x="343" y="2147"/>
                  </a:cubicBezTo>
                  <a:cubicBezTo>
                    <a:pt x="274" y="1850"/>
                    <a:pt x="229" y="1553"/>
                    <a:pt x="320" y="1370"/>
                  </a:cubicBezTo>
                  <a:cubicBezTo>
                    <a:pt x="411" y="1165"/>
                    <a:pt x="617" y="1119"/>
                    <a:pt x="754" y="1097"/>
                  </a:cubicBezTo>
                  <a:cubicBezTo>
                    <a:pt x="890" y="1097"/>
                    <a:pt x="982" y="1097"/>
                    <a:pt x="982" y="1074"/>
                  </a:cubicBezTo>
                  <a:cubicBezTo>
                    <a:pt x="982" y="1051"/>
                    <a:pt x="890" y="1028"/>
                    <a:pt x="754" y="1005"/>
                  </a:cubicBezTo>
                  <a:cubicBezTo>
                    <a:pt x="733" y="999"/>
                    <a:pt x="709" y="996"/>
                    <a:pt x="683" y="996"/>
                  </a:cubicBezTo>
                  <a:cubicBezTo>
                    <a:pt x="620" y="996"/>
                    <a:pt x="544" y="1012"/>
                    <a:pt x="480" y="1028"/>
                  </a:cubicBezTo>
                  <a:cubicBezTo>
                    <a:pt x="365" y="1051"/>
                    <a:pt x="251" y="1142"/>
                    <a:pt x="160" y="1256"/>
                  </a:cubicBezTo>
                  <a:cubicBezTo>
                    <a:pt x="0" y="1530"/>
                    <a:pt x="23" y="1873"/>
                    <a:pt x="92" y="2215"/>
                  </a:cubicBezTo>
                  <a:cubicBezTo>
                    <a:pt x="160" y="2535"/>
                    <a:pt x="274" y="2877"/>
                    <a:pt x="434" y="3196"/>
                  </a:cubicBezTo>
                  <a:cubicBezTo>
                    <a:pt x="594" y="3516"/>
                    <a:pt x="776" y="3836"/>
                    <a:pt x="1005" y="4087"/>
                  </a:cubicBezTo>
                  <a:cubicBezTo>
                    <a:pt x="1073" y="4155"/>
                    <a:pt x="1119" y="4224"/>
                    <a:pt x="1187" y="4292"/>
                  </a:cubicBezTo>
                  <a:cubicBezTo>
                    <a:pt x="1256" y="4361"/>
                    <a:pt x="1347" y="4406"/>
                    <a:pt x="1415" y="4452"/>
                  </a:cubicBezTo>
                  <a:cubicBezTo>
                    <a:pt x="1552" y="4543"/>
                    <a:pt x="1689" y="4589"/>
                    <a:pt x="1826" y="4634"/>
                  </a:cubicBezTo>
                  <a:cubicBezTo>
                    <a:pt x="2016" y="4713"/>
                    <a:pt x="2194" y="4738"/>
                    <a:pt x="2339" y="4738"/>
                  </a:cubicBezTo>
                  <a:cubicBezTo>
                    <a:pt x="2404" y="4738"/>
                    <a:pt x="2462" y="4733"/>
                    <a:pt x="2511" y="4726"/>
                  </a:cubicBezTo>
                  <a:cubicBezTo>
                    <a:pt x="2602" y="4726"/>
                    <a:pt x="2648" y="4703"/>
                    <a:pt x="2694" y="4703"/>
                  </a:cubicBezTo>
                  <a:lnTo>
                    <a:pt x="2762" y="4680"/>
                  </a:lnTo>
                  <a:cubicBezTo>
                    <a:pt x="2762" y="4680"/>
                    <a:pt x="2853" y="4657"/>
                    <a:pt x="3013" y="4589"/>
                  </a:cubicBezTo>
                  <a:cubicBezTo>
                    <a:pt x="3150" y="4520"/>
                    <a:pt x="3356" y="4406"/>
                    <a:pt x="3561" y="4224"/>
                  </a:cubicBezTo>
                  <a:cubicBezTo>
                    <a:pt x="3972" y="3881"/>
                    <a:pt x="4360" y="3288"/>
                    <a:pt x="4657" y="2672"/>
                  </a:cubicBezTo>
                  <a:cubicBezTo>
                    <a:pt x="4953" y="2032"/>
                    <a:pt x="5182" y="1370"/>
                    <a:pt x="5296" y="868"/>
                  </a:cubicBezTo>
                  <a:cubicBezTo>
                    <a:pt x="5410" y="366"/>
                    <a:pt x="5410" y="1"/>
                    <a:pt x="5387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2" name="Google Shape;4602;p53"/>
            <p:cNvSpPr/>
            <p:nvPr/>
          </p:nvSpPr>
          <p:spPr>
            <a:xfrm>
              <a:off x="3618550" y="2546775"/>
              <a:ext cx="109575" cy="191600"/>
            </a:xfrm>
            <a:custGeom>
              <a:avLst/>
              <a:gdLst/>
              <a:ahLst/>
              <a:cxnLst/>
              <a:rect l="l" t="t" r="r" b="b"/>
              <a:pathLst>
                <a:path w="4383" h="7664" extrusionOk="0">
                  <a:moveTo>
                    <a:pt x="1758" y="1"/>
                  </a:moveTo>
                  <a:cubicBezTo>
                    <a:pt x="1347" y="183"/>
                    <a:pt x="936" y="457"/>
                    <a:pt x="616" y="777"/>
                  </a:cubicBezTo>
                  <a:cubicBezTo>
                    <a:pt x="799" y="914"/>
                    <a:pt x="731" y="1073"/>
                    <a:pt x="571" y="1256"/>
                  </a:cubicBezTo>
                  <a:cubicBezTo>
                    <a:pt x="662" y="1644"/>
                    <a:pt x="1004" y="1941"/>
                    <a:pt x="1050" y="2329"/>
                  </a:cubicBezTo>
                  <a:cubicBezTo>
                    <a:pt x="1141" y="2831"/>
                    <a:pt x="776" y="2991"/>
                    <a:pt x="548" y="3333"/>
                  </a:cubicBezTo>
                  <a:cubicBezTo>
                    <a:pt x="365" y="3630"/>
                    <a:pt x="662" y="3927"/>
                    <a:pt x="616" y="4223"/>
                  </a:cubicBezTo>
                  <a:cubicBezTo>
                    <a:pt x="594" y="4429"/>
                    <a:pt x="342" y="4657"/>
                    <a:pt x="228" y="4862"/>
                  </a:cubicBezTo>
                  <a:cubicBezTo>
                    <a:pt x="0" y="5250"/>
                    <a:pt x="23" y="5616"/>
                    <a:pt x="160" y="5958"/>
                  </a:cubicBezTo>
                  <a:cubicBezTo>
                    <a:pt x="434" y="6369"/>
                    <a:pt x="708" y="6757"/>
                    <a:pt x="1004" y="7076"/>
                  </a:cubicBezTo>
                  <a:cubicBezTo>
                    <a:pt x="1375" y="7447"/>
                    <a:pt x="1803" y="7664"/>
                    <a:pt x="2264" y="7664"/>
                  </a:cubicBezTo>
                  <a:cubicBezTo>
                    <a:pt x="2513" y="7664"/>
                    <a:pt x="2772" y="7601"/>
                    <a:pt x="3036" y="7465"/>
                  </a:cubicBezTo>
                  <a:cubicBezTo>
                    <a:pt x="3196" y="7396"/>
                    <a:pt x="3333" y="7305"/>
                    <a:pt x="3470" y="7191"/>
                  </a:cubicBezTo>
                  <a:cubicBezTo>
                    <a:pt x="3538" y="7145"/>
                    <a:pt x="3607" y="7099"/>
                    <a:pt x="3675" y="7054"/>
                  </a:cubicBezTo>
                  <a:cubicBezTo>
                    <a:pt x="3721" y="7008"/>
                    <a:pt x="3789" y="6962"/>
                    <a:pt x="3835" y="6917"/>
                  </a:cubicBezTo>
                  <a:cubicBezTo>
                    <a:pt x="3926" y="6825"/>
                    <a:pt x="3995" y="6757"/>
                    <a:pt x="4086" y="6666"/>
                  </a:cubicBezTo>
                  <a:cubicBezTo>
                    <a:pt x="4109" y="6643"/>
                    <a:pt x="4131" y="6620"/>
                    <a:pt x="4131" y="6597"/>
                  </a:cubicBezTo>
                  <a:cubicBezTo>
                    <a:pt x="4223" y="6483"/>
                    <a:pt x="4314" y="6392"/>
                    <a:pt x="4383" y="6278"/>
                  </a:cubicBezTo>
                  <a:cubicBezTo>
                    <a:pt x="3903" y="6163"/>
                    <a:pt x="3401" y="5935"/>
                    <a:pt x="2945" y="5524"/>
                  </a:cubicBezTo>
                  <a:cubicBezTo>
                    <a:pt x="1301" y="3927"/>
                    <a:pt x="4246" y="2009"/>
                    <a:pt x="4246" y="2009"/>
                  </a:cubicBezTo>
                  <a:cubicBezTo>
                    <a:pt x="4246" y="2009"/>
                    <a:pt x="3218" y="1576"/>
                    <a:pt x="2214" y="685"/>
                  </a:cubicBezTo>
                  <a:cubicBezTo>
                    <a:pt x="1963" y="457"/>
                    <a:pt x="1826" y="229"/>
                    <a:pt x="17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3" name="Google Shape;4603;p53"/>
            <p:cNvSpPr/>
            <p:nvPr/>
          </p:nvSpPr>
          <p:spPr>
            <a:xfrm>
              <a:off x="3491850" y="2537325"/>
              <a:ext cx="175425" cy="176100"/>
            </a:xfrm>
            <a:custGeom>
              <a:avLst/>
              <a:gdLst/>
              <a:ahLst/>
              <a:cxnLst/>
              <a:rect l="l" t="t" r="r" b="b"/>
              <a:pathLst>
                <a:path w="7017" h="7044" extrusionOk="0">
                  <a:moveTo>
                    <a:pt x="3110" y="0"/>
                  </a:moveTo>
                  <a:cubicBezTo>
                    <a:pt x="2542" y="0"/>
                    <a:pt x="1931" y="190"/>
                    <a:pt x="1302" y="653"/>
                  </a:cubicBezTo>
                  <a:cubicBezTo>
                    <a:pt x="206" y="1451"/>
                    <a:pt x="1" y="2867"/>
                    <a:pt x="138" y="4168"/>
                  </a:cubicBezTo>
                  <a:cubicBezTo>
                    <a:pt x="229" y="4967"/>
                    <a:pt x="389" y="5971"/>
                    <a:pt x="982" y="6519"/>
                  </a:cubicBezTo>
                  <a:cubicBezTo>
                    <a:pt x="1097" y="6633"/>
                    <a:pt x="1233" y="6724"/>
                    <a:pt x="1393" y="6793"/>
                  </a:cubicBezTo>
                  <a:cubicBezTo>
                    <a:pt x="1713" y="6952"/>
                    <a:pt x="2055" y="7021"/>
                    <a:pt x="2420" y="7044"/>
                  </a:cubicBezTo>
                  <a:cubicBezTo>
                    <a:pt x="2420" y="5948"/>
                    <a:pt x="2626" y="4852"/>
                    <a:pt x="2694" y="3757"/>
                  </a:cubicBezTo>
                  <a:cubicBezTo>
                    <a:pt x="2694" y="3665"/>
                    <a:pt x="2740" y="3620"/>
                    <a:pt x="2808" y="3597"/>
                  </a:cubicBezTo>
                  <a:cubicBezTo>
                    <a:pt x="2808" y="3574"/>
                    <a:pt x="2808" y="3551"/>
                    <a:pt x="2831" y="3529"/>
                  </a:cubicBezTo>
                  <a:cubicBezTo>
                    <a:pt x="2849" y="3424"/>
                    <a:pt x="2933" y="3345"/>
                    <a:pt x="3023" y="3345"/>
                  </a:cubicBezTo>
                  <a:cubicBezTo>
                    <a:pt x="3051" y="3345"/>
                    <a:pt x="3078" y="3353"/>
                    <a:pt x="3105" y="3369"/>
                  </a:cubicBezTo>
                  <a:cubicBezTo>
                    <a:pt x="3470" y="3551"/>
                    <a:pt x="3813" y="3757"/>
                    <a:pt x="4178" y="3939"/>
                  </a:cubicBezTo>
                  <a:cubicBezTo>
                    <a:pt x="4158" y="3919"/>
                    <a:pt x="4138" y="3882"/>
                    <a:pt x="4118" y="3858"/>
                  </a:cubicBezTo>
                  <a:lnTo>
                    <a:pt x="4118" y="3858"/>
                  </a:lnTo>
                  <a:cubicBezTo>
                    <a:pt x="4177" y="3909"/>
                    <a:pt x="4532" y="4139"/>
                    <a:pt x="5039" y="4139"/>
                  </a:cubicBezTo>
                  <a:cubicBezTo>
                    <a:pt x="5352" y="4139"/>
                    <a:pt x="5723" y="4051"/>
                    <a:pt x="6118" y="3780"/>
                  </a:cubicBezTo>
                  <a:cubicBezTo>
                    <a:pt x="7016" y="3156"/>
                    <a:pt x="5426" y="0"/>
                    <a:pt x="311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4" name="Google Shape;4604;p53"/>
            <p:cNvSpPr/>
            <p:nvPr/>
          </p:nvSpPr>
          <p:spPr>
            <a:xfrm>
              <a:off x="3518675" y="2538375"/>
              <a:ext cx="139825" cy="103725"/>
            </a:xfrm>
            <a:custGeom>
              <a:avLst/>
              <a:gdLst/>
              <a:ahLst/>
              <a:cxnLst/>
              <a:rect l="l" t="t" r="r" b="b"/>
              <a:pathLst>
                <a:path w="5593" h="4149" extrusionOk="0">
                  <a:moveTo>
                    <a:pt x="1809" y="1"/>
                  </a:moveTo>
                  <a:cubicBezTo>
                    <a:pt x="1395" y="1"/>
                    <a:pt x="1007" y="64"/>
                    <a:pt x="708" y="200"/>
                  </a:cubicBezTo>
                  <a:cubicBezTo>
                    <a:pt x="206" y="405"/>
                    <a:pt x="1" y="770"/>
                    <a:pt x="24" y="770"/>
                  </a:cubicBezTo>
                  <a:cubicBezTo>
                    <a:pt x="25" y="774"/>
                    <a:pt x="28" y="775"/>
                    <a:pt x="32" y="775"/>
                  </a:cubicBezTo>
                  <a:cubicBezTo>
                    <a:pt x="83" y="775"/>
                    <a:pt x="331" y="511"/>
                    <a:pt x="777" y="405"/>
                  </a:cubicBezTo>
                  <a:cubicBezTo>
                    <a:pt x="993" y="333"/>
                    <a:pt x="1250" y="298"/>
                    <a:pt x="1528" y="298"/>
                  </a:cubicBezTo>
                  <a:cubicBezTo>
                    <a:pt x="1868" y="298"/>
                    <a:pt x="2239" y="350"/>
                    <a:pt x="2603" y="451"/>
                  </a:cubicBezTo>
                  <a:cubicBezTo>
                    <a:pt x="3242" y="633"/>
                    <a:pt x="3835" y="976"/>
                    <a:pt x="4201" y="1318"/>
                  </a:cubicBezTo>
                  <a:cubicBezTo>
                    <a:pt x="4589" y="1661"/>
                    <a:pt x="4748" y="1934"/>
                    <a:pt x="4748" y="1934"/>
                  </a:cubicBezTo>
                  <a:cubicBezTo>
                    <a:pt x="4748" y="1934"/>
                    <a:pt x="4817" y="2003"/>
                    <a:pt x="4885" y="2117"/>
                  </a:cubicBezTo>
                  <a:cubicBezTo>
                    <a:pt x="4954" y="2254"/>
                    <a:pt x="5045" y="2437"/>
                    <a:pt x="5114" y="2665"/>
                  </a:cubicBezTo>
                  <a:cubicBezTo>
                    <a:pt x="5136" y="2756"/>
                    <a:pt x="5136" y="2893"/>
                    <a:pt x="5136" y="3030"/>
                  </a:cubicBezTo>
                  <a:cubicBezTo>
                    <a:pt x="5136" y="3167"/>
                    <a:pt x="5091" y="3304"/>
                    <a:pt x="5045" y="3395"/>
                  </a:cubicBezTo>
                  <a:cubicBezTo>
                    <a:pt x="4977" y="3509"/>
                    <a:pt x="4885" y="3601"/>
                    <a:pt x="4771" y="3669"/>
                  </a:cubicBezTo>
                  <a:cubicBezTo>
                    <a:pt x="4634" y="3715"/>
                    <a:pt x="4497" y="3760"/>
                    <a:pt x="4337" y="3783"/>
                  </a:cubicBezTo>
                  <a:cubicBezTo>
                    <a:pt x="4268" y="3788"/>
                    <a:pt x="4198" y="3790"/>
                    <a:pt x="4129" y="3790"/>
                  </a:cubicBezTo>
                  <a:cubicBezTo>
                    <a:pt x="3534" y="3790"/>
                    <a:pt x="2943" y="3625"/>
                    <a:pt x="2534" y="3441"/>
                  </a:cubicBezTo>
                  <a:cubicBezTo>
                    <a:pt x="2097" y="3222"/>
                    <a:pt x="1828" y="2983"/>
                    <a:pt x="1785" y="2983"/>
                  </a:cubicBezTo>
                  <a:cubicBezTo>
                    <a:pt x="1783" y="2983"/>
                    <a:pt x="1782" y="2983"/>
                    <a:pt x="1781" y="2984"/>
                  </a:cubicBezTo>
                  <a:cubicBezTo>
                    <a:pt x="1758" y="3007"/>
                    <a:pt x="1895" y="3167"/>
                    <a:pt x="2123" y="3372"/>
                  </a:cubicBezTo>
                  <a:cubicBezTo>
                    <a:pt x="2580" y="3601"/>
                    <a:pt x="3014" y="3875"/>
                    <a:pt x="3470" y="4034"/>
                  </a:cubicBezTo>
                  <a:cubicBezTo>
                    <a:pt x="3744" y="4103"/>
                    <a:pt x="4041" y="4148"/>
                    <a:pt x="4360" y="4148"/>
                  </a:cubicBezTo>
                  <a:cubicBezTo>
                    <a:pt x="4543" y="4148"/>
                    <a:pt x="4726" y="4103"/>
                    <a:pt x="4931" y="4034"/>
                  </a:cubicBezTo>
                  <a:cubicBezTo>
                    <a:pt x="5114" y="3943"/>
                    <a:pt x="5273" y="3806"/>
                    <a:pt x="5387" y="3623"/>
                  </a:cubicBezTo>
                  <a:cubicBezTo>
                    <a:pt x="5502" y="3441"/>
                    <a:pt x="5547" y="3258"/>
                    <a:pt x="5570" y="3076"/>
                  </a:cubicBezTo>
                  <a:cubicBezTo>
                    <a:pt x="5593" y="2893"/>
                    <a:pt x="5570" y="2710"/>
                    <a:pt x="5547" y="2551"/>
                  </a:cubicBezTo>
                  <a:cubicBezTo>
                    <a:pt x="5502" y="2254"/>
                    <a:pt x="5387" y="2026"/>
                    <a:pt x="5296" y="1866"/>
                  </a:cubicBezTo>
                  <a:cubicBezTo>
                    <a:pt x="5251" y="1797"/>
                    <a:pt x="5205" y="1729"/>
                    <a:pt x="5182" y="1683"/>
                  </a:cubicBezTo>
                  <a:cubicBezTo>
                    <a:pt x="5159" y="1661"/>
                    <a:pt x="5159" y="1638"/>
                    <a:pt x="5159" y="1638"/>
                  </a:cubicBezTo>
                  <a:cubicBezTo>
                    <a:pt x="5159" y="1638"/>
                    <a:pt x="4931" y="1295"/>
                    <a:pt x="4474" y="953"/>
                  </a:cubicBezTo>
                  <a:cubicBezTo>
                    <a:pt x="4269" y="770"/>
                    <a:pt x="3995" y="588"/>
                    <a:pt x="3676" y="428"/>
                  </a:cubicBezTo>
                  <a:cubicBezTo>
                    <a:pt x="3379" y="291"/>
                    <a:pt x="3014" y="177"/>
                    <a:pt x="2671" y="86"/>
                  </a:cubicBezTo>
                  <a:cubicBezTo>
                    <a:pt x="2385" y="30"/>
                    <a:pt x="2090" y="1"/>
                    <a:pt x="1809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5" name="Google Shape;4605;p53"/>
            <p:cNvSpPr/>
            <p:nvPr/>
          </p:nvSpPr>
          <p:spPr>
            <a:xfrm>
              <a:off x="3494150" y="2608975"/>
              <a:ext cx="61650" cy="104450"/>
            </a:xfrm>
            <a:custGeom>
              <a:avLst/>
              <a:gdLst/>
              <a:ahLst/>
              <a:cxnLst/>
              <a:rect l="l" t="t" r="r" b="b"/>
              <a:pathLst>
                <a:path w="2466" h="4178" extrusionOk="0">
                  <a:moveTo>
                    <a:pt x="46" y="1"/>
                  </a:moveTo>
                  <a:cubicBezTo>
                    <a:pt x="0" y="434"/>
                    <a:pt x="0" y="868"/>
                    <a:pt x="46" y="1302"/>
                  </a:cubicBezTo>
                  <a:cubicBezTo>
                    <a:pt x="137" y="2101"/>
                    <a:pt x="297" y="3105"/>
                    <a:pt x="890" y="3653"/>
                  </a:cubicBezTo>
                  <a:cubicBezTo>
                    <a:pt x="1005" y="3767"/>
                    <a:pt x="1141" y="3858"/>
                    <a:pt x="1301" y="3927"/>
                  </a:cubicBezTo>
                  <a:cubicBezTo>
                    <a:pt x="1621" y="4086"/>
                    <a:pt x="1963" y="4155"/>
                    <a:pt x="2328" y="4178"/>
                  </a:cubicBezTo>
                  <a:cubicBezTo>
                    <a:pt x="2328" y="3561"/>
                    <a:pt x="2397" y="2945"/>
                    <a:pt x="2465" y="2352"/>
                  </a:cubicBezTo>
                  <a:lnTo>
                    <a:pt x="2465" y="2352"/>
                  </a:lnTo>
                  <a:cubicBezTo>
                    <a:pt x="2335" y="2424"/>
                    <a:pt x="2178" y="2469"/>
                    <a:pt x="1976" y="2469"/>
                  </a:cubicBezTo>
                  <a:cubicBezTo>
                    <a:pt x="1858" y="2469"/>
                    <a:pt x="1726" y="2454"/>
                    <a:pt x="1575" y="2420"/>
                  </a:cubicBezTo>
                  <a:cubicBezTo>
                    <a:pt x="525" y="2146"/>
                    <a:pt x="160" y="105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6" name="Google Shape;4606;p53"/>
            <p:cNvSpPr/>
            <p:nvPr/>
          </p:nvSpPr>
          <p:spPr>
            <a:xfrm>
              <a:off x="3554050" y="2543350"/>
              <a:ext cx="109600" cy="97325"/>
            </a:xfrm>
            <a:custGeom>
              <a:avLst/>
              <a:gdLst/>
              <a:ahLst/>
              <a:cxnLst/>
              <a:rect l="l" t="t" r="r" b="b"/>
              <a:pathLst>
                <a:path w="4384" h="3893" extrusionOk="0">
                  <a:moveTo>
                    <a:pt x="1713" y="1"/>
                  </a:moveTo>
                  <a:cubicBezTo>
                    <a:pt x="1964" y="229"/>
                    <a:pt x="3333" y="1484"/>
                    <a:pt x="3379" y="2466"/>
                  </a:cubicBezTo>
                  <a:cubicBezTo>
                    <a:pt x="3386" y="2772"/>
                    <a:pt x="3102" y="2880"/>
                    <a:pt x="2697" y="2880"/>
                  </a:cubicBezTo>
                  <a:cubicBezTo>
                    <a:pt x="1710" y="2880"/>
                    <a:pt x="1" y="2238"/>
                    <a:pt x="1" y="2238"/>
                  </a:cubicBezTo>
                  <a:lnTo>
                    <a:pt x="1" y="2238"/>
                  </a:lnTo>
                  <a:cubicBezTo>
                    <a:pt x="1" y="2238"/>
                    <a:pt x="206" y="2740"/>
                    <a:pt x="320" y="3333"/>
                  </a:cubicBezTo>
                  <a:cubicBezTo>
                    <a:pt x="320" y="3310"/>
                    <a:pt x="343" y="3310"/>
                    <a:pt x="343" y="3288"/>
                  </a:cubicBezTo>
                  <a:cubicBezTo>
                    <a:pt x="360" y="3170"/>
                    <a:pt x="439" y="3101"/>
                    <a:pt x="525" y="3101"/>
                  </a:cubicBezTo>
                  <a:cubicBezTo>
                    <a:pt x="556" y="3101"/>
                    <a:pt x="587" y="3110"/>
                    <a:pt x="617" y="3128"/>
                  </a:cubicBezTo>
                  <a:cubicBezTo>
                    <a:pt x="982" y="3310"/>
                    <a:pt x="1325" y="3516"/>
                    <a:pt x="1690" y="3698"/>
                  </a:cubicBezTo>
                  <a:cubicBezTo>
                    <a:pt x="1667" y="3676"/>
                    <a:pt x="1644" y="3630"/>
                    <a:pt x="1621" y="3607"/>
                  </a:cubicBezTo>
                  <a:lnTo>
                    <a:pt x="1621" y="3607"/>
                  </a:lnTo>
                  <a:cubicBezTo>
                    <a:pt x="1622" y="3607"/>
                    <a:pt x="2002" y="3892"/>
                    <a:pt x="2565" y="3892"/>
                  </a:cubicBezTo>
                  <a:cubicBezTo>
                    <a:pt x="2876" y="3892"/>
                    <a:pt x="3241" y="3806"/>
                    <a:pt x="3630" y="3539"/>
                  </a:cubicBezTo>
                  <a:cubicBezTo>
                    <a:pt x="4383" y="3014"/>
                    <a:pt x="3402" y="754"/>
                    <a:pt x="171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7" name="Google Shape;4607;p53"/>
            <p:cNvSpPr/>
            <p:nvPr/>
          </p:nvSpPr>
          <p:spPr>
            <a:xfrm>
              <a:off x="2326325" y="2325350"/>
              <a:ext cx="1021200" cy="1012650"/>
            </a:xfrm>
            <a:custGeom>
              <a:avLst/>
              <a:gdLst/>
              <a:ahLst/>
              <a:cxnLst/>
              <a:rect l="l" t="t" r="r" b="b"/>
              <a:pathLst>
                <a:path w="40848" h="40506" extrusionOk="0">
                  <a:moveTo>
                    <a:pt x="25161" y="0"/>
                  </a:moveTo>
                  <a:cubicBezTo>
                    <a:pt x="24407" y="0"/>
                    <a:pt x="23603" y="36"/>
                    <a:pt x="22747" y="116"/>
                  </a:cubicBezTo>
                  <a:cubicBezTo>
                    <a:pt x="12612" y="1051"/>
                    <a:pt x="10170" y="2558"/>
                    <a:pt x="8390" y="4247"/>
                  </a:cubicBezTo>
                  <a:cubicBezTo>
                    <a:pt x="6609" y="5936"/>
                    <a:pt x="5034" y="12510"/>
                    <a:pt x="3254" y="14564"/>
                  </a:cubicBezTo>
                  <a:cubicBezTo>
                    <a:pt x="1522" y="16537"/>
                    <a:pt x="1" y="18615"/>
                    <a:pt x="4452" y="18615"/>
                  </a:cubicBezTo>
                  <a:cubicBezTo>
                    <a:pt x="4636" y="18615"/>
                    <a:pt x="4830" y="18611"/>
                    <a:pt x="5034" y="18604"/>
                  </a:cubicBezTo>
                  <a:lnTo>
                    <a:pt x="5034" y="18604"/>
                  </a:lnTo>
                  <a:cubicBezTo>
                    <a:pt x="5034" y="18604"/>
                    <a:pt x="2523" y="33121"/>
                    <a:pt x="6952" y="36750"/>
                  </a:cubicBezTo>
                  <a:cubicBezTo>
                    <a:pt x="10242" y="39439"/>
                    <a:pt x="16390" y="40505"/>
                    <a:pt x="22326" y="40505"/>
                  </a:cubicBezTo>
                  <a:cubicBezTo>
                    <a:pt x="28784" y="40505"/>
                    <a:pt x="34991" y="39243"/>
                    <a:pt x="36990" y="37435"/>
                  </a:cubicBezTo>
                  <a:cubicBezTo>
                    <a:pt x="40847" y="33965"/>
                    <a:pt x="37925" y="7351"/>
                    <a:pt x="35597" y="4247"/>
                  </a:cubicBezTo>
                  <a:cubicBezTo>
                    <a:pt x="35597" y="4247"/>
                    <a:pt x="33321" y="0"/>
                    <a:pt x="25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8" name="Google Shape;4608;p53"/>
            <p:cNvSpPr/>
            <p:nvPr/>
          </p:nvSpPr>
          <p:spPr>
            <a:xfrm>
              <a:off x="2454450" y="2380300"/>
              <a:ext cx="893075" cy="957675"/>
            </a:xfrm>
            <a:custGeom>
              <a:avLst/>
              <a:gdLst/>
              <a:ahLst/>
              <a:cxnLst/>
              <a:rect l="l" t="t" r="r" b="b"/>
              <a:pathLst>
                <a:path w="35723" h="38307" extrusionOk="0">
                  <a:moveTo>
                    <a:pt x="21924" y="0"/>
                  </a:moveTo>
                  <a:cubicBezTo>
                    <a:pt x="19328" y="0"/>
                    <a:pt x="16620" y="209"/>
                    <a:pt x="14335" y="839"/>
                  </a:cubicBezTo>
                  <a:cubicBezTo>
                    <a:pt x="7487" y="2711"/>
                    <a:pt x="5159" y="3373"/>
                    <a:pt x="4406" y="8714"/>
                  </a:cubicBezTo>
                  <a:cubicBezTo>
                    <a:pt x="3721" y="13530"/>
                    <a:pt x="0" y="30695"/>
                    <a:pt x="2991" y="35054"/>
                  </a:cubicBezTo>
                  <a:cubicBezTo>
                    <a:pt x="3105" y="35237"/>
                    <a:pt x="3265" y="35419"/>
                    <a:pt x="3424" y="35602"/>
                  </a:cubicBezTo>
                  <a:cubicBezTo>
                    <a:pt x="6902" y="37521"/>
                    <a:pt x="12139" y="38307"/>
                    <a:pt x="17219" y="38307"/>
                  </a:cubicBezTo>
                  <a:cubicBezTo>
                    <a:pt x="21142" y="38307"/>
                    <a:pt x="24970" y="37839"/>
                    <a:pt x="27825" y="37063"/>
                  </a:cubicBezTo>
                  <a:cubicBezTo>
                    <a:pt x="28692" y="36629"/>
                    <a:pt x="29536" y="36287"/>
                    <a:pt x="30312" y="36104"/>
                  </a:cubicBezTo>
                  <a:cubicBezTo>
                    <a:pt x="30974" y="35853"/>
                    <a:pt x="31499" y="35579"/>
                    <a:pt x="31865" y="35237"/>
                  </a:cubicBezTo>
                  <a:cubicBezTo>
                    <a:pt x="35722" y="31767"/>
                    <a:pt x="32800" y="5153"/>
                    <a:pt x="30472" y="2049"/>
                  </a:cubicBezTo>
                  <a:cubicBezTo>
                    <a:pt x="30472" y="2049"/>
                    <a:pt x="30449" y="2049"/>
                    <a:pt x="30449" y="2026"/>
                  </a:cubicBezTo>
                  <a:cubicBezTo>
                    <a:pt x="30358" y="1866"/>
                    <a:pt x="29924" y="1182"/>
                    <a:pt x="28989" y="428"/>
                  </a:cubicBezTo>
                  <a:cubicBezTo>
                    <a:pt x="27138" y="220"/>
                    <a:pt x="24590" y="0"/>
                    <a:pt x="21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9" name="Google Shape;4609;p53"/>
            <p:cNvSpPr/>
            <p:nvPr/>
          </p:nvSpPr>
          <p:spPr>
            <a:xfrm>
              <a:off x="2374550" y="2440075"/>
              <a:ext cx="531300" cy="897825"/>
            </a:xfrm>
            <a:custGeom>
              <a:avLst/>
              <a:gdLst/>
              <a:ahLst/>
              <a:cxnLst/>
              <a:rect l="l" t="t" r="r" b="b"/>
              <a:pathLst>
                <a:path w="21252" h="35913" extrusionOk="0">
                  <a:moveTo>
                    <a:pt x="10067" y="1"/>
                  </a:moveTo>
                  <a:cubicBezTo>
                    <a:pt x="9274" y="1"/>
                    <a:pt x="8449" y="245"/>
                    <a:pt x="7625" y="662"/>
                  </a:cubicBezTo>
                  <a:cubicBezTo>
                    <a:pt x="4201" y="2374"/>
                    <a:pt x="4520" y="6551"/>
                    <a:pt x="3128" y="9541"/>
                  </a:cubicBezTo>
                  <a:cubicBezTo>
                    <a:pt x="2626" y="10614"/>
                    <a:pt x="1873" y="11504"/>
                    <a:pt x="1142" y="12417"/>
                  </a:cubicBezTo>
                  <a:cubicBezTo>
                    <a:pt x="914" y="12691"/>
                    <a:pt x="366" y="13102"/>
                    <a:pt x="1" y="13536"/>
                  </a:cubicBezTo>
                  <a:cubicBezTo>
                    <a:pt x="115" y="13627"/>
                    <a:pt x="275" y="13695"/>
                    <a:pt x="457" y="13764"/>
                  </a:cubicBezTo>
                  <a:lnTo>
                    <a:pt x="480" y="13764"/>
                  </a:lnTo>
                  <a:cubicBezTo>
                    <a:pt x="549" y="13810"/>
                    <a:pt x="640" y="13832"/>
                    <a:pt x="731" y="13855"/>
                  </a:cubicBezTo>
                  <a:lnTo>
                    <a:pt x="777" y="13855"/>
                  </a:lnTo>
                  <a:cubicBezTo>
                    <a:pt x="891" y="13878"/>
                    <a:pt x="982" y="13901"/>
                    <a:pt x="1097" y="13924"/>
                  </a:cubicBezTo>
                  <a:lnTo>
                    <a:pt x="1119" y="13924"/>
                  </a:lnTo>
                  <a:cubicBezTo>
                    <a:pt x="1234" y="13947"/>
                    <a:pt x="1370" y="13969"/>
                    <a:pt x="1507" y="13969"/>
                  </a:cubicBezTo>
                  <a:lnTo>
                    <a:pt x="1576" y="13969"/>
                  </a:lnTo>
                  <a:cubicBezTo>
                    <a:pt x="1690" y="13992"/>
                    <a:pt x="1804" y="13992"/>
                    <a:pt x="1918" y="13992"/>
                  </a:cubicBezTo>
                  <a:cubicBezTo>
                    <a:pt x="1964" y="14015"/>
                    <a:pt x="2010" y="14015"/>
                    <a:pt x="2055" y="14015"/>
                  </a:cubicBezTo>
                  <a:lnTo>
                    <a:pt x="3105" y="14015"/>
                  </a:lnTo>
                  <a:cubicBezTo>
                    <a:pt x="3105" y="14015"/>
                    <a:pt x="2808" y="15658"/>
                    <a:pt x="2603" y="18009"/>
                  </a:cubicBezTo>
                  <a:cubicBezTo>
                    <a:pt x="2603" y="18283"/>
                    <a:pt x="2580" y="18580"/>
                    <a:pt x="2535" y="18877"/>
                  </a:cubicBezTo>
                  <a:cubicBezTo>
                    <a:pt x="2192" y="23442"/>
                    <a:pt x="2283" y="29901"/>
                    <a:pt x="5023" y="32161"/>
                  </a:cubicBezTo>
                  <a:cubicBezTo>
                    <a:pt x="8302" y="34833"/>
                    <a:pt x="14434" y="35913"/>
                    <a:pt x="20350" y="35913"/>
                  </a:cubicBezTo>
                  <a:cubicBezTo>
                    <a:pt x="20651" y="35913"/>
                    <a:pt x="20952" y="35910"/>
                    <a:pt x="21251" y="35904"/>
                  </a:cubicBezTo>
                  <a:cubicBezTo>
                    <a:pt x="20932" y="34969"/>
                    <a:pt x="20110" y="34010"/>
                    <a:pt x="19745" y="33280"/>
                  </a:cubicBezTo>
                  <a:cubicBezTo>
                    <a:pt x="18900" y="31659"/>
                    <a:pt x="18375" y="29833"/>
                    <a:pt x="17782" y="28098"/>
                  </a:cubicBezTo>
                  <a:cubicBezTo>
                    <a:pt x="16778" y="25131"/>
                    <a:pt x="16960" y="21958"/>
                    <a:pt x="16686" y="18877"/>
                  </a:cubicBezTo>
                  <a:cubicBezTo>
                    <a:pt x="16367" y="15293"/>
                    <a:pt x="15842" y="11733"/>
                    <a:pt x="15157" y="8217"/>
                  </a:cubicBezTo>
                  <a:cubicBezTo>
                    <a:pt x="14769" y="6300"/>
                    <a:pt x="14518" y="3789"/>
                    <a:pt x="13445" y="2100"/>
                  </a:cubicBezTo>
                  <a:cubicBezTo>
                    <a:pt x="12482" y="607"/>
                    <a:pt x="11314" y="1"/>
                    <a:pt x="100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0" name="Google Shape;4610;p53"/>
            <p:cNvSpPr/>
            <p:nvPr/>
          </p:nvSpPr>
          <p:spPr>
            <a:xfrm>
              <a:off x="2374550" y="2472025"/>
              <a:ext cx="166650" cy="318600"/>
            </a:xfrm>
            <a:custGeom>
              <a:avLst/>
              <a:gdLst/>
              <a:ahLst/>
              <a:cxnLst/>
              <a:rect l="l" t="t" r="r" b="b"/>
              <a:pathLst>
                <a:path w="6666" h="12744" extrusionOk="0">
                  <a:moveTo>
                    <a:pt x="6666" y="1"/>
                  </a:moveTo>
                  <a:cubicBezTo>
                    <a:pt x="4246" y="1964"/>
                    <a:pt x="4361" y="5593"/>
                    <a:pt x="3128" y="8263"/>
                  </a:cubicBezTo>
                  <a:cubicBezTo>
                    <a:pt x="2626" y="9336"/>
                    <a:pt x="1873" y="10226"/>
                    <a:pt x="1142" y="11139"/>
                  </a:cubicBezTo>
                  <a:cubicBezTo>
                    <a:pt x="914" y="11413"/>
                    <a:pt x="366" y="11824"/>
                    <a:pt x="1" y="12258"/>
                  </a:cubicBezTo>
                  <a:cubicBezTo>
                    <a:pt x="432" y="12565"/>
                    <a:pt x="1231" y="12744"/>
                    <a:pt x="2547" y="12744"/>
                  </a:cubicBezTo>
                  <a:cubicBezTo>
                    <a:pt x="2696" y="12744"/>
                    <a:pt x="2852" y="12742"/>
                    <a:pt x="3014" y="12737"/>
                  </a:cubicBezTo>
                  <a:cubicBezTo>
                    <a:pt x="3356" y="11893"/>
                    <a:pt x="3813" y="10523"/>
                    <a:pt x="3950" y="9131"/>
                  </a:cubicBezTo>
                  <a:cubicBezTo>
                    <a:pt x="4110" y="7031"/>
                    <a:pt x="5433" y="1667"/>
                    <a:pt x="666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1" name="Google Shape;4611;p53"/>
            <p:cNvSpPr/>
            <p:nvPr/>
          </p:nvSpPr>
          <p:spPr>
            <a:xfrm>
              <a:off x="2385975" y="2440850"/>
              <a:ext cx="279625" cy="334775"/>
            </a:xfrm>
            <a:custGeom>
              <a:avLst/>
              <a:gdLst/>
              <a:ahLst/>
              <a:cxnLst/>
              <a:rect l="l" t="t" r="r" b="b"/>
              <a:pathLst>
                <a:path w="11185" h="13391" extrusionOk="0">
                  <a:moveTo>
                    <a:pt x="11086" y="1"/>
                  </a:moveTo>
                  <a:cubicBezTo>
                    <a:pt x="10904" y="1"/>
                    <a:pt x="10401" y="62"/>
                    <a:pt x="9701" y="152"/>
                  </a:cubicBezTo>
                  <a:cubicBezTo>
                    <a:pt x="8857" y="289"/>
                    <a:pt x="7647" y="471"/>
                    <a:pt x="6597" y="1111"/>
                  </a:cubicBezTo>
                  <a:cubicBezTo>
                    <a:pt x="6072" y="1430"/>
                    <a:pt x="5615" y="1864"/>
                    <a:pt x="5296" y="2320"/>
                  </a:cubicBezTo>
                  <a:cubicBezTo>
                    <a:pt x="4954" y="2800"/>
                    <a:pt x="4748" y="3279"/>
                    <a:pt x="4588" y="3713"/>
                  </a:cubicBezTo>
                  <a:cubicBezTo>
                    <a:pt x="4269" y="4534"/>
                    <a:pt x="4109" y="5105"/>
                    <a:pt x="4109" y="5105"/>
                  </a:cubicBezTo>
                  <a:cubicBezTo>
                    <a:pt x="4109" y="5105"/>
                    <a:pt x="4063" y="5242"/>
                    <a:pt x="3995" y="5493"/>
                  </a:cubicBezTo>
                  <a:cubicBezTo>
                    <a:pt x="3926" y="5744"/>
                    <a:pt x="3835" y="6086"/>
                    <a:pt x="3721" y="6520"/>
                  </a:cubicBezTo>
                  <a:cubicBezTo>
                    <a:pt x="3493" y="7365"/>
                    <a:pt x="3196" y="8506"/>
                    <a:pt x="2762" y="9579"/>
                  </a:cubicBezTo>
                  <a:cubicBezTo>
                    <a:pt x="1849" y="11724"/>
                    <a:pt x="0" y="13299"/>
                    <a:pt x="115" y="13391"/>
                  </a:cubicBezTo>
                  <a:cubicBezTo>
                    <a:pt x="137" y="13391"/>
                    <a:pt x="548" y="13003"/>
                    <a:pt x="1187" y="12363"/>
                  </a:cubicBezTo>
                  <a:cubicBezTo>
                    <a:pt x="1324" y="12204"/>
                    <a:pt x="1507" y="12044"/>
                    <a:pt x="1667" y="11838"/>
                  </a:cubicBezTo>
                  <a:cubicBezTo>
                    <a:pt x="1826" y="11656"/>
                    <a:pt x="1986" y="11428"/>
                    <a:pt x="2146" y="11199"/>
                  </a:cubicBezTo>
                  <a:cubicBezTo>
                    <a:pt x="2237" y="11085"/>
                    <a:pt x="2306" y="10971"/>
                    <a:pt x="2397" y="10857"/>
                  </a:cubicBezTo>
                  <a:lnTo>
                    <a:pt x="2534" y="10674"/>
                  </a:lnTo>
                  <a:lnTo>
                    <a:pt x="2625" y="10492"/>
                  </a:lnTo>
                  <a:cubicBezTo>
                    <a:pt x="2762" y="10241"/>
                    <a:pt x="2899" y="9967"/>
                    <a:pt x="3036" y="9716"/>
                  </a:cubicBezTo>
                  <a:cubicBezTo>
                    <a:pt x="3538" y="8620"/>
                    <a:pt x="3881" y="7479"/>
                    <a:pt x="4132" y="6634"/>
                  </a:cubicBezTo>
                  <a:cubicBezTo>
                    <a:pt x="4246" y="6223"/>
                    <a:pt x="4337" y="5858"/>
                    <a:pt x="4429" y="5607"/>
                  </a:cubicBezTo>
                  <a:cubicBezTo>
                    <a:pt x="4497" y="5379"/>
                    <a:pt x="4543" y="5242"/>
                    <a:pt x="4543" y="5242"/>
                  </a:cubicBezTo>
                  <a:cubicBezTo>
                    <a:pt x="4543" y="5242"/>
                    <a:pt x="4680" y="4671"/>
                    <a:pt x="4976" y="3850"/>
                  </a:cubicBezTo>
                  <a:cubicBezTo>
                    <a:pt x="5250" y="3028"/>
                    <a:pt x="5798" y="2001"/>
                    <a:pt x="6780" y="1384"/>
                  </a:cubicBezTo>
                  <a:cubicBezTo>
                    <a:pt x="7715" y="745"/>
                    <a:pt x="8879" y="517"/>
                    <a:pt x="9747" y="335"/>
                  </a:cubicBezTo>
                  <a:cubicBezTo>
                    <a:pt x="10591" y="152"/>
                    <a:pt x="11185" y="38"/>
                    <a:pt x="11162" y="15"/>
                  </a:cubicBezTo>
                  <a:cubicBezTo>
                    <a:pt x="11162" y="5"/>
                    <a:pt x="11136" y="1"/>
                    <a:pt x="110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2" name="Google Shape;4612;p53"/>
            <p:cNvSpPr/>
            <p:nvPr/>
          </p:nvSpPr>
          <p:spPr>
            <a:xfrm>
              <a:off x="2417350" y="2659775"/>
              <a:ext cx="101600" cy="606025"/>
            </a:xfrm>
            <a:custGeom>
              <a:avLst/>
              <a:gdLst/>
              <a:ahLst/>
              <a:cxnLst/>
              <a:rect l="l" t="t" r="r" b="b"/>
              <a:pathLst>
                <a:path w="4064" h="24241" extrusionOk="0">
                  <a:moveTo>
                    <a:pt x="2101" y="0"/>
                  </a:moveTo>
                  <a:cubicBezTo>
                    <a:pt x="2101" y="0"/>
                    <a:pt x="2101" y="69"/>
                    <a:pt x="2101" y="160"/>
                  </a:cubicBezTo>
                  <a:cubicBezTo>
                    <a:pt x="2124" y="251"/>
                    <a:pt x="2169" y="388"/>
                    <a:pt x="2169" y="594"/>
                  </a:cubicBezTo>
                  <a:cubicBezTo>
                    <a:pt x="2215" y="959"/>
                    <a:pt x="2146" y="1484"/>
                    <a:pt x="2032" y="2100"/>
                  </a:cubicBezTo>
                  <a:cubicBezTo>
                    <a:pt x="1918" y="2739"/>
                    <a:pt x="1713" y="3469"/>
                    <a:pt x="1576" y="4268"/>
                  </a:cubicBezTo>
                  <a:cubicBezTo>
                    <a:pt x="1439" y="5067"/>
                    <a:pt x="1279" y="5912"/>
                    <a:pt x="1074" y="6734"/>
                  </a:cubicBezTo>
                  <a:cubicBezTo>
                    <a:pt x="868" y="7578"/>
                    <a:pt x="708" y="8423"/>
                    <a:pt x="526" y="9221"/>
                  </a:cubicBezTo>
                  <a:cubicBezTo>
                    <a:pt x="435" y="9632"/>
                    <a:pt x="389" y="10020"/>
                    <a:pt x="343" y="10386"/>
                  </a:cubicBezTo>
                  <a:cubicBezTo>
                    <a:pt x="275" y="10751"/>
                    <a:pt x="229" y="11116"/>
                    <a:pt x="183" y="11436"/>
                  </a:cubicBezTo>
                  <a:cubicBezTo>
                    <a:pt x="92" y="12075"/>
                    <a:pt x="92" y="12622"/>
                    <a:pt x="46" y="13010"/>
                  </a:cubicBezTo>
                  <a:cubicBezTo>
                    <a:pt x="24" y="13398"/>
                    <a:pt x="24" y="13604"/>
                    <a:pt x="24" y="13604"/>
                  </a:cubicBezTo>
                  <a:cubicBezTo>
                    <a:pt x="24" y="13604"/>
                    <a:pt x="1" y="13672"/>
                    <a:pt x="24" y="13764"/>
                  </a:cubicBezTo>
                  <a:cubicBezTo>
                    <a:pt x="24" y="13878"/>
                    <a:pt x="24" y="14015"/>
                    <a:pt x="24" y="14220"/>
                  </a:cubicBezTo>
                  <a:cubicBezTo>
                    <a:pt x="46" y="14608"/>
                    <a:pt x="69" y="15156"/>
                    <a:pt x="92" y="15795"/>
                  </a:cubicBezTo>
                  <a:cubicBezTo>
                    <a:pt x="229" y="17096"/>
                    <a:pt x="366" y="18877"/>
                    <a:pt x="1051" y="20520"/>
                  </a:cubicBezTo>
                  <a:cubicBezTo>
                    <a:pt x="1393" y="21364"/>
                    <a:pt x="1873" y="22118"/>
                    <a:pt x="2352" y="22780"/>
                  </a:cubicBezTo>
                  <a:cubicBezTo>
                    <a:pt x="2717" y="23236"/>
                    <a:pt x="3105" y="23670"/>
                    <a:pt x="3470" y="24035"/>
                  </a:cubicBezTo>
                  <a:cubicBezTo>
                    <a:pt x="3653" y="24104"/>
                    <a:pt x="3858" y="24172"/>
                    <a:pt x="4064" y="24240"/>
                  </a:cubicBezTo>
                  <a:cubicBezTo>
                    <a:pt x="3630" y="23761"/>
                    <a:pt x="3128" y="23191"/>
                    <a:pt x="2671" y="22529"/>
                  </a:cubicBezTo>
                  <a:cubicBezTo>
                    <a:pt x="2238" y="21867"/>
                    <a:pt x="1804" y="21136"/>
                    <a:pt x="1530" y="20337"/>
                  </a:cubicBezTo>
                  <a:cubicBezTo>
                    <a:pt x="937" y="18762"/>
                    <a:pt x="845" y="17051"/>
                    <a:pt x="754" y="15749"/>
                  </a:cubicBezTo>
                  <a:cubicBezTo>
                    <a:pt x="731" y="15110"/>
                    <a:pt x="731" y="14585"/>
                    <a:pt x="731" y="14220"/>
                  </a:cubicBezTo>
                  <a:cubicBezTo>
                    <a:pt x="708" y="14015"/>
                    <a:pt x="708" y="13878"/>
                    <a:pt x="708" y="13787"/>
                  </a:cubicBezTo>
                  <a:cubicBezTo>
                    <a:pt x="708" y="13672"/>
                    <a:pt x="731" y="13627"/>
                    <a:pt x="731" y="13627"/>
                  </a:cubicBezTo>
                  <a:cubicBezTo>
                    <a:pt x="731" y="13627"/>
                    <a:pt x="731" y="13421"/>
                    <a:pt x="754" y="13033"/>
                  </a:cubicBezTo>
                  <a:cubicBezTo>
                    <a:pt x="777" y="12668"/>
                    <a:pt x="777" y="12143"/>
                    <a:pt x="823" y="11504"/>
                  </a:cubicBezTo>
                  <a:cubicBezTo>
                    <a:pt x="868" y="11184"/>
                    <a:pt x="914" y="10842"/>
                    <a:pt x="960" y="10477"/>
                  </a:cubicBezTo>
                  <a:cubicBezTo>
                    <a:pt x="982" y="10112"/>
                    <a:pt x="1028" y="9724"/>
                    <a:pt x="1119" y="9336"/>
                  </a:cubicBezTo>
                  <a:cubicBezTo>
                    <a:pt x="1256" y="8537"/>
                    <a:pt x="1393" y="7692"/>
                    <a:pt x="1553" y="6848"/>
                  </a:cubicBezTo>
                  <a:cubicBezTo>
                    <a:pt x="1736" y="6003"/>
                    <a:pt x="1850" y="5136"/>
                    <a:pt x="1964" y="4337"/>
                  </a:cubicBezTo>
                  <a:cubicBezTo>
                    <a:pt x="2055" y="3538"/>
                    <a:pt x="2215" y="2808"/>
                    <a:pt x="2306" y="2146"/>
                  </a:cubicBezTo>
                  <a:cubicBezTo>
                    <a:pt x="2375" y="1507"/>
                    <a:pt x="2398" y="936"/>
                    <a:pt x="2306" y="571"/>
                  </a:cubicBezTo>
                  <a:cubicBezTo>
                    <a:pt x="2283" y="365"/>
                    <a:pt x="2215" y="228"/>
                    <a:pt x="2169" y="137"/>
                  </a:cubicBezTo>
                  <a:cubicBezTo>
                    <a:pt x="2146" y="46"/>
                    <a:pt x="2124" y="0"/>
                    <a:pt x="2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3" name="Google Shape;4613;p53"/>
            <p:cNvSpPr/>
            <p:nvPr/>
          </p:nvSpPr>
          <p:spPr>
            <a:xfrm>
              <a:off x="2677000" y="3625325"/>
              <a:ext cx="329275" cy="680250"/>
            </a:xfrm>
            <a:custGeom>
              <a:avLst/>
              <a:gdLst/>
              <a:ahLst/>
              <a:cxnLst/>
              <a:rect l="l" t="t" r="r" b="b"/>
              <a:pathLst>
                <a:path w="13171" h="27210" extrusionOk="0">
                  <a:moveTo>
                    <a:pt x="9644" y="1"/>
                  </a:moveTo>
                  <a:cubicBezTo>
                    <a:pt x="6202" y="1"/>
                    <a:pt x="704" y="808"/>
                    <a:pt x="411" y="1802"/>
                  </a:cubicBezTo>
                  <a:cubicBezTo>
                    <a:pt x="0" y="3171"/>
                    <a:pt x="982" y="26247"/>
                    <a:pt x="982" y="26247"/>
                  </a:cubicBezTo>
                  <a:cubicBezTo>
                    <a:pt x="1328" y="27000"/>
                    <a:pt x="2200" y="27209"/>
                    <a:pt x="3060" y="27209"/>
                  </a:cubicBezTo>
                  <a:cubicBezTo>
                    <a:pt x="4130" y="27209"/>
                    <a:pt x="5182" y="26887"/>
                    <a:pt x="5182" y="26887"/>
                  </a:cubicBezTo>
                  <a:cubicBezTo>
                    <a:pt x="7578" y="21454"/>
                    <a:pt x="13171" y="1505"/>
                    <a:pt x="12326" y="432"/>
                  </a:cubicBezTo>
                  <a:cubicBezTo>
                    <a:pt x="12077" y="131"/>
                    <a:pt x="11026" y="1"/>
                    <a:pt x="9644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4" name="Google Shape;4614;p53"/>
            <p:cNvSpPr/>
            <p:nvPr/>
          </p:nvSpPr>
          <p:spPr>
            <a:xfrm>
              <a:off x="2860750" y="3866025"/>
              <a:ext cx="12575" cy="34950"/>
            </a:xfrm>
            <a:custGeom>
              <a:avLst/>
              <a:gdLst/>
              <a:ahLst/>
              <a:cxnLst/>
              <a:rect l="l" t="t" r="r" b="b"/>
              <a:pathLst>
                <a:path w="503" h="1398" extrusionOk="0">
                  <a:moveTo>
                    <a:pt x="440" y="0"/>
                  </a:moveTo>
                  <a:cubicBezTo>
                    <a:pt x="365" y="0"/>
                    <a:pt x="222" y="130"/>
                    <a:pt x="137" y="299"/>
                  </a:cubicBezTo>
                  <a:cubicBezTo>
                    <a:pt x="23" y="482"/>
                    <a:pt x="0" y="665"/>
                    <a:pt x="0" y="665"/>
                  </a:cubicBezTo>
                  <a:cubicBezTo>
                    <a:pt x="0" y="665"/>
                    <a:pt x="0" y="870"/>
                    <a:pt x="69" y="1053"/>
                  </a:cubicBezTo>
                  <a:cubicBezTo>
                    <a:pt x="133" y="1245"/>
                    <a:pt x="217" y="1397"/>
                    <a:pt x="283" y="1397"/>
                  </a:cubicBezTo>
                  <a:cubicBezTo>
                    <a:pt x="288" y="1397"/>
                    <a:pt x="292" y="1396"/>
                    <a:pt x="297" y="1395"/>
                  </a:cubicBezTo>
                  <a:cubicBezTo>
                    <a:pt x="365" y="1395"/>
                    <a:pt x="365" y="1212"/>
                    <a:pt x="388" y="1030"/>
                  </a:cubicBezTo>
                  <a:cubicBezTo>
                    <a:pt x="434" y="870"/>
                    <a:pt x="457" y="710"/>
                    <a:pt x="457" y="710"/>
                  </a:cubicBezTo>
                  <a:cubicBezTo>
                    <a:pt x="457" y="710"/>
                    <a:pt x="457" y="550"/>
                    <a:pt x="457" y="391"/>
                  </a:cubicBezTo>
                  <a:cubicBezTo>
                    <a:pt x="457" y="208"/>
                    <a:pt x="502" y="48"/>
                    <a:pt x="457" y="3"/>
                  </a:cubicBezTo>
                  <a:cubicBezTo>
                    <a:pt x="452" y="1"/>
                    <a:pt x="446" y="0"/>
                    <a:pt x="44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5" name="Google Shape;4615;p53"/>
            <p:cNvSpPr/>
            <p:nvPr/>
          </p:nvSpPr>
          <p:spPr>
            <a:xfrm>
              <a:off x="2892125" y="3753100"/>
              <a:ext cx="75925" cy="187200"/>
            </a:xfrm>
            <a:custGeom>
              <a:avLst/>
              <a:gdLst/>
              <a:ahLst/>
              <a:cxnLst/>
              <a:rect l="l" t="t" r="r" b="b"/>
              <a:pathLst>
                <a:path w="3037" h="7488" extrusionOk="0">
                  <a:moveTo>
                    <a:pt x="2876" y="0"/>
                  </a:moveTo>
                  <a:cubicBezTo>
                    <a:pt x="2854" y="0"/>
                    <a:pt x="2854" y="69"/>
                    <a:pt x="2854" y="183"/>
                  </a:cubicBezTo>
                  <a:cubicBezTo>
                    <a:pt x="2831" y="297"/>
                    <a:pt x="2854" y="457"/>
                    <a:pt x="2831" y="639"/>
                  </a:cubicBezTo>
                  <a:cubicBezTo>
                    <a:pt x="2785" y="1005"/>
                    <a:pt x="2694" y="1507"/>
                    <a:pt x="2557" y="1963"/>
                  </a:cubicBezTo>
                  <a:cubicBezTo>
                    <a:pt x="2420" y="2443"/>
                    <a:pt x="2237" y="2922"/>
                    <a:pt x="2100" y="3264"/>
                  </a:cubicBezTo>
                  <a:cubicBezTo>
                    <a:pt x="1941" y="3607"/>
                    <a:pt x="1849" y="3835"/>
                    <a:pt x="1849" y="3835"/>
                  </a:cubicBezTo>
                  <a:cubicBezTo>
                    <a:pt x="1849" y="3835"/>
                    <a:pt x="1461" y="4771"/>
                    <a:pt x="1005" y="5684"/>
                  </a:cubicBezTo>
                  <a:cubicBezTo>
                    <a:pt x="548" y="6597"/>
                    <a:pt x="0" y="7441"/>
                    <a:pt x="46" y="7487"/>
                  </a:cubicBezTo>
                  <a:cubicBezTo>
                    <a:pt x="47" y="7487"/>
                    <a:pt x="48" y="7487"/>
                    <a:pt x="48" y="7487"/>
                  </a:cubicBezTo>
                  <a:cubicBezTo>
                    <a:pt x="110" y="7487"/>
                    <a:pt x="761" y="6698"/>
                    <a:pt x="1302" y="5821"/>
                  </a:cubicBezTo>
                  <a:cubicBezTo>
                    <a:pt x="1849" y="4953"/>
                    <a:pt x="2283" y="4017"/>
                    <a:pt x="2283" y="4017"/>
                  </a:cubicBezTo>
                  <a:cubicBezTo>
                    <a:pt x="2283" y="4017"/>
                    <a:pt x="2374" y="3766"/>
                    <a:pt x="2511" y="3401"/>
                  </a:cubicBezTo>
                  <a:cubicBezTo>
                    <a:pt x="2625" y="3036"/>
                    <a:pt x="2785" y="2557"/>
                    <a:pt x="2876" y="2055"/>
                  </a:cubicBezTo>
                  <a:cubicBezTo>
                    <a:pt x="2991" y="1530"/>
                    <a:pt x="3036" y="1027"/>
                    <a:pt x="3013" y="639"/>
                  </a:cubicBezTo>
                  <a:cubicBezTo>
                    <a:pt x="2991" y="434"/>
                    <a:pt x="2968" y="297"/>
                    <a:pt x="2945" y="183"/>
                  </a:cubicBezTo>
                  <a:cubicBezTo>
                    <a:pt x="2899" y="69"/>
                    <a:pt x="2876" y="0"/>
                    <a:pt x="2876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6" name="Google Shape;4616;p53"/>
            <p:cNvSpPr/>
            <p:nvPr/>
          </p:nvSpPr>
          <p:spPr>
            <a:xfrm>
              <a:off x="2904100" y="3830525"/>
              <a:ext cx="26850" cy="37450"/>
            </a:xfrm>
            <a:custGeom>
              <a:avLst/>
              <a:gdLst/>
              <a:ahLst/>
              <a:cxnLst/>
              <a:rect l="l" t="t" r="r" b="b"/>
              <a:pathLst>
                <a:path w="1074" h="1498" extrusionOk="0">
                  <a:moveTo>
                    <a:pt x="753" y="1"/>
                  </a:moveTo>
                  <a:cubicBezTo>
                    <a:pt x="563" y="1"/>
                    <a:pt x="334" y="212"/>
                    <a:pt x="183" y="532"/>
                  </a:cubicBezTo>
                  <a:cubicBezTo>
                    <a:pt x="1" y="943"/>
                    <a:pt x="24" y="1354"/>
                    <a:pt x="206" y="1468"/>
                  </a:cubicBezTo>
                  <a:cubicBezTo>
                    <a:pt x="242" y="1488"/>
                    <a:pt x="282" y="1498"/>
                    <a:pt x="323" y="1498"/>
                  </a:cubicBezTo>
                  <a:cubicBezTo>
                    <a:pt x="519" y="1498"/>
                    <a:pt x="759" y="1286"/>
                    <a:pt x="891" y="966"/>
                  </a:cubicBezTo>
                  <a:cubicBezTo>
                    <a:pt x="1074" y="578"/>
                    <a:pt x="1074" y="144"/>
                    <a:pt x="868" y="30"/>
                  </a:cubicBezTo>
                  <a:cubicBezTo>
                    <a:pt x="832" y="10"/>
                    <a:pt x="794" y="1"/>
                    <a:pt x="75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7" name="Google Shape;4617;p53"/>
            <p:cNvSpPr/>
            <p:nvPr/>
          </p:nvSpPr>
          <p:spPr>
            <a:xfrm>
              <a:off x="2677000" y="3625350"/>
              <a:ext cx="299600" cy="680225"/>
            </a:xfrm>
            <a:custGeom>
              <a:avLst/>
              <a:gdLst/>
              <a:ahLst/>
              <a:cxnLst/>
              <a:rect l="l" t="t" r="r" b="b"/>
              <a:pathLst>
                <a:path w="11984" h="27209" extrusionOk="0">
                  <a:moveTo>
                    <a:pt x="9632" y="0"/>
                  </a:moveTo>
                  <a:cubicBezTo>
                    <a:pt x="6188" y="0"/>
                    <a:pt x="706" y="799"/>
                    <a:pt x="411" y="1801"/>
                  </a:cubicBezTo>
                  <a:cubicBezTo>
                    <a:pt x="0" y="3170"/>
                    <a:pt x="982" y="26246"/>
                    <a:pt x="982" y="26246"/>
                  </a:cubicBezTo>
                  <a:cubicBezTo>
                    <a:pt x="1328" y="26999"/>
                    <a:pt x="2200" y="27208"/>
                    <a:pt x="3060" y="27208"/>
                  </a:cubicBezTo>
                  <a:cubicBezTo>
                    <a:pt x="4130" y="27208"/>
                    <a:pt x="5182" y="26886"/>
                    <a:pt x="5182" y="26886"/>
                  </a:cubicBezTo>
                  <a:cubicBezTo>
                    <a:pt x="5798" y="25493"/>
                    <a:pt x="6620" y="23188"/>
                    <a:pt x="7464" y="20494"/>
                  </a:cubicBezTo>
                  <a:lnTo>
                    <a:pt x="7464" y="20494"/>
                  </a:lnTo>
                  <a:cubicBezTo>
                    <a:pt x="7031" y="20768"/>
                    <a:pt x="6551" y="21042"/>
                    <a:pt x="6049" y="21293"/>
                  </a:cubicBezTo>
                  <a:cubicBezTo>
                    <a:pt x="5931" y="21349"/>
                    <a:pt x="5818" y="21375"/>
                    <a:pt x="5709" y="21375"/>
                  </a:cubicBezTo>
                  <a:cubicBezTo>
                    <a:pt x="3475" y="21375"/>
                    <a:pt x="3075" y="10271"/>
                    <a:pt x="3401" y="8443"/>
                  </a:cubicBezTo>
                  <a:cubicBezTo>
                    <a:pt x="3617" y="7289"/>
                    <a:pt x="6518" y="7058"/>
                    <a:pt x="8785" y="7058"/>
                  </a:cubicBezTo>
                  <a:cubicBezTo>
                    <a:pt x="9881" y="7058"/>
                    <a:pt x="10829" y="7112"/>
                    <a:pt x="11253" y="7142"/>
                  </a:cubicBezTo>
                  <a:cubicBezTo>
                    <a:pt x="11527" y="5932"/>
                    <a:pt x="11778" y="4814"/>
                    <a:pt x="11984" y="3855"/>
                  </a:cubicBezTo>
                  <a:cubicBezTo>
                    <a:pt x="11847" y="2645"/>
                    <a:pt x="11504" y="1321"/>
                    <a:pt x="11116" y="66"/>
                  </a:cubicBezTo>
                  <a:cubicBezTo>
                    <a:pt x="10696" y="21"/>
                    <a:pt x="10190" y="0"/>
                    <a:pt x="963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8" name="Google Shape;4618;p53"/>
            <p:cNvSpPr/>
            <p:nvPr/>
          </p:nvSpPr>
          <p:spPr>
            <a:xfrm>
              <a:off x="2702675" y="4272950"/>
              <a:ext cx="322425" cy="162575"/>
            </a:xfrm>
            <a:custGeom>
              <a:avLst/>
              <a:gdLst/>
              <a:ahLst/>
              <a:cxnLst/>
              <a:rect l="l" t="t" r="r" b="b"/>
              <a:pathLst>
                <a:path w="12897" h="6503" extrusionOk="0">
                  <a:moveTo>
                    <a:pt x="0" y="0"/>
                  </a:moveTo>
                  <a:lnTo>
                    <a:pt x="0" y="0"/>
                  </a:lnTo>
                  <a:cubicBezTo>
                    <a:pt x="46" y="936"/>
                    <a:pt x="115" y="1872"/>
                    <a:pt x="183" y="2808"/>
                  </a:cubicBezTo>
                  <a:cubicBezTo>
                    <a:pt x="1281" y="5260"/>
                    <a:pt x="6158" y="6502"/>
                    <a:pt x="9453" y="6502"/>
                  </a:cubicBezTo>
                  <a:cubicBezTo>
                    <a:pt x="11157" y="6502"/>
                    <a:pt x="12438" y="6170"/>
                    <a:pt x="12554" y="5501"/>
                  </a:cubicBezTo>
                  <a:cubicBezTo>
                    <a:pt x="12897" y="3515"/>
                    <a:pt x="4200" y="639"/>
                    <a:pt x="4200" y="639"/>
                  </a:cubicBezTo>
                  <a:cubicBezTo>
                    <a:pt x="4200" y="639"/>
                    <a:pt x="4223" y="571"/>
                    <a:pt x="4223" y="434"/>
                  </a:cubicBezTo>
                  <a:lnTo>
                    <a:pt x="4223" y="434"/>
                  </a:lnTo>
                  <a:cubicBezTo>
                    <a:pt x="3718" y="652"/>
                    <a:pt x="3027" y="876"/>
                    <a:pt x="2277" y="876"/>
                  </a:cubicBezTo>
                  <a:cubicBezTo>
                    <a:pt x="1537" y="876"/>
                    <a:pt x="738" y="65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9" name="Google Shape;4619;p53"/>
            <p:cNvSpPr/>
            <p:nvPr/>
          </p:nvSpPr>
          <p:spPr>
            <a:xfrm>
              <a:off x="2706675" y="4334000"/>
              <a:ext cx="311025" cy="101525"/>
            </a:xfrm>
            <a:custGeom>
              <a:avLst/>
              <a:gdLst/>
              <a:ahLst/>
              <a:cxnLst/>
              <a:rect l="l" t="t" r="r" b="b"/>
              <a:pathLst>
                <a:path w="12441" h="4061" extrusionOk="0">
                  <a:moveTo>
                    <a:pt x="0" y="0"/>
                  </a:moveTo>
                  <a:cubicBezTo>
                    <a:pt x="0" y="114"/>
                    <a:pt x="23" y="251"/>
                    <a:pt x="23" y="366"/>
                  </a:cubicBezTo>
                  <a:cubicBezTo>
                    <a:pt x="1121" y="2818"/>
                    <a:pt x="5998" y="4060"/>
                    <a:pt x="9293" y="4060"/>
                  </a:cubicBezTo>
                  <a:cubicBezTo>
                    <a:pt x="10997" y="4060"/>
                    <a:pt x="12278" y="3728"/>
                    <a:pt x="12394" y="3059"/>
                  </a:cubicBezTo>
                  <a:cubicBezTo>
                    <a:pt x="12440" y="2785"/>
                    <a:pt x="12326" y="2534"/>
                    <a:pt x="12121" y="2260"/>
                  </a:cubicBezTo>
                  <a:cubicBezTo>
                    <a:pt x="11711" y="2545"/>
                    <a:pt x="10981" y="2775"/>
                    <a:pt x="9703" y="2775"/>
                  </a:cubicBezTo>
                  <a:cubicBezTo>
                    <a:pt x="9344" y="2775"/>
                    <a:pt x="8942" y="2757"/>
                    <a:pt x="8491" y="2717"/>
                  </a:cubicBezTo>
                  <a:cubicBezTo>
                    <a:pt x="4816" y="2397"/>
                    <a:pt x="1621" y="130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0" name="Google Shape;4620;p53"/>
            <p:cNvSpPr/>
            <p:nvPr/>
          </p:nvSpPr>
          <p:spPr>
            <a:xfrm>
              <a:off x="3080425" y="3616800"/>
              <a:ext cx="321875" cy="698975"/>
            </a:xfrm>
            <a:custGeom>
              <a:avLst/>
              <a:gdLst/>
              <a:ahLst/>
              <a:cxnLst/>
              <a:rect l="l" t="t" r="r" b="b"/>
              <a:pathLst>
                <a:path w="12875" h="27959" extrusionOk="0">
                  <a:moveTo>
                    <a:pt x="10747" y="0"/>
                  </a:moveTo>
                  <a:cubicBezTo>
                    <a:pt x="7786" y="0"/>
                    <a:pt x="439" y="1825"/>
                    <a:pt x="229" y="3010"/>
                  </a:cubicBezTo>
                  <a:cubicBezTo>
                    <a:pt x="1" y="4448"/>
                    <a:pt x="3767" y="27228"/>
                    <a:pt x="3767" y="27228"/>
                  </a:cubicBezTo>
                  <a:cubicBezTo>
                    <a:pt x="4103" y="27779"/>
                    <a:pt x="4724" y="27958"/>
                    <a:pt x="5390" y="27958"/>
                  </a:cubicBezTo>
                  <a:cubicBezTo>
                    <a:pt x="6625" y="27958"/>
                    <a:pt x="8013" y="27342"/>
                    <a:pt x="8013" y="27342"/>
                  </a:cubicBezTo>
                  <a:cubicBezTo>
                    <a:pt x="9724" y="21658"/>
                    <a:pt x="12874" y="1184"/>
                    <a:pt x="11893" y="225"/>
                  </a:cubicBezTo>
                  <a:cubicBezTo>
                    <a:pt x="11733" y="69"/>
                    <a:pt x="11323" y="0"/>
                    <a:pt x="107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1" name="Google Shape;4621;p53"/>
            <p:cNvSpPr/>
            <p:nvPr/>
          </p:nvSpPr>
          <p:spPr>
            <a:xfrm>
              <a:off x="3284150" y="3864300"/>
              <a:ext cx="11425" cy="34950"/>
            </a:xfrm>
            <a:custGeom>
              <a:avLst/>
              <a:gdLst/>
              <a:ahLst/>
              <a:cxnLst/>
              <a:rect l="l" t="t" r="r" b="b"/>
              <a:pathLst>
                <a:path w="457" h="1398" extrusionOk="0">
                  <a:moveTo>
                    <a:pt x="356" y="1"/>
                  </a:moveTo>
                  <a:cubicBezTo>
                    <a:pt x="300" y="1"/>
                    <a:pt x="156" y="152"/>
                    <a:pt x="92" y="323"/>
                  </a:cubicBezTo>
                  <a:cubicBezTo>
                    <a:pt x="0" y="528"/>
                    <a:pt x="0" y="711"/>
                    <a:pt x="0" y="711"/>
                  </a:cubicBezTo>
                  <a:cubicBezTo>
                    <a:pt x="0" y="711"/>
                    <a:pt x="46" y="916"/>
                    <a:pt x="115" y="1099"/>
                  </a:cubicBezTo>
                  <a:cubicBezTo>
                    <a:pt x="199" y="1268"/>
                    <a:pt x="303" y="1398"/>
                    <a:pt x="373" y="1398"/>
                  </a:cubicBezTo>
                  <a:cubicBezTo>
                    <a:pt x="378" y="1398"/>
                    <a:pt x="383" y="1397"/>
                    <a:pt x="389" y="1396"/>
                  </a:cubicBezTo>
                  <a:cubicBezTo>
                    <a:pt x="457" y="1396"/>
                    <a:pt x="434" y="1213"/>
                    <a:pt x="434" y="1030"/>
                  </a:cubicBezTo>
                  <a:cubicBezTo>
                    <a:pt x="457" y="848"/>
                    <a:pt x="457" y="688"/>
                    <a:pt x="457" y="688"/>
                  </a:cubicBezTo>
                  <a:cubicBezTo>
                    <a:pt x="457" y="688"/>
                    <a:pt x="434" y="528"/>
                    <a:pt x="411" y="368"/>
                  </a:cubicBezTo>
                  <a:cubicBezTo>
                    <a:pt x="389" y="209"/>
                    <a:pt x="434" y="49"/>
                    <a:pt x="366" y="3"/>
                  </a:cubicBezTo>
                  <a:cubicBezTo>
                    <a:pt x="363" y="2"/>
                    <a:pt x="359" y="1"/>
                    <a:pt x="356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2" name="Google Shape;4622;p53"/>
            <p:cNvSpPr/>
            <p:nvPr/>
          </p:nvSpPr>
          <p:spPr>
            <a:xfrm>
              <a:off x="3321800" y="3741100"/>
              <a:ext cx="56525" cy="194050"/>
            </a:xfrm>
            <a:custGeom>
              <a:avLst/>
              <a:gdLst/>
              <a:ahLst/>
              <a:cxnLst/>
              <a:rect l="l" t="t" r="r" b="b"/>
              <a:pathLst>
                <a:path w="2261" h="7762" extrusionOk="0">
                  <a:moveTo>
                    <a:pt x="1964" y="1"/>
                  </a:moveTo>
                  <a:cubicBezTo>
                    <a:pt x="1941" y="1"/>
                    <a:pt x="1941" y="69"/>
                    <a:pt x="1964" y="184"/>
                  </a:cubicBezTo>
                  <a:cubicBezTo>
                    <a:pt x="1964" y="298"/>
                    <a:pt x="1987" y="435"/>
                    <a:pt x="1987" y="640"/>
                  </a:cubicBezTo>
                  <a:cubicBezTo>
                    <a:pt x="2010" y="1005"/>
                    <a:pt x="1964" y="1507"/>
                    <a:pt x="1895" y="1987"/>
                  </a:cubicBezTo>
                  <a:cubicBezTo>
                    <a:pt x="1827" y="2489"/>
                    <a:pt x="1690" y="2968"/>
                    <a:pt x="1599" y="3333"/>
                  </a:cubicBezTo>
                  <a:cubicBezTo>
                    <a:pt x="1485" y="3699"/>
                    <a:pt x="1416" y="3927"/>
                    <a:pt x="1416" y="3927"/>
                  </a:cubicBezTo>
                  <a:cubicBezTo>
                    <a:pt x="1416" y="3927"/>
                    <a:pt x="1142" y="4908"/>
                    <a:pt x="800" y="5867"/>
                  </a:cubicBezTo>
                  <a:cubicBezTo>
                    <a:pt x="457" y="6826"/>
                    <a:pt x="1" y="7739"/>
                    <a:pt x="69" y="7762"/>
                  </a:cubicBezTo>
                  <a:cubicBezTo>
                    <a:pt x="70" y="7762"/>
                    <a:pt x="71" y="7762"/>
                    <a:pt x="71" y="7762"/>
                  </a:cubicBezTo>
                  <a:cubicBezTo>
                    <a:pt x="130" y="7762"/>
                    <a:pt x="691" y="6905"/>
                    <a:pt x="1119" y="5958"/>
                  </a:cubicBezTo>
                  <a:cubicBezTo>
                    <a:pt x="1553" y="5022"/>
                    <a:pt x="1850" y="4041"/>
                    <a:pt x="1850" y="4041"/>
                  </a:cubicBezTo>
                  <a:cubicBezTo>
                    <a:pt x="1850" y="4041"/>
                    <a:pt x="1918" y="3790"/>
                    <a:pt x="2010" y="3425"/>
                  </a:cubicBezTo>
                  <a:cubicBezTo>
                    <a:pt x="2078" y="3037"/>
                    <a:pt x="2192" y="2535"/>
                    <a:pt x="2215" y="2032"/>
                  </a:cubicBezTo>
                  <a:cubicBezTo>
                    <a:pt x="2261" y="1507"/>
                    <a:pt x="2261" y="982"/>
                    <a:pt x="2169" y="617"/>
                  </a:cubicBezTo>
                  <a:cubicBezTo>
                    <a:pt x="2147" y="412"/>
                    <a:pt x="2101" y="275"/>
                    <a:pt x="2055" y="161"/>
                  </a:cubicBezTo>
                  <a:cubicBezTo>
                    <a:pt x="2010" y="47"/>
                    <a:pt x="1987" y="1"/>
                    <a:pt x="1964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3" name="Google Shape;4623;p53"/>
            <p:cNvSpPr/>
            <p:nvPr/>
          </p:nvSpPr>
          <p:spPr>
            <a:xfrm>
              <a:off x="3324100" y="3822850"/>
              <a:ext cx="25125" cy="38550"/>
            </a:xfrm>
            <a:custGeom>
              <a:avLst/>
              <a:gdLst/>
              <a:ahLst/>
              <a:cxnLst/>
              <a:rect l="l" t="t" r="r" b="b"/>
              <a:pathLst>
                <a:path w="1005" h="1542" extrusionOk="0">
                  <a:moveTo>
                    <a:pt x="647" y="0"/>
                  </a:moveTo>
                  <a:cubicBezTo>
                    <a:pt x="457" y="0"/>
                    <a:pt x="236" y="254"/>
                    <a:pt x="137" y="611"/>
                  </a:cubicBezTo>
                  <a:cubicBezTo>
                    <a:pt x="0" y="1022"/>
                    <a:pt x="69" y="1433"/>
                    <a:pt x="274" y="1524"/>
                  </a:cubicBezTo>
                  <a:cubicBezTo>
                    <a:pt x="301" y="1536"/>
                    <a:pt x="329" y="1542"/>
                    <a:pt x="358" y="1542"/>
                  </a:cubicBezTo>
                  <a:cubicBezTo>
                    <a:pt x="549" y="1542"/>
                    <a:pt x="771" y="1288"/>
                    <a:pt x="890" y="931"/>
                  </a:cubicBezTo>
                  <a:cubicBezTo>
                    <a:pt x="1005" y="520"/>
                    <a:pt x="959" y="109"/>
                    <a:pt x="731" y="18"/>
                  </a:cubicBezTo>
                  <a:cubicBezTo>
                    <a:pt x="704" y="6"/>
                    <a:pt x="676" y="0"/>
                    <a:pt x="6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4" name="Google Shape;4624;p53"/>
            <p:cNvSpPr/>
            <p:nvPr/>
          </p:nvSpPr>
          <p:spPr>
            <a:xfrm>
              <a:off x="3080425" y="3616725"/>
              <a:ext cx="299625" cy="699050"/>
            </a:xfrm>
            <a:custGeom>
              <a:avLst/>
              <a:gdLst/>
              <a:ahLst/>
              <a:cxnLst/>
              <a:rect l="l" t="t" r="r" b="b"/>
              <a:pathLst>
                <a:path w="11985" h="27962" extrusionOk="0">
                  <a:moveTo>
                    <a:pt x="10660" y="0"/>
                  </a:moveTo>
                  <a:cubicBezTo>
                    <a:pt x="7625" y="46"/>
                    <a:pt x="435" y="1826"/>
                    <a:pt x="229" y="3013"/>
                  </a:cubicBezTo>
                  <a:cubicBezTo>
                    <a:pt x="1" y="4451"/>
                    <a:pt x="3767" y="27231"/>
                    <a:pt x="3767" y="27231"/>
                  </a:cubicBezTo>
                  <a:cubicBezTo>
                    <a:pt x="4103" y="27782"/>
                    <a:pt x="4724" y="27961"/>
                    <a:pt x="5390" y="27961"/>
                  </a:cubicBezTo>
                  <a:cubicBezTo>
                    <a:pt x="6625" y="27961"/>
                    <a:pt x="8013" y="27345"/>
                    <a:pt x="8013" y="27345"/>
                  </a:cubicBezTo>
                  <a:cubicBezTo>
                    <a:pt x="8446" y="25907"/>
                    <a:pt x="8971" y="23510"/>
                    <a:pt x="9496" y="20725"/>
                  </a:cubicBezTo>
                  <a:lnTo>
                    <a:pt x="9496" y="20725"/>
                  </a:lnTo>
                  <a:cubicBezTo>
                    <a:pt x="9108" y="21045"/>
                    <a:pt x="8674" y="21387"/>
                    <a:pt x="8195" y="21684"/>
                  </a:cubicBezTo>
                  <a:cubicBezTo>
                    <a:pt x="8055" y="21773"/>
                    <a:pt x="7917" y="21815"/>
                    <a:pt x="7781" y="21815"/>
                  </a:cubicBezTo>
                  <a:cubicBezTo>
                    <a:pt x="5603" y="21815"/>
                    <a:pt x="3911" y="11093"/>
                    <a:pt x="4018" y="9267"/>
                  </a:cubicBezTo>
                  <a:cubicBezTo>
                    <a:pt x="4109" y="7532"/>
                    <a:pt x="10341" y="7076"/>
                    <a:pt x="11642" y="7007"/>
                  </a:cubicBezTo>
                  <a:cubicBezTo>
                    <a:pt x="11779" y="5775"/>
                    <a:pt x="11893" y="4634"/>
                    <a:pt x="11984" y="3675"/>
                  </a:cubicBezTo>
                  <a:cubicBezTo>
                    <a:pt x="11687" y="2488"/>
                    <a:pt x="11185" y="1187"/>
                    <a:pt x="1066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5" name="Google Shape;4625;p53"/>
            <p:cNvSpPr/>
            <p:nvPr/>
          </p:nvSpPr>
          <p:spPr>
            <a:xfrm>
              <a:off x="3174600" y="4286625"/>
              <a:ext cx="330400" cy="137575"/>
            </a:xfrm>
            <a:custGeom>
              <a:avLst/>
              <a:gdLst/>
              <a:ahLst/>
              <a:cxnLst/>
              <a:rect l="l" t="t" r="r" b="b"/>
              <a:pathLst>
                <a:path w="13216" h="5503" extrusionOk="0">
                  <a:moveTo>
                    <a:pt x="4246" y="1"/>
                  </a:moveTo>
                  <a:cubicBezTo>
                    <a:pt x="3683" y="330"/>
                    <a:pt x="2848" y="701"/>
                    <a:pt x="1919" y="701"/>
                  </a:cubicBezTo>
                  <a:cubicBezTo>
                    <a:pt x="1303" y="701"/>
                    <a:pt x="646" y="538"/>
                    <a:pt x="0" y="92"/>
                  </a:cubicBezTo>
                  <a:lnTo>
                    <a:pt x="0" y="92"/>
                  </a:lnTo>
                  <a:cubicBezTo>
                    <a:pt x="160" y="1005"/>
                    <a:pt x="320" y="1918"/>
                    <a:pt x="525" y="2854"/>
                  </a:cubicBezTo>
                  <a:cubicBezTo>
                    <a:pt x="1655" y="4733"/>
                    <a:pt x="5190" y="5502"/>
                    <a:pt x="8230" y="5502"/>
                  </a:cubicBezTo>
                  <a:cubicBezTo>
                    <a:pt x="10839" y="5502"/>
                    <a:pt x="13082" y="4935"/>
                    <a:pt x="13125" y="4018"/>
                  </a:cubicBezTo>
                  <a:cubicBezTo>
                    <a:pt x="13216" y="2009"/>
                    <a:pt x="4246" y="206"/>
                    <a:pt x="4246" y="206"/>
                  </a:cubicBezTo>
                  <a:cubicBezTo>
                    <a:pt x="4246" y="206"/>
                    <a:pt x="4246" y="115"/>
                    <a:pt x="42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6" name="Google Shape;4626;p53"/>
            <p:cNvSpPr/>
            <p:nvPr/>
          </p:nvSpPr>
          <p:spPr>
            <a:xfrm>
              <a:off x="3186000" y="4348825"/>
              <a:ext cx="317300" cy="75375"/>
            </a:xfrm>
            <a:custGeom>
              <a:avLst/>
              <a:gdLst/>
              <a:ahLst/>
              <a:cxnLst/>
              <a:rect l="l" t="t" r="r" b="b"/>
              <a:pathLst>
                <a:path w="12692" h="3015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29"/>
                    <a:pt x="69" y="366"/>
                  </a:cubicBezTo>
                  <a:cubicBezTo>
                    <a:pt x="1199" y="2245"/>
                    <a:pt x="4734" y="3014"/>
                    <a:pt x="7774" y="3014"/>
                  </a:cubicBezTo>
                  <a:cubicBezTo>
                    <a:pt x="10383" y="3014"/>
                    <a:pt x="12626" y="2447"/>
                    <a:pt x="12669" y="1530"/>
                  </a:cubicBezTo>
                  <a:cubicBezTo>
                    <a:pt x="12691" y="1256"/>
                    <a:pt x="12532" y="1005"/>
                    <a:pt x="12303" y="754"/>
                  </a:cubicBezTo>
                  <a:cubicBezTo>
                    <a:pt x="11824" y="1211"/>
                    <a:pt x="10820" y="1599"/>
                    <a:pt x="8743" y="1667"/>
                  </a:cubicBezTo>
                  <a:cubicBezTo>
                    <a:pt x="8436" y="1678"/>
                    <a:pt x="8132" y="1684"/>
                    <a:pt x="7832" y="1684"/>
                  </a:cubicBezTo>
                  <a:cubicBezTo>
                    <a:pt x="4510" y="1684"/>
                    <a:pt x="1612" y="100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7" name="Google Shape;4627;p53"/>
            <p:cNvSpPr/>
            <p:nvPr/>
          </p:nvSpPr>
          <p:spPr>
            <a:xfrm>
              <a:off x="2650175" y="3149925"/>
              <a:ext cx="740700" cy="952475"/>
            </a:xfrm>
            <a:custGeom>
              <a:avLst/>
              <a:gdLst/>
              <a:ahLst/>
              <a:cxnLst/>
              <a:rect l="l" t="t" r="r" b="b"/>
              <a:pathLst>
                <a:path w="29628" h="38099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507"/>
                    <a:pt x="1" y="13262"/>
                    <a:pt x="366" y="16641"/>
                  </a:cubicBezTo>
                  <a:cubicBezTo>
                    <a:pt x="754" y="20019"/>
                    <a:pt x="366" y="36750"/>
                    <a:pt x="366" y="36750"/>
                  </a:cubicBezTo>
                  <a:cubicBezTo>
                    <a:pt x="366" y="36750"/>
                    <a:pt x="3439" y="37720"/>
                    <a:pt x="6793" y="37720"/>
                  </a:cubicBezTo>
                  <a:cubicBezTo>
                    <a:pt x="8127" y="37720"/>
                    <a:pt x="9505" y="37566"/>
                    <a:pt x="10751" y="37138"/>
                  </a:cubicBezTo>
                  <a:lnTo>
                    <a:pt x="15499" y="15819"/>
                  </a:lnTo>
                  <a:lnTo>
                    <a:pt x="18375" y="37640"/>
                  </a:lnTo>
                  <a:cubicBezTo>
                    <a:pt x="18375" y="37640"/>
                    <a:pt x="21160" y="38098"/>
                    <a:pt x="23998" y="38098"/>
                  </a:cubicBezTo>
                  <a:cubicBezTo>
                    <a:pt x="25856" y="38098"/>
                    <a:pt x="27737" y="37902"/>
                    <a:pt x="28875" y="37252"/>
                  </a:cubicBezTo>
                  <a:cubicBezTo>
                    <a:pt x="28875" y="37252"/>
                    <a:pt x="29628" y="23511"/>
                    <a:pt x="29377" y="18763"/>
                  </a:cubicBezTo>
                  <a:cubicBezTo>
                    <a:pt x="29012" y="11756"/>
                    <a:pt x="27505" y="1"/>
                    <a:pt x="27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8" name="Google Shape;4628;p53"/>
            <p:cNvSpPr/>
            <p:nvPr/>
          </p:nvSpPr>
          <p:spPr>
            <a:xfrm>
              <a:off x="2650175" y="3227450"/>
              <a:ext cx="740700" cy="874950"/>
            </a:xfrm>
            <a:custGeom>
              <a:avLst/>
              <a:gdLst/>
              <a:ahLst/>
              <a:cxnLst/>
              <a:rect l="l" t="t" r="r" b="b"/>
              <a:pathLst>
                <a:path w="29628" h="34998" extrusionOk="0">
                  <a:moveTo>
                    <a:pt x="260" y="0"/>
                  </a:moveTo>
                  <a:cubicBezTo>
                    <a:pt x="173" y="0"/>
                    <a:pt x="87" y="1"/>
                    <a:pt x="1" y="4"/>
                  </a:cubicBezTo>
                  <a:cubicBezTo>
                    <a:pt x="23" y="3725"/>
                    <a:pt x="92" y="10983"/>
                    <a:pt x="366" y="13540"/>
                  </a:cubicBezTo>
                  <a:cubicBezTo>
                    <a:pt x="754" y="16918"/>
                    <a:pt x="366" y="33649"/>
                    <a:pt x="366" y="33649"/>
                  </a:cubicBezTo>
                  <a:cubicBezTo>
                    <a:pt x="366" y="33649"/>
                    <a:pt x="3439" y="34619"/>
                    <a:pt x="6793" y="34619"/>
                  </a:cubicBezTo>
                  <a:cubicBezTo>
                    <a:pt x="8127" y="34619"/>
                    <a:pt x="9505" y="34465"/>
                    <a:pt x="10751" y="34037"/>
                  </a:cubicBezTo>
                  <a:lnTo>
                    <a:pt x="15499" y="12718"/>
                  </a:lnTo>
                  <a:lnTo>
                    <a:pt x="18375" y="34539"/>
                  </a:lnTo>
                  <a:cubicBezTo>
                    <a:pt x="18375" y="34539"/>
                    <a:pt x="21160" y="34997"/>
                    <a:pt x="23998" y="34997"/>
                  </a:cubicBezTo>
                  <a:cubicBezTo>
                    <a:pt x="25856" y="34997"/>
                    <a:pt x="27737" y="34801"/>
                    <a:pt x="28875" y="34151"/>
                  </a:cubicBezTo>
                  <a:cubicBezTo>
                    <a:pt x="28875" y="34151"/>
                    <a:pt x="29628" y="20410"/>
                    <a:pt x="29377" y="15662"/>
                  </a:cubicBezTo>
                  <a:cubicBezTo>
                    <a:pt x="29308" y="14453"/>
                    <a:pt x="29217" y="13083"/>
                    <a:pt x="29103" y="11668"/>
                  </a:cubicBezTo>
                  <a:cubicBezTo>
                    <a:pt x="29080" y="12239"/>
                    <a:pt x="29034" y="12809"/>
                    <a:pt x="29012" y="13403"/>
                  </a:cubicBezTo>
                  <a:cubicBezTo>
                    <a:pt x="28780" y="16743"/>
                    <a:pt x="29594" y="27277"/>
                    <a:pt x="25631" y="27277"/>
                  </a:cubicBezTo>
                  <a:cubicBezTo>
                    <a:pt x="25288" y="27277"/>
                    <a:pt x="24910" y="27198"/>
                    <a:pt x="24492" y="27029"/>
                  </a:cubicBezTo>
                  <a:cubicBezTo>
                    <a:pt x="19242" y="24907"/>
                    <a:pt x="19630" y="10527"/>
                    <a:pt x="19630" y="9659"/>
                  </a:cubicBezTo>
                  <a:cubicBezTo>
                    <a:pt x="19630" y="9424"/>
                    <a:pt x="19474" y="9306"/>
                    <a:pt x="19205" y="9306"/>
                  </a:cubicBezTo>
                  <a:cubicBezTo>
                    <a:pt x="18485" y="9306"/>
                    <a:pt x="16956" y="10154"/>
                    <a:pt x="15476" y="11850"/>
                  </a:cubicBezTo>
                  <a:cubicBezTo>
                    <a:pt x="13445" y="14179"/>
                    <a:pt x="12874" y="26413"/>
                    <a:pt x="8720" y="26938"/>
                  </a:cubicBezTo>
                  <a:cubicBezTo>
                    <a:pt x="8662" y="26946"/>
                    <a:pt x="8604" y="26949"/>
                    <a:pt x="8547" y="26949"/>
                  </a:cubicBezTo>
                  <a:cubicBezTo>
                    <a:pt x="4526" y="26949"/>
                    <a:pt x="3128" y="8153"/>
                    <a:pt x="3128" y="8153"/>
                  </a:cubicBezTo>
                  <a:cubicBezTo>
                    <a:pt x="7373" y="7285"/>
                    <a:pt x="7738" y="3040"/>
                    <a:pt x="7738" y="2652"/>
                  </a:cubicBezTo>
                  <a:lnTo>
                    <a:pt x="7875" y="2150"/>
                  </a:lnTo>
                  <a:cubicBezTo>
                    <a:pt x="7875" y="2150"/>
                    <a:pt x="3706" y="0"/>
                    <a:pt x="26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9" name="Google Shape;4629;p53"/>
            <p:cNvSpPr/>
            <p:nvPr/>
          </p:nvSpPr>
          <p:spPr>
            <a:xfrm>
              <a:off x="3224800" y="3149925"/>
              <a:ext cx="139825" cy="231150"/>
            </a:xfrm>
            <a:custGeom>
              <a:avLst/>
              <a:gdLst/>
              <a:ahLst/>
              <a:cxnLst/>
              <a:rect l="l" t="t" r="r" b="b"/>
              <a:pathLst>
                <a:path w="5593" h="9246" extrusionOk="0">
                  <a:moveTo>
                    <a:pt x="4520" y="1"/>
                  </a:moveTo>
                  <a:lnTo>
                    <a:pt x="2123" y="92"/>
                  </a:lnTo>
                  <a:cubicBezTo>
                    <a:pt x="1256" y="1370"/>
                    <a:pt x="685" y="2877"/>
                    <a:pt x="526" y="3995"/>
                  </a:cubicBezTo>
                  <a:cubicBezTo>
                    <a:pt x="1" y="7465"/>
                    <a:pt x="4064" y="8857"/>
                    <a:pt x="5593" y="9245"/>
                  </a:cubicBezTo>
                  <a:cubicBezTo>
                    <a:pt x="5068" y="4315"/>
                    <a:pt x="4520" y="1"/>
                    <a:pt x="4520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0" name="Google Shape;4630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1" name="Google Shape;4631;p53"/>
            <p:cNvSpPr/>
            <p:nvPr/>
          </p:nvSpPr>
          <p:spPr>
            <a:xfrm>
              <a:off x="2637050" y="4024150"/>
              <a:ext cx="319575" cy="164750"/>
            </a:xfrm>
            <a:custGeom>
              <a:avLst/>
              <a:gdLst/>
              <a:ahLst/>
              <a:cxnLst/>
              <a:rect l="l" t="t" r="r" b="b"/>
              <a:pathLst>
                <a:path w="12783" h="6590" extrusionOk="0">
                  <a:moveTo>
                    <a:pt x="1233" y="0"/>
                  </a:moveTo>
                  <a:lnTo>
                    <a:pt x="845" y="23"/>
                  </a:lnTo>
                  <a:cubicBezTo>
                    <a:pt x="845" y="23"/>
                    <a:pt x="92" y="274"/>
                    <a:pt x="46" y="1119"/>
                  </a:cubicBezTo>
                  <a:cubicBezTo>
                    <a:pt x="1" y="1963"/>
                    <a:pt x="1" y="4885"/>
                    <a:pt x="1" y="4885"/>
                  </a:cubicBezTo>
                  <a:cubicBezTo>
                    <a:pt x="1" y="4885"/>
                    <a:pt x="2395" y="6590"/>
                    <a:pt x="6571" y="6590"/>
                  </a:cubicBezTo>
                  <a:cubicBezTo>
                    <a:pt x="8030" y="6590"/>
                    <a:pt x="9706" y="6382"/>
                    <a:pt x="11573" y="5821"/>
                  </a:cubicBezTo>
                  <a:cubicBezTo>
                    <a:pt x="11573" y="5821"/>
                    <a:pt x="12783" y="2077"/>
                    <a:pt x="12258" y="1278"/>
                  </a:cubicBezTo>
                  <a:lnTo>
                    <a:pt x="12258" y="1278"/>
                  </a:lnTo>
                  <a:cubicBezTo>
                    <a:pt x="12258" y="1279"/>
                    <a:pt x="10348" y="1775"/>
                    <a:pt x="7905" y="1775"/>
                  </a:cubicBezTo>
                  <a:cubicBezTo>
                    <a:pt x="5784" y="1775"/>
                    <a:pt x="3259" y="1401"/>
                    <a:pt x="1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2" name="Google Shape;4632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3" name="Google Shape;4633;p53"/>
            <p:cNvSpPr/>
            <p:nvPr/>
          </p:nvSpPr>
          <p:spPr>
            <a:xfrm>
              <a:off x="3083850" y="4042400"/>
              <a:ext cx="320725" cy="160625"/>
            </a:xfrm>
            <a:custGeom>
              <a:avLst/>
              <a:gdLst/>
              <a:ahLst/>
              <a:cxnLst/>
              <a:rect l="l" t="t" r="r" b="b"/>
              <a:pathLst>
                <a:path w="12829" h="6425" extrusionOk="0">
                  <a:moveTo>
                    <a:pt x="12167" y="1"/>
                  </a:moveTo>
                  <a:cubicBezTo>
                    <a:pt x="12167" y="1"/>
                    <a:pt x="8909" y="1482"/>
                    <a:pt x="5286" y="1482"/>
                  </a:cubicBezTo>
                  <a:cubicBezTo>
                    <a:pt x="3880" y="1482"/>
                    <a:pt x="2420" y="1259"/>
                    <a:pt x="1074" y="640"/>
                  </a:cubicBezTo>
                  <a:lnTo>
                    <a:pt x="708" y="731"/>
                  </a:lnTo>
                  <a:cubicBezTo>
                    <a:pt x="708" y="731"/>
                    <a:pt x="1" y="1096"/>
                    <a:pt x="92" y="1941"/>
                  </a:cubicBezTo>
                  <a:cubicBezTo>
                    <a:pt x="206" y="2785"/>
                    <a:pt x="686" y="5638"/>
                    <a:pt x="686" y="5638"/>
                  </a:cubicBezTo>
                  <a:cubicBezTo>
                    <a:pt x="686" y="5638"/>
                    <a:pt x="2320" y="6425"/>
                    <a:pt x="5016" y="6425"/>
                  </a:cubicBezTo>
                  <a:cubicBezTo>
                    <a:pt x="6958" y="6425"/>
                    <a:pt x="9451" y="6017"/>
                    <a:pt x="12281" y="4611"/>
                  </a:cubicBezTo>
                  <a:cubicBezTo>
                    <a:pt x="12281" y="4611"/>
                    <a:pt x="12829" y="708"/>
                    <a:pt x="12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4" name="Google Shape;4634;p53"/>
            <p:cNvSpPr/>
            <p:nvPr/>
          </p:nvSpPr>
          <p:spPr>
            <a:xfrm>
              <a:off x="3017675" y="3455925"/>
              <a:ext cx="96450" cy="140950"/>
            </a:xfrm>
            <a:custGeom>
              <a:avLst/>
              <a:gdLst/>
              <a:ahLst/>
              <a:cxnLst/>
              <a:rect l="l" t="t" r="r" b="b"/>
              <a:pathLst>
                <a:path w="3858" h="5638" extrusionOk="0">
                  <a:moveTo>
                    <a:pt x="3820" y="1"/>
                  </a:moveTo>
                  <a:cubicBezTo>
                    <a:pt x="3795" y="1"/>
                    <a:pt x="3755" y="7"/>
                    <a:pt x="3698" y="18"/>
                  </a:cubicBezTo>
                  <a:cubicBezTo>
                    <a:pt x="3606" y="41"/>
                    <a:pt x="3470" y="87"/>
                    <a:pt x="3310" y="155"/>
                  </a:cubicBezTo>
                  <a:cubicBezTo>
                    <a:pt x="2990" y="315"/>
                    <a:pt x="2625" y="566"/>
                    <a:pt x="2283" y="885"/>
                  </a:cubicBezTo>
                  <a:cubicBezTo>
                    <a:pt x="1940" y="1182"/>
                    <a:pt x="1643" y="1525"/>
                    <a:pt x="1415" y="1776"/>
                  </a:cubicBezTo>
                  <a:cubicBezTo>
                    <a:pt x="1210" y="2050"/>
                    <a:pt x="1073" y="2232"/>
                    <a:pt x="1073" y="2232"/>
                  </a:cubicBezTo>
                  <a:cubicBezTo>
                    <a:pt x="1073" y="2232"/>
                    <a:pt x="936" y="2415"/>
                    <a:pt x="776" y="2711"/>
                  </a:cubicBezTo>
                  <a:cubicBezTo>
                    <a:pt x="616" y="3008"/>
                    <a:pt x="388" y="3419"/>
                    <a:pt x="251" y="3853"/>
                  </a:cubicBezTo>
                  <a:cubicBezTo>
                    <a:pt x="160" y="4058"/>
                    <a:pt x="114" y="4286"/>
                    <a:pt x="69" y="4492"/>
                  </a:cubicBezTo>
                  <a:cubicBezTo>
                    <a:pt x="46" y="4720"/>
                    <a:pt x="0" y="4903"/>
                    <a:pt x="23" y="5085"/>
                  </a:cubicBezTo>
                  <a:cubicBezTo>
                    <a:pt x="23" y="5177"/>
                    <a:pt x="23" y="5245"/>
                    <a:pt x="46" y="5336"/>
                  </a:cubicBezTo>
                  <a:cubicBezTo>
                    <a:pt x="69" y="5405"/>
                    <a:pt x="69" y="5451"/>
                    <a:pt x="91" y="5496"/>
                  </a:cubicBezTo>
                  <a:cubicBezTo>
                    <a:pt x="131" y="5575"/>
                    <a:pt x="153" y="5638"/>
                    <a:pt x="174" y="5638"/>
                  </a:cubicBezTo>
                  <a:cubicBezTo>
                    <a:pt x="177" y="5638"/>
                    <a:pt x="180" y="5636"/>
                    <a:pt x="183" y="5633"/>
                  </a:cubicBezTo>
                  <a:cubicBezTo>
                    <a:pt x="183" y="5633"/>
                    <a:pt x="205" y="5587"/>
                    <a:pt x="205" y="5473"/>
                  </a:cubicBezTo>
                  <a:cubicBezTo>
                    <a:pt x="205" y="5428"/>
                    <a:pt x="205" y="5382"/>
                    <a:pt x="205" y="5314"/>
                  </a:cubicBezTo>
                  <a:cubicBezTo>
                    <a:pt x="205" y="5245"/>
                    <a:pt x="205" y="5177"/>
                    <a:pt x="228" y="5108"/>
                  </a:cubicBezTo>
                  <a:cubicBezTo>
                    <a:pt x="228" y="4948"/>
                    <a:pt x="297" y="4766"/>
                    <a:pt x="342" y="4583"/>
                  </a:cubicBezTo>
                  <a:cubicBezTo>
                    <a:pt x="434" y="4378"/>
                    <a:pt x="502" y="4195"/>
                    <a:pt x="594" y="3990"/>
                  </a:cubicBezTo>
                  <a:cubicBezTo>
                    <a:pt x="776" y="3602"/>
                    <a:pt x="1004" y="3236"/>
                    <a:pt x="1187" y="2963"/>
                  </a:cubicBezTo>
                  <a:cubicBezTo>
                    <a:pt x="1370" y="2711"/>
                    <a:pt x="1507" y="2529"/>
                    <a:pt x="1507" y="2529"/>
                  </a:cubicBezTo>
                  <a:cubicBezTo>
                    <a:pt x="1507" y="2529"/>
                    <a:pt x="1621" y="2346"/>
                    <a:pt x="1803" y="2072"/>
                  </a:cubicBezTo>
                  <a:cubicBezTo>
                    <a:pt x="1986" y="1821"/>
                    <a:pt x="2260" y="1479"/>
                    <a:pt x="2557" y="1159"/>
                  </a:cubicBezTo>
                  <a:cubicBezTo>
                    <a:pt x="2830" y="817"/>
                    <a:pt x="3150" y="520"/>
                    <a:pt x="3424" y="338"/>
                  </a:cubicBezTo>
                  <a:cubicBezTo>
                    <a:pt x="3538" y="246"/>
                    <a:pt x="3652" y="155"/>
                    <a:pt x="3743" y="132"/>
                  </a:cubicBezTo>
                  <a:cubicBezTo>
                    <a:pt x="3812" y="64"/>
                    <a:pt x="3858" y="41"/>
                    <a:pt x="3858" y="18"/>
                  </a:cubicBezTo>
                  <a:cubicBezTo>
                    <a:pt x="3858" y="7"/>
                    <a:pt x="3846" y="1"/>
                    <a:pt x="38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5" name="Google Shape;4635;p53"/>
            <p:cNvSpPr/>
            <p:nvPr/>
          </p:nvSpPr>
          <p:spPr>
            <a:xfrm>
              <a:off x="3055325" y="3320525"/>
              <a:ext cx="13150" cy="101650"/>
            </a:xfrm>
            <a:custGeom>
              <a:avLst/>
              <a:gdLst/>
              <a:ahLst/>
              <a:cxnLst/>
              <a:rect l="l" t="t" r="r" b="b"/>
              <a:pathLst>
                <a:path w="526" h="4066" extrusionOk="0">
                  <a:moveTo>
                    <a:pt x="165" y="1"/>
                  </a:moveTo>
                  <a:cubicBezTo>
                    <a:pt x="163" y="1"/>
                    <a:pt x="162" y="1"/>
                    <a:pt x="160" y="2"/>
                  </a:cubicBezTo>
                  <a:cubicBezTo>
                    <a:pt x="92" y="2"/>
                    <a:pt x="115" y="504"/>
                    <a:pt x="92" y="1006"/>
                  </a:cubicBezTo>
                  <a:cubicBezTo>
                    <a:pt x="46" y="1508"/>
                    <a:pt x="1" y="2033"/>
                    <a:pt x="1" y="2033"/>
                  </a:cubicBezTo>
                  <a:cubicBezTo>
                    <a:pt x="1" y="2033"/>
                    <a:pt x="23" y="2535"/>
                    <a:pt x="92" y="3060"/>
                  </a:cubicBezTo>
                  <a:cubicBezTo>
                    <a:pt x="181" y="3574"/>
                    <a:pt x="336" y="4065"/>
                    <a:pt x="407" y="4065"/>
                  </a:cubicBezTo>
                  <a:cubicBezTo>
                    <a:pt x="408" y="4065"/>
                    <a:pt x="410" y="4065"/>
                    <a:pt x="411" y="4065"/>
                  </a:cubicBezTo>
                  <a:cubicBezTo>
                    <a:pt x="503" y="4042"/>
                    <a:pt x="457" y="3540"/>
                    <a:pt x="480" y="3037"/>
                  </a:cubicBezTo>
                  <a:cubicBezTo>
                    <a:pt x="503" y="2535"/>
                    <a:pt x="526" y="2033"/>
                    <a:pt x="526" y="2033"/>
                  </a:cubicBezTo>
                  <a:cubicBezTo>
                    <a:pt x="526" y="2033"/>
                    <a:pt x="526" y="1508"/>
                    <a:pt x="457" y="1006"/>
                  </a:cubicBezTo>
                  <a:cubicBezTo>
                    <a:pt x="390" y="493"/>
                    <a:pt x="236" y="1"/>
                    <a:pt x="1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6" name="Google Shape;4636;p53"/>
            <p:cNvSpPr/>
            <p:nvPr/>
          </p:nvSpPr>
          <p:spPr>
            <a:xfrm>
              <a:off x="3057600" y="3303425"/>
              <a:ext cx="39975" cy="132500"/>
            </a:xfrm>
            <a:custGeom>
              <a:avLst/>
              <a:gdLst/>
              <a:ahLst/>
              <a:cxnLst/>
              <a:rect l="l" t="t" r="r" b="b"/>
              <a:pathLst>
                <a:path w="1599" h="5300" extrusionOk="0">
                  <a:moveTo>
                    <a:pt x="1393" y="1"/>
                  </a:moveTo>
                  <a:cubicBezTo>
                    <a:pt x="1325" y="1"/>
                    <a:pt x="1256" y="686"/>
                    <a:pt x="1188" y="1393"/>
                  </a:cubicBezTo>
                  <a:cubicBezTo>
                    <a:pt x="1142" y="1736"/>
                    <a:pt x="1119" y="2078"/>
                    <a:pt x="1074" y="2329"/>
                  </a:cubicBezTo>
                  <a:cubicBezTo>
                    <a:pt x="1028" y="2580"/>
                    <a:pt x="982" y="2740"/>
                    <a:pt x="982" y="2740"/>
                  </a:cubicBezTo>
                  <a:cubicBezTo>
                    <a:pt x="982" y="2740"/>
                    <a:pt x="960" y="2900"/>
                    <a:pt x="914" y="3151"/>
                  </a:cubicBezTo>
                  <a:cubicBezTo>
                    <a:pt x="891" y="3288"/>
                    <a:pt x="868" y="3425"/>
                    <a:pt x="823" y="3585"/>
                  </a:cubicBezTo>
                  <a:cubicBezTo>
                    <a:pt x="777" y="3721"/>
                    <a:pt x="731" y="3904"/>
                    <a:pt x="663" y="4041"/>
                  </a:cubicBezTo>
                  <a:cubicBezTo>
                    <a:pt x="435" y="4680"/>
                    <a:pt x="1" y="5251"/>
                    <a:pt x="69" y="5296"/>
                  </a:cubicBezTo>
                  <a:cubicBezTo>
                    <a:pt x="71" y="5298"/>
                    <a:pt x="74" y="5299"/>
                    <a:pt x="78" y="5299"/>
                  </a:cubicBezTo>
                  <a:cubicBezTo>
                    <a:pt x="163" y="5299"/>
                    <a:pt x="678" y="4834"/>
                    <a:pt x="1005" y="4201"/>
                  </a:cubicBezTo>
                  <a:cubicBezTo>
                    <a:pt x="1096" y="4041"/>
                    <a:pt x="1165" y="3881"/>
                    <a:pt x="1233" y="3721"/>
                  </a:cubicBezTo>
                  <a:cubicBezTo>
                    <a:pt x="1302" y="3562"/>
                    <a:pt x="1348" y="3402"/>
                    <a:pt x="1393" y="3265"/>
                  </a:cubicBezTo>
                  <a:cubicBezTo>
                    <a:pt x="1462" y="3014"/>
                    <a:pt x="1507" y="2831"/>
                    <a:pt x="1507" y="2831"/>
                  </a:cubicBezTo>
                  <a:cubicBezTo>
                    <a:pt x="1507" y="2831"/>
                    <a:pt x="1599" y="2101"/>
                    <a:pt x="1576" y="1393"/>
                  </a:cubicBezTo>
                  <a:cubicBezTo>
                    <a:pt x="1530" y="686"/>
                    <a:pt x="1462" y="1"/>
                    <a:pt x="1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7" name="Google Shape;4637;p53"/>
            <p:cNvSpPr/>
            <p:nvPr/>
          </p:nvSpPr>
          <p:spPr>
            <a:xfrm>
              <a:off x="2702100" y="3244100"/>
              <a:ext cx="156350" cy="806325"/>
            </a:xfrm>
            <a:custGeom>
              <a:avLst/>
              <a:gdLst/>
              <a:ahLst/>
              <a:cxnLst/>
              <a:rect l="l" t="t" r="r" b="b"/>
              <a:pathLst>
                <a:path w="6254" h="32253" extrusionOk="0">
                  <a:moveTo>
                    <a:pt x="46" y="0"/>
                  </a:moveTo>
                  <a:cubicBezTo>
                    <a:pt x="23" y="0"/>
                    <a:pt x="23" y="251"/>
                    <a:pt x="1" y="685"/>
                  </a:cubicBezTo>
                  <a:cubicBezTo>
                    <a:pt x="1" y="1119"/>
                    <a:pt x="1" y="1758"/>
                    <a:pt x="1" y="2511"/>
                  </a:cubicBezTo>
                  <a:cubicBezTo>
                    <a:pt x="46" y="4040"/>
                    <a:pt x="160" y="6049"/>
                    <a:pt x="343" y="8080"/>
                  </a:cubicBezTo>
                  <a:cubicBezTo>
                    <a:pt x="526" y="10089"/>
                    <a:pt x="777" y="12098"/>
                    <a:pt x="868" y="13604"/>
                  </a:cubicBezTo>
                  <a:cubicBezTo>
                    <a:pt x="937" y="14357"/>
                    <a:pt x="914" y="14973"/>
                    <a:pt x="959" y="15430"/>
                  </a:cubicBezTo>
                  <a:cubicBezTo>
                    <a:pt x="959" y="15864"/>
                    <a:pt x="982" y="16115"/>
                    <a:pt x="982" y="16115"/>
                  </a:cubicBezTo>
                  <a:cubicBezTo>
                    <a:pt x="982" y="16115"/>
                    <a:pt x="982" y="16366"/>
                    <a:pt x="1005" y="16800"/>
                  </a:cubicBezTo>
                  <a:cubicBezTo>
                    <a:pt x="1005" y="17256"/>
                    <a:pt x="1028" y="17872"/>
                    <a:pt x="1028" y="18626"/>
                  </a:cubicBezTo>
                  <a:cubicBezTo>
                    <a:pt x="1005" y="20155"/>
                    <a:pt x="982" y="22186"/>
                    <a:pt x="982" y="24195"/>
                  </a:cubicBezTo>
                  <a:cubicBezTo>
                    <a:pt x="937" y="25222"/>
                    <a:pt x="891" y="26226"/>
                    <a:pt x="868" y="27162"/>
                  </a:cubicBezTo>
                  <a:cubicBezTo>
                    <a:pt x="845" y="27413"/>
                    <a:pt x="845" y="27642"/>
                    <a:pt x="822" y="27870"/>
                  </a:cubicBezTo>
                  <a:cubicBezTo>
                    <a:pt x="800" y="28098"/>
                    <a:pt x="777" y="28303"/>
                    <a:pt x="754" y="28532"/>
                  </a:cubicBezTo>
                  <a:cubicBezTo>
                    <a:pt x="708" y="28965"/>
                    <a:pt x="663" y="29376"/>
                    <a:pt x="617" y="29741"/>
                  </a:cubicBezTo>
                  <a:cubicBezTo>
                    <a:pt x="594" y="30107"/>
                    <a:pt x="526" y="30472"/>
                    <a:pt x="503" y="30769"/>
                  </a:cubicBezTo>
                  <a:cubicBezTo>
                    <a:pt x="503" y="31088"/>
                    <a:pt x="480" y="31362"/>
                    <a:pt x="457" y="31567"/>
                  </a:cubicBezTo>
                  <a:cubicBezTo>
                    <a:pt x="389" y="32001"/>
                    <a:pt x="275" y="32229"/>
                    <a:pt x="297" y="32252"/>
                  </a:cubicBezTo>
                  <a:cubicBezTo>
                    <a:pt x="297" y="32252"/>
                    <a:pt x="343" y="32184"/>
                    <a:pt x="389" y="32092"/>
                  </a:cubicBezTo>
                  <a:cubicBezTo>
                    <a:pt x="434" y="31978"/>
                    <a:pt x="503" y="31819"/>
                    <a:pt x="548" y="31590"/>
                  </a:cubicBezTo>
                  <a:cubicBezTo>
                    <a:pt x="594" y="31362"/>
                    <a:pt x="640" y="31088"/>
                    <a:pt x="663" y="30791"/>
                  </a:cubicBezTo>
                  <a:cubicBezTo>
                    <a:pt x="708" y="30495"/>
                    <a:pt x="777" y="30152"/>
                    <a:pt x="822" y="29764"/>
                  </a:cubicBezTo>
                  <a:cubicBezTo>
                    <a:pt x="891" y="29399"/>
                    <a:pt x="937" y="28988"/>
                    <a:pt x="1005" y="28555"/>
                  </a:cubicBezTo>
                  <a:cubicBezTo>
                    <a:pt x="1051" y="28349"/>
                    <a:pt x="1073" y="28121"/>
                    <a:pt x="1096" y="27893"/>
                  </a:cubicBezTo>
                  <a:cubicBezTo>
                    <a:pt x="1142" y="27664"/>
                    <a:pt x="1142" y="27436"/>
                    <a:pt x="1165" y="27185"/>
                  </a:cubicBezTo>
                  <a:cubicBezTo>
                    <a:pt x="1210" y="26249"/>
                    <a:pt x="1279" y="25222"/>
                    <a:pt x="1347" y="24218"/>
                  </a:cubicBezTo>
                  <a:cubicBezTo>
                    <a:pt x="1416" y="22186"/>
                    <a:pt x="1461" y="20155"/>
                    <a:pt x="1507" y="18648"/>
                  </a:cubicBezTo>
                  <a:cubicBezTo>
                    <a:pt x="1530" y="17872"/>
                    <a:pt x="1507" y="17233"/>
                    <a:pt x="1507" y="16800"/>
                  </a:cubicBezTo>
                  <a:cubicBezTo>
                    <a:pt x="1507" y="16343"/>
                    <a:pt x="1507" y="16092"/>
                    <a:pt x="1507" y="16092"/>
                  </a:cubicBezTo>
                  <a:cubicBezTo>
                    <a:pt x="1507" y="16092"/>
                    <a:pt x="1484" y="15841"/>
                    <a:pt x="1461" y="15407"/>
                  </a:cubicBezTo>
                  <a:cubicBezTo>
                    <a:pt x="1439" y="14951"/>
                    <a:pt x="1439" y="14312"/>
                    <a:pt x="1347" y="13558"/>
                  </a:cubicBezTo>
                  <a:cubicBezTo>
                    <a:pt x="1233" y="12189"/>
                    <a:pt x="982" y="10408"/>
                    <a:pt x="777" y="8582"/>
                  </a:cubicBezTo>
                  <a:lnTo>
                    <a:pt x="777" y="8582"/>
                  </a:lnTo>
                  <a:cubicBezTo>
                    <a:pt x="868" y="8651"/>
                    <a:pt x="982" y="8742"/>
                    <a:pt x="1119" y="8811"/>
                  </a:cubicBezTo>
                  <a:cubicBezTo>
                    <a:pt x="1298" y="8890"/>
                    <a:pt x="1510" y="8952"/>
                    <a:pt x="1743" y="8952"/>
                  </a:cubicBezTo>
                  <a:cubicBezTo>
                    <a:pt x="1778" y="8952"/>
                    <a:pt x="1814" y="8951"/>
                    <a:pt x="1850" y="8948"/>
                  </a:cubicBezTo>
                  <a:cubicBezTo>
                    <a:pt x="2101" y="8948"/>
                    <a:pt x="2397" y="8902"/>
                    <a:pt x="2648" y="8811"/>
                  </a:cubicBezTo>
                  <a:cubicBezTo>
                    <a:pt x="3173" y="8628"/>
                    <a:pt x="3653" y="8331"/>
                    <a:pt x="3972" y="8080"/>
                  </a:cubicBezTo>
                  <a:cubicBezTo>
                    <a:pt x="4315" y="7829"/>
                    <a:pt x="4497" y="7624"/>
                    <a:pt x="4497" y="7624"/>
                  </a:cubicBezTo>
                  <a:cubicBezTo>
                    <a:pt x="4497" y="7624"/>
                    <a:pt x="4703" y="7441"/>
                    <a:pt x="4954" y="7122"/>
                  </a:cubicBezTo>
                  <a:cubicBezTo>
                    <a:pt x="5205" y="6802"/>
                    <a:pt x="5524" y="6346"/>
                    <a:pt x="5775" y="5843"/>
                  </a:cubicBezTo>
                  <a:cubicBezTo>
                    <a:pt x="6027" y="5364"/>
                    <a:pt x="6186" y="4839"/>
                    <a:pt x="6209" y="4405"/>
                  </a:cubicBezTo>
                  <a:cubicBezTo>
                    <a:pt x="6253" y="4011"/>
                    <a:pt x="6149" y="3742"/>
                    <a:pt x="6121" y="3742"/>
                  </a:cubicBezTo>
                  <a:cubicBezTo>
                    <a:pt x="6120" y="3742"/>
                    <a:pt x="6119" y="3743"/>
                    <a:pt x="6118" y="3743"/>
                  </a:cubicBezTo>
                  <a:cubicBezTo>
                    <a:pt x="6072" y="3743"/>
                    <a:pt x="6118" y="4017"/>
                    <a:pt x="6004" y="4383"/>
                  </a:cubicBezTo>
                  <a:cubicBezTo>
                    <a:pt x="5912" y="4748"/>
                    <a:pt x="5707" y="5227"/>
                    <a:pt x="5433" y="5661"/>
                  </a:cubicBezTo>
                  <a:cubicBezTo>
                    <a:pt x="5182" y="6117"/>
                    <a:pt x="4840" y="6505"/>
                    <a:pt x="4589" y="6802"/>
                  </a:cubicBezTo>
                  <a:cubicBezTo>
                    <a:pt x="4315" y="7076"/>
                    <a:pt x="4132" y="7259"/>
                    <a:pt x="4132" y="7259"/>
                  </a:cubicBezTo>
                  <a:cubicBezTo>
                    <a:pt x="4132" y="7259"/>
                    <a:pt x="3949" y="7441"/>
                    <a:pt x="3676" y="7692"/>
                  </a:cubicBezTo>
                  <a:cubicBezTo>
                    <a:pt x="3379" y="7943"/>
                    <a:pt x="2968" y="8240"/>
                    <a:pt x="2511" y="8468"/>
                  </a:cubicBezTo>
                  <a:cubicBezTo>
                    <a:pt x="2203" y="8607"/>
                    <a:pt x="1874" y="8673"/>
                    <a:pt x="1587" y="8673"/>
                  </a:cubicBezTo>
                  <a:cubicBezTo>
                    <a:pt x="1449" y="8673"/>
                    <a:pt x="1322" y="8658"/>
                    <a:pt x="1210" y="8628"/>
                  </a:cubicBezTo>
                  <a:cubicBezTo>
                    <a:pt x="1005" y="8560"/>
                    <a:pt x="868" y="8491"/>
                    <a:pt x="777" y="8423"/>
                  </a:cubicBezTo>
                  <a:cubicBezTo>
                    <a:pt x="754" y="8309"/>
                    <a:pt x="731" y="8172"/>
                    <a:pt x="731" y="8035"/>
                  </a:cubicBezTo>
                  <a:cubicBezTo>
                    <a:pt x="708" y="7898"/>
                    <a:pt x="685" y="7784"/>
                    <a:pt x="685" y="7647"/>
                  </a:cubicBezTo>
                  <a:lnTo>
                    <a:pt x="685" y="7647"/>
                  </a:lnTo>
                  <a:cubicBezTo>
                    <a:pt x="777" y="7669"/>
                    <a:pt x="891" y="7692"/>
                    <a:pt x="1051" y="7692"/>
                  </a:cubicBezTo>
                  <a:cubicBezTo>
                    <a:pt x="1105" y="7699"/>
                    <a:pt x="1162" y="7702"/>
                    <a:pt x="1221" y="7702"/>
                  </a:cubicBezTo>
                  <a:cubicBezTo>
                    <a:pt x="1558" y="7702"/>
                    <a:pt x="1960" y="7597"/>
                    <a:pt x="2329" y="7441"/>
                  </a:cubicBezTo>
                  <a:cubicBezTo>
                    <a:pt x="2785" y="7281"/>
                    <a:pt x="3173" y="7030"/>
                    <a:pt x="3470" y="6825"/>
                  </a:cubicBezTo>
                  <a:cubicBezTo>
                    <a:pt x="3744" y="6619"/>
                    <a:pt x="3927" y="6460"/>
                    <a:pt x="3927" y="6460"/>
                  </a:cubicBezTo>
                  <a:cubicBezTo>
                    <a:pt x="3927" y="6460"/>
                    <a:pt x="4109" y="6300"/>
                    <a:pt x="4337" y="6026"/>
                  </a:cubicBezTo>
                  <a:cubicBezTo>
                    <a:pt x="4566" y="5752"/>
                    <a:pt x="4862" y="5387"/>
                    <a:pt x="5068" y="4953"/>
                  </a:cubicBezTo>
                  <a:cubicBezTo>
                    <a:pt x="5296" y="4520"/>
                    <a:pt x="5433" y="4063"/>
                    <a:pt x="5410" y="3698"/>
                  </a:cubicBezTo>
                  <a:cubicBezTo>
                    <a:pt x="5433" y="3515"/>
                    <a:pt x="5387" y="3355"/>
                    <a:pt x="5365" y="3264"/>
                  </a:cubicBezTo>
                  <a:cubicBezTo>
                    <a:pt x="5342" y="3173"/>
                    <a:pt x="5319" y="3104"/>
                    <a:pt x="5296" y="3104"/>
                  </a:cubicBezTo>
                  <a:cubicBezTo>
                    <a:pt x="5273" y="3127"/>
                    <a:pt x="5273" y="3173"/>
                    <a:pt x="5250" y="3287"/>
                  </a:cubicBezTo>
                  <a:cubicBezTo>
                    <a:pt x="5250" y="3378"/>
                    <a:pt x="5250" y="3515"/>
                    <a:pt x="5205" y="3675"/>
                  </a:cubicBezTo>
                  <a:cubicBezTo>
                    <a:pt x="5159" y="3995"/>
                    <a:pt x="4977" y="4405"/>
                    <a:pt x="4748" y="4771"/>
                  </a:cubicBezTo>
                  <a:cubicBezTo>
                    <a:pt x="4520" y="5136"/>
                    <a:pt x="4201" y="5455"/>
                    <a:pt x="3995" y="5706"/>
                  </a:cubicBezTo>
                  <a:cubicBezTo>
                    <a:pt x="3744" y="5935"/>
                    <a:pt x="3584" y="6072"/>
                    <a:pt x="3584" y="6072"/>
                  </a:cubicBezTo>
                  <a:cubicBezTo>
                    <a:pt x="3584" y="6072"/>
                    <a:pt x="3424" y="6231"/>
                    <a:pt x="3173" y="6437"/>
                  </a:cubicBezTo>
                  <a:cubicBezTo>
                    <a:pt x="2922" y="6642"/>
                    <a:pt x="2557" y="6916"/>
                    <a:pt x="2169" y="7099"/>
                  </a:cubicBezTo>
                  <a:cubicBezTo>
                    <a:pt x="1781" y="7304"/>
                    <a:pt x="1370" y="7464"/>
                    <a:pt x="1051" y="7487"/>
                  </a:cubicBezTo>
                  <a:cubicBezTo>
                    <a:pt x="891" y="7532"/>
                    <a:pt x="754" y="7510"/>
                    <a:pt x="663" y="7532"/>
                  </a:cubicBezTo>
                  <a:cubicBezTo>
                    <a:pt x="457" y="5684"/>
                    <a:pt x="297" y="3880"/>
                    <a:pt x="206" y="2511"/>
                  </a:cubicBezTo>
                  <a:cubicBezTo>
                    <a:pt x="183" y="1758"/>
                    <a:pt x="138" y="1119"/>
                    <a:pt x="115" y="685"/>
                  </a:cubicBezTo>
                  <a:cubicBezTo>
                    <a:pt x="92" y="251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8" name="Google Shape;4638;p53"/>
            <p:cNvSpPr/>
            <p:nvPr/>
          </p:nvSpPr>
          <p:spPr>
            <a:xfrm>
              <a:off x="3251050" y="3282900"/>
              <a:ext cx="119850" cy="98050"/>
            </a:xfrm>
            <a:custGeom>
              <a:avLst/>
              <a:gdLst/>
              <a:ahLst/>
              <a:cxnLst/>
              <a:rect l="l" t="t" r="r" b="b"/>
              <a:pathLst>
                <a:path w="4794" h="3922" extrusionOk="0">
                  <a:moveTo>
                    <a:pt x="23" y="0"/>
                  </a:moveTo>
                  <a:cubicBezTo>
                    <a:pt x="1" y="0"/>
                    <a:pt x="1" y="46"/>
                    <a:pt x="1" y="160"/>
                  </a:cubicBezTo>
                  <a:cubicBezTo>
                    <a:pt x="1" y="251"/>
                    <a:pt x="1" y="388"/>
                    <a:pt x="46" y="548"/>
                  </a:cubicBezTo>
                  <a:cubicBezTo>
                    <a:pt x="92" y="868"/>
                    <a:pt x="252" y="1278"/>
                    <a:pt x="457" y="1666"/>
                  </a:cubicBezTo>
                  <a:cubicBezTo>
                    <a:pt x="663" y="2055"/>
                    <a:pt x="936" y="2420"/>
                    <a:pt x="1142" y="2671"/>
                  </a:cubicBezTo>
                  <a:cubicBezTo>
                    <a:pt x="1256" y="2785"/>
                    <a:pt x="1370" y="2876"/>
                    <a:pt x="1416" y="2968"/>
                  </a:cubicBezTo>
                  <a:cubicBezTo>
                    <a:pt x="1484" y="3036"/>
                    <a:pt x="1530" y="3059"/>
                    <a:pt x="1530" y="3059"/>
                  </a:cubicBezTo>
                  <a:cubicBezTo>
                    <a:pt x="1530" y="3059"/>
                    <a:pt x="1576" y="3104"/>
                    <a:pt x="1644" y="3173"/>
                  </a:cubicBezTo>
                  <a:cubicBezTo>
                    <a:pt x="1735" y="3219"/>
                    <a:pt x="1849" y="3310"/>
                    <a:pt x="1986" y="3401"/>
                  </a:cubicBezTo>
                  <a:cubicBezTo>
                    <a:pt x="2283" y="3561"/>
                    <a:pt x="2671" y="3812"/>
                    <a:pt x="3128" y="3881"/>
                  </a:cubicBezTo>
                  <a:cubicBezTo>
                    <a:pt x="3267" y="3908"/>
                    <a:pt x="3409" y="3921"/>
                    <a:pt x="3547" y="3921"/>
                  </a:cubicBezTo>
                  <a:cubicBezTo>
                    <a:pt x="3860" y="3921"/>
                    <a:pt x="4154" y="3855"/>
                    <a:pt x="4360" y="3744"/>
                  </a:cubicBezTo>
                  <a:cubicBezTo>
                    <a:pt x="4429" y="3698"/>
                    <a:pt x="4497" y="3652"/>
                    <a:pt x="4543" y="3607"/>
                  </a:cubicBezTo>
                  <a:cubicBezTo>
                    <a:pt x="4611" y="3561"/>
                    <a:pt x="4657" y="3538"/>
                    <a:pt x="4680" y="3493"/>
                  </a:cubicBezTo>
                  <a:cubicBezTo>
                    <a:pt x="4748" y="3424"/>
                    <a:pt x="4794" y="3378"/>
                    <a:pt x="4771" y="3378"/>
                  </a:cubicBezTo>
                  <a:cubicBezTo>
                    <a:pt x="4771" y="3372"/>
                    <a:pt x="4765" y="3369"/>
                    <a:pt x="4755" y="3369"/>
                  </a:cubicBezTo>
                  <a:cubicBezTo>
                    <a:pt x="4731" y="3369"/>
                    <a:pt x="4683" y="3385"/>
                    <a:pt x="4634" y="3401"/>
                  </a:cubicBezTo>
                  <a:cubicBezTo>
                    <a:pt x="4589" y="3424"/>
                    <a:pt x="4543" y="3447"/>
                    <a:pt x="4474" y="3470"/>
                  </a:cubicBezTo>
                  <a:cubicBezTo>
                    <a:pt x="4429" y="3493"/>
                    <a:pt x="4360" y="3538"/>
                    <a:pt x="4269" y="3538"/>
                  </a:cubicBezTo>
                  <a:cubicBezTo>
                    <a:pt x="4146" y="3590"/>
                    <a:pt x="3994" y="3613"/>
                    <a:pt x="3832" y="3613"/>
                  </a:cubicBezTo>
                  <a:cubicBezTo>
                    <a:pt x="3634" y="3613"/>
                    <a:pt x="3420" y="3578"/>
                    <a:pt x="3219" y="3515"/>
                  </a:cubicBezTo>
                  <a:cubicBezTo>
                    <a:pt x="2831" y="3424"/>
                    <a:pt x="2511" y="3173"/>
                    <a:pt x="2260" y="2990"/>
                  </a:cubicBezTo>
                  <a:cubicBezTo>
                    <a:pt x="2146" y="2899"/>
                    <a:pt x="2055" y="2831"/>
                    <a:pt x="1986" y="2762"/>
                  </a:cubicBezTo>
                  <a:cubicBezTo>
                    <a:pt x="1918" y="2716"/>
                    <a:pt x="1872" y="2671"/>
                    <a:pt x="1872" y="2671"/>
                  </a:cubicBezTo>
                  <a:cubicBezTo>
                    <a:pt x="1872" y="2671"/>
                    <a:pt x="1849" y="2648"/>
                    <a:pt x="1781" y="2579"/>
                  </a:cubicBezTo>
                  <a:cubicBezTo>
                    <a:pt x="1713" y="2511"/>
                    <a:pt x="1621" y="2443"/>
                    <a:pt x="1507" y="2328"/>
                  </a:cubicBezTo>
                  <a:cubicBezTo>
                    <a:pt x="1302" y="2123"/>
                    <a:pt x="1005" y="1803"/>
                    <a:pt x="777" y="1484"/>
                  </a:cubicBezTo>
                  <a:cubicBezTo>
                    <a:pt x="548" y="1142"/>
                    <a:pt x="343" y="776"/>
                    <a:pt x="229" y="480"/>
                  </a:cubicBezTo>
                  <a:cubicBezTo>
                    <a:pt x="160" y="343"/>
                    <a:pt x="138" y="228"/>
                    <a:pt x="92" y="137"/>
                  </a:cubicBezTo>
                  <a:cubicBezTo>
                    <a:pt x="69" y="46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9" name="Google Shape;4639;p53"/>
            <p:cNvSpPr/>
            <p:nvPr/>
          </p:nvSpPr>
          <p:spPr>
            <a:xfrm>
              <a:off x="3232225" y="3284600"/>
              <a:ext cx="124425" cy="119975"/>
            </a:xfrm>
            <a:custGeom>
              <a:avLst/>
              <a:gdLst/>
              <a:ahLst/>
              <a:cxnLst/>
              <a:rect l="l" t="t" r="r" b="b"/>
              <a:pathLst>
                <a:path w="4977" h="4799" extrusionOk="0">
                  <a:moveTo>
                    <a:pt x="92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82"/>
                    <a:pt x="115" y="1462"/>
                    <a:pt x="274" y="1941"/>
                  </a:cubicBezTo>
                  <a:cubicBezTo>
                    <a:pt x="457" y="2397"/>
                    <a:pt x="708" y="2831"/>
                    <a:pt x="913" y="3151"/>
                  </a:cubicBezTo>
                  <a:cubicBezTo>
                    <a:pt x="1028" y="3310"/>
                    <a:pt x="1119" y="3425"/>
                    <a:pt x="1187" y="3516"/>
                  </a:cubicBezTo>
                  <a:cubicBezTo>
                    <a:pt x="1256" y="3584"/>
                    <a:pt x="1301" y="3630"/>
                    <a:pt x="1301" y="3630"/>
                  </a:cubicBezTo>
                  <a:cubicBezTo>
                    <a:pt x="1301" y="3630"/>
                    <a:pt x="1347" y="3676"/>
                    <a:pt x="1438" y="3767"/>
                  </a:cubicBezTo>
                  <a:cubicBezTo>
                    <a:pt x="1530" y="3835"/>
                    <a:pt x="1621" y="3949"/>
                    <a:pt x="1781" y="4064"/>
                  </a:cubicBezTo>
                  <a:cubicBezTo>
                    <a:pt x="2100" y="4292"/>
                    <a:pt x="2534" y="4543"/>
                    <a:pt x="3013" y="4680"/>
                  </a:cubicBezTo>
                  <a:cubicBezTo>
                    <a:pt x="3298" y="4758"/>
                    <a:pt x="3591" y="4799"/>
                    <a:pt x="3857" y="4799"/>
                  </a:cubicBezTo>
                  <a:cubicBezTo>
                    <a:pt x="4060" y="4799"/>
                    <a:pt x="4248" y="4775"/>
                    <a:pt x="4406" y="4726"/>
                  </a:cubicBezTo>
                  <a:cubicBezTo>
                    <a:pt x="4771" y="4634"/>
                    <a:pt x="4976" y="4520"/>
                    <a:pt x="4976" y="4497"/>
                  </a:cubicBezTo>
                  <a:cubicBezTo>
                    <a:pt x="4970" y="4484"/>
                    <a:pt x="4945" y="4478"/>
                    <a:pt x="4905" y="4478"/>
                  </a:cubicBezTo>
                  <a:cubicBezTo>
                    <a:pt x="4808" y="4478"/>
                    <a:pt x="4618" y="4511"/>
                    <a:pt x="4360" y="4543"/>
                  </a:cubicBezTo>
                  <a:cubicBezTo>
                    <a:pt x="4317" y="4546"/>
                    <a:pt x="4273" y="4547"/>
                    <a:pt x="4227" y="4547"/>
                  </a:cubicBezTo>
                  <a:cubicBezTo>
                    <a:pt x="3904" y="4547"/>
                    <a:pt x="3510" y="4477"/>
                    <a:pt x="3150" y="4338"/>
                  </a:cubicBezTo>
                  <a:cubicBezTo>
                    <a:pt x="2717" y="4155"/>
                    <a:pt x="2351" y="3904"/>
                    <a:pt x="2100" y="3676"/>
                  </a:cubicBezTo>
                  <a:cubicBezTo>
                    <a:pt x="1963" y="3561"/>
                    <a:pt x="1872" y="3447"/>
                    <a:pt x="1804" y="3379"/>
                  </a:cubicBezTo>
                  <a:cubicBezTo>
                    <a:pt x="1735" y="3310"/>
                    <a:pt x="1689" y="3265"/>
                    <a:pt x="1689" y="3265"/>
                  </a:cubicBezTo>
                  <a:cubicBezTo>
                    <a:pt x="1689" y="3265"/>
                    <a:pt x="1644" y="3242"/>
                    <a:pt x="1575" y="3151"/>
                  </a:cubicBezTo>
                  <a:cubicBezTo>
                    <a:pt x="1507" y="3082"/>
                    <a:pt x="1416" y="2991"/>
                    <a:pt x="1301" y="2854"/>
                  </a:cubicBezTo>
                  <a:cubicBezTo>
                    <a:pt x="1096" y="2580"/>
                    <a:pt x="845" y="2192"/>
                    <a:pt x="617" y="1781"/>
                  </a:cubicBezTo>
                  <a:cubicBezTo>
                    <a:pt x="434" y="1370"/>
                    <a:pt x="274" y="937"/>
                    <a:pt x="229" y="571"/>
                  </a:cubicBezTo>
                  <a:cubicBezTo>
                    <a:pt x="160" y="229"/>
                    <a:pt x="137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0" name="Google Shape;4640;p53"/>
            <p:cNvSpPr/>
            <p:nvPr/>
          </p:nvSpPr>
          <p:spPr>
            <a:xfrm>
              <a:off x="3033075" y="3505750"/>
              <a:ext cx="127275" cy="570925"/>
            </a:xfrm>
            <a:custGeom>
              <a:avLst/>
              <a:gdLst/>
              <a:ahLst/>
              <a:cxnLst/>
              <a:rect l="l" t="t" r="r" b="b"/>
              <a:pathLst>
                <a:path w="5091" h="22837" extrusionOk="0">
                  <a:moveTo>
                    <a:pt x="3119" y="0"/>
                  </a:moveTo>
                  <a:cubicBezTo>
                    <a:pt x="2929" y="0"/>
                    <a:pt x="2697" y="22"/>
                    <a:pt x="2465" y="79"/>
                  </a:cubicBezTo>
                  <a:cubicBezTo>
                    <a:pt x="2192" y="148"/>
                    <a:pt x="1918" y="216"/>
                    <a:pt x="1735" y="330"/>
                  </a:cubicBezTo>
                  <a:cubicBezTo>
                    <a:pt x="1552" y="422"/>
                    <a:pt x="1438" y="467"/>
                    <a:pt x="1438" y="467"/>
                  </a:cubicBezTo>
                  <a:cubicBezTo>
                    <a:pt x="1438" y="467"/>
                    <a:pt x="1324" y="559"/>
                    <a:pt x="1164" y="696"/>
                  </a:cubicBezTo>
                  <a:cubicBezTo>
                    <a:pt x="982" y="810"/>
                    <a:pt x="799" y="1015"/>
                    <a:pt x="617" y="1221"/>
                  </a:cubicBezTo>
                  <a:cubicBezTo>
                    <a:pt x="251" y="1632"/>
                    <a:pt x="0" y="2111"/>
                    <a:pt x="69" y="2156"/>
                  </a:cubicBezTo>
                  <a:cubicBezTo>
                    <a:pt x="70" y="2157"/>
                    <a:pt x="72" y="2157"/>
                    <a:pt x="73" y="2157"/>
                  </a:cubicBezTo>
                  <a:cubicBezTo>
                    <a:pt x="134" y="2157"/>
                    <a:pt x="468" y="1782"/>
                    <a:pt x="868" y="1472"/>
                  </a:cubicBezTo>
                  <a:cubicBezTo>
                    <a:pt x="1073" y="1335"/>
                    <a:pt x="1279" y="1175"/>
                    <a:pt x="1438" y="1084"/>
                  </a:cubicBezTo>
                  <a:cubicBezTo>
                    <a:pt x="1598" y="992"/>
                    <a:pt x="1712" y="924"/>
                    <a:pt x="1712" y="924"/>
                  </a:cubicBezTo>
                  <a:cubicBezTo>
                    <a:pt x="1712" y="924"/>
                    <a:pt x="1804" y="855"/>
                    <a:pt x="1963" y="764"/>
                  </a:cubicBezTo>
                  <a:cubicBezTo>
                    <a:pt x="1986" y="741"/>
                    <a:pt x="2032" y="718"/>
                    <a:pt x="2055" y="696"/>
                  </a:cubicBezTo>
                  <a:cubicBezTo>
                    <a:pt x="2055" y="787"/>
                    <a:pt x="2055" y="855"/>
                    <a:pt x="2055" y="947"/>
                  </a:cubicBezTo>
                  <a:cubicBezTo>
                    <a:pt x="2100" y="1266"/>
                    <a:pt x="2192" y="1700"/>
                    <a:pt x="2351" y="2202"/>
                  </a:cubicBezTo>
                  <a:cubicBezTo>
                    <a:pt x="2488" y="2727"/>
                    <a:pt x="2671" y="3298"/>
                    <a:pt x="2717" y="3960"/>
                  </a:cubicBezTo>
                  <a:cubicBezTo>
                    <a:pt x="2808" y="4599"/>
                    <a:pt x="2876" y="5306"/>
                    <a:pt x="2945" y="6014"/>
                  </a:cubicBezTo>
                  <a:lnTo>
                    <a:pt x="3561" y="11629"/>
                  </a:lnTo>
                  <a:cubicBezTo>
                    <a:pt x="3561" y="11629"/>
                    <a:pt x="3675" y="12337"/>
                    <a:pt x="3835" y="13387"/>
                  </a:cubicBezTo>
                  <a:cubicBezTo>
                    <a:pt x="3972" y="14436"/>
                    <a:pt x="4200" y="15829"/>
                    <a:pt x="4383" y="17221"/>
                  </a:cubicBezTo>
                  <a:cubicBezTo>
                    <a:pt x="4474" y="17929"/>
                    <a:pt x="4565" y="18614"/>
                    <a:pt x="4657" y="19275"/>
                  </a:cubicBezTo>
                  <a:cubicBezTo>
                    <a:pt x="4725" y="19937"/>
                    <a:pt x="4771" y="20554"/>
                    <a:pt x="4839" y="21079"/>
                  </a:cubicBezTo>
                  <a:cubicBezTo>
                    <a:pt x="4931" y="22129"/>
                    <a:pt x="5022" y="22836"/>
                    <a:pt x="5068" y="22836"/>
                  </a:cubicBezTo>
                  <a:cubicBezTo>
                    <a:pt x="5090" y="22836"/>
                    <a:pt x="5090" y="22129"/>
                    <a:pt x="5045" y="21079"/>
                  </a:cubicBezTo>
                  <a:cubicBezTo>
                    <a:pt x="5022" y="20531"/>
                    <a:pt x="4976" y="19915"/>
                    <a:pt x="4953" y="19253"/>
                  </a:cubicBezTo>
                  <a:cubicBezTo>
                    <a:pt x="4885" y="18591"/>
                    <a:pt x="4816" y="17883"/>
                    <a:pt x="4748" y="17176"/>
                  </a:cubicBezTo>
                  <a:cubicBezTo>
                    <a:pt x="4611" y="15760"/>
                    <a:pt x="4428" y="14368"/>
                    <a:pt x="4314" y="13318"/>
                  </a:cubicBezTo>
                  <a:cubicBezTo>
                    <a:pt x="4177" y="12268"/>
                    <a:pt x="4086" y="11560"/>
                    <a:pt x="4086" y="11560"/>
                  </a:cubicBezTo>
                  <a:cubicBezTo>
                    <a:pt x="4086" y="11560"/>
                    <a:pt x="3698" y="8753"/>
                    <a:pt x="3310" y="5968"/>
                  </a:cubicBezTo>
                  <a:cubicBezTo>
                    <a:pt x="3219" y="5261"/>
                    <a:pt x="3127" y="4576"/>
                    <a:pt x="3013" y="3914"/>
                  </a:cubicBezTo>
                  <a:cubicBezTo>
                    <a:pt x="2922" y="3229"/>
                    <a:pt x="2717" y="2659"/>
                    <a:pt x="2534" y="2156"/>
                  </a:cubicBezTo>
                  <a:cubicBezTo>
                    <a:pt x="2374" y="1654"/>
                    <a:pt x="2237" y="1243"/>
                    <a:pt x="2169" y="924"/>
                  </a:cubicBezTo>
                  <a:cubicBezTo>
                    <a:pt x="2146" y="833"/>
                    <a:pt x="2123" y="741"/>
                    <a:pt x="2123" y="673"/>
                  </a:cubicBezTo>
                  <a:cubicBezTo>
                    <a:pt x="2260" y="582"/>
                    <a:pt x="2420" y="513"/>
                    <a:pt x="2580" y="422"/>
                  </a:cubicBezTo>
                  <a:cubicBezTo>
                    <a:pt x="3036" y="216"/>
                    <a:pt x="3561" y="171"/>
                    <a:pt x="3561" y="79"/>
                  </a:cubicBezTo>
                  <a:cubicBezTo>
                    <a:pt x="3561" y="40"/>
                    <a:pt x="3378" y="0"/>
                    <a:pt x="31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1" name="Google Shape;4641;p53"/>
            <p:cNvSpPr/>
            <p:nvPr/>
          </p:nvSpPr>
          <p:spPr>
            <a:xfrm>
              <a:off x="2650175" y="3149925"/>
              <a:ext cx="703625" cy="220825"/>
            </a:xfrm>
            <a:custGeom>
              <a:avLst/>
              <a:gdLst/>
              <a:ahLst/>
              <a:cxnLst/>
              <a:rect l="l" t="t" r="r" b="b"/>
              <a:pathLst>
                <a:path w="28145" h="8833" extrusionOk="0">
                  <a:moveTo>
                    <a:pt x="27505" y="1"/>
                  </a:moveTo>
                  <a:lnTo>
                    <a:pt x="1" y="891"/>
                  </a:lnTo>
                  <a:cubicBezTo>
                    <a:pt x="1" y="1188"/>
                    <a:pt x="1" y="4018"/>
                    <a:pt x="46" y="7259"/>
                  </a:cubicBezTo>
                  <a:cubicBezTo>
                    <a:pt x="4171" y="8408"/>
                    <a:pt x="8055" y="8832"/>
                    <a:pt x="11545" y="8832"/>
                  </a:cubicBezTo>
                  <a:cubicBezTo>
                    <a:pt x="20822" y="8832"/>
                    <a:pt x="27315" y="5831"/>
                    <a:pt x="28144" y="5433"/>
                  </a:cubicBezTo>
                  <a:cubicBezTo>
                    <a:pt x="27802" y="2283"/>
                    <a:pt x="27505" y="1"/>
                    <a:pt x="27505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2" name="Google Shape;4642;p53"/>
            <p:cNvSpPr/>
            <p:nvPr/>
          </p:nvSpPr>
          <p:spPr>
            <a:xfrm>
              <a:off x="2662725" y="4047475"/>
              <a:ext cx="192325" cy="53900"/>
            </a:xfrm>
            <a:custGeom>
              <a:avLst/>
              <a:gdLst/>
              <a:ahLst/>
              <a:cxnLst/>
              <a:rect l="l" t="t" r="r" b="b"/>
              <a:pathLst>
                <a:path w="7693" h="2156" extrusionOk="0">
                  <a:moveTo>
                    <a:pt x="11" y="1"/>
                  </a:moveTo>
                  <a:cubicBezTo>
                    <a:pt x="7" y="1"/>
                    <a:pt x="4" y="2"/>
                    <a:pt x="1" y="3"/>
                  </a:cubicBezTo>
                  <a:cubicBezTo>
                    <a:pt x="1" y="26"/>
                    <a:pt x="161" y="231"/>
                    <a:pt x="434" y="505"/>
                  </a:cubicBezTo>
                  <a:cubicBezTo>
                    <a:pt x="731" y="756"/>
                    <a:pt x="1165" y="1053"/>
                    <a:pt x="1621" y="1304"/>
                  </a:cubicBezTo>
                  <a:cubicBezTo>
                    <a:pt x="2078" y="1532"/>
                    <a:pt x="2580" y="1715"/>
                    <a:pt x="2945" y="1829"/>
                  </a:cubicBezTo>
                  <a:cubicBezTo>
                    <a:pt x="3310" y="1943"/>
                    <a:pt x="3584" y="2012"/>
                    <a:pt x="3584" y="2012"/>
                  </a:cubicBezTo>
                  <a:cubicBezTo>
                    <a:pt x="3584" y="2012"/>
                    <a:pt x="4396" y="2156"/>
                    <a:pt x="5298" y="2156"/>
                  </a:cubicBezTo>
                  <a:cubicBezTo>
                    <a:pt x="5410" y="2156"/>
                    <a:pt x="5524" y="2154"/>
                    <a:pt x="5639" y="2149"/>
                  </a:cubicBezTo>
                  <a:cubicBezTo>
                    <a:pt x="6689" y="2126"/>
                    <a:pt x="7693" y="1875"/>
                    <a:pt x="7670" y="1806"/>
                  </a:cubicBezTo>
                  <a:cubicBezTo>
                    <a:pt x="7665" y="1792"/>
                    <a:pt x="7614" y="1786"/>
                    <a:pt x="7528" y="1786"/>
                  </a:cubicBezTo>
                  <a:cubicBezTo>
                    <a:pt x="7321" y="1786"/>
                    <a:pt x="6910" y="1816"/>
                    <a:pt x="6428" y="1816"/>
                  </a:cubicBezTo>
                  <a:cubicBezTo>
                    <a:pt x="6178" y="1816"/>
                    <a:pt x="5908" y="1808"/>
                    <a:pt x="5639" y="1783"/>
                  </a:cubicBezTo>
                  <a:cubicBezTo>
                    <a:pt x="4634" y="1738"/>
                    <a:pt x="3676" y="1510"/>
                    <a:pt x="3676" y="1510"/>
                  </a:cubicBezTo>
                  <a:cubicBezTo>
                    <a:pt x="3676" y="1510"/>
                    <a:pt x="3425" y="1464"/>
                    <a:pt x="3059" y="1373"/>
                  </a:cubicBezTo>
                  <a:cubicBezTo>
                    <a:pt x="2717" y="1304"/>
                    <a:pt x="2238" y="1144"/>
                    <a:pt x="1781" y="962"/>
                  </a:cubicBezTo>
                  <a:cubicBezTo>
                    <a:pt x="1325" y="779"/>
                    <a:pt x="868" y="551"/>
                    <a:pt x="549" y="345"/>
                  </a:cubicBezTo>
                  <a:cubicBezTo>
                    <a:pt x="271" y="153"/>
                    <a:pt x="73" y="1"/>
                    <a:pt x="1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3" name="Google Shape;4643;p53"/>
            <p:cNvSpPr/>
            <p:nvPr/>
          </p:nvSpPr>
          <p:spPr>
            <a:xfrm>
              <a:off x="2639900" y="4056675"/>
              <a:ext cx="33700" cy="63400"/>
            </a:xfrm>
            <a:custGeom>
              <a:avLst/>
              <a:gdLst/>
              <a:ahLst/>
              <a:cxnLst/>
              <a:rect l="l" t="t" r="r" b="b"/>
              <a:pathLst>
                <a:path w="1348" h="2536" extrusionOk="0">
                  <a:moveTo>
                    <a:pt x="206" y="0"/>
                  </a:moveTo>
                  <a:cubicBezTo>
                    <a:pt x="183" y="0"/>
                    <a:pt x="115" y="69"/>
                    <a:pt x="69" y="206"/>
                  </a:cubicBezTo>
                  <a:cubicBezTo>
                    <a:pt x="1" y="343"/>
                    <a:pt x="1" y="548"/>
                    <a:pt x="24" y="754"/>
                  </a:cubicBezTo>
                  <a:cubicBezTo>
                    <a:pt x="69" y="1142"/>
                    <a:pt x="229" y="1484"/>
                    <a:pt x="229" y="1484"/>
                  </a:cubicBezTo>
                  <a:cubicBezTo>
                    <a:pt x="229" y="1484"/>
                    <a:pt x="457" y="1803"/>
                    <a:pt x="708" y="2077"/>
                  </a:cubicBezTo>
                  <a:cubicBezTo>
                    <a:pt x="948" y="2317"/>
                    <a:pt x="1208" y="2535"/>
                    <a:pt x="1271" y="2535"/>
                  </a:cubicBezTo>
                  <a:cubicBezTo>
                    <a:pt x="1274" y="2535"/>
                    <a:pt x="1277" y="2535"/>
                    <a:pt x="1279" y="2534"/>
                  </a:cubicBezTo>
                  <a:cubicBezTo>
                    <a:pt x="1347" y="2488"/>
                    <a:pt x="1165" y="2169"/>
                    <a:pt x="1005" y="1849"/>
                  </a:cubicBezTo>
                  <a:cubicBezTo>
                    <a:pt x="822" y="1552"/>
                    <a:pt x="685" y="1233"/>
                    <a:pt x="685" y="1233"/>
                  </a:cubicBezTo>
                  <a:cubicBezTo>
                    <a:pt x="685" y="1233"/>
                    <a:pt x="480" y="959"/>
                    <a:pt x="366" y="662"/>
                  </a:cubicBezTo>
                  <a:cubicBezTo>
                    <a:pt x="229" y="365"/>
                    <a:pt x="275" y="23"/>
                    <a:pt x="206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4" name="Google Shape;4644;p53"/>
            <p:cNvSpPr/>
            <p:nvPr/>
          </p:nvSpPr>
          <p:spPr>
            <a:xfrm>
              <a:off x="2824800" y="4148875"/>
              <a:ext cx="105000" cy="30750"/>
            </a:xfrm>
            <a:custGeom>
              <a:avLst/>
              <a:gdLst/>
              <a:ahLst/>
              <a:cxnLst/>
              <a:rect l="l" t="t" r="r" b="b"/>
              <a:pathLst>
                <a:path w="4200" h="1230" extrusionOk="0">
                  <a:moveTo>
                    <a:pt x="4131" y="1"/>
                  </a:moveTo>
                  <a:cubicBezTo>
                    <a:pt x="4022" y="1"/>
                    <a:pt x="3607" y="278"/>
                    <a:pt x="3173" y="444"/>
                  </a:cubicBezTo>
                  <a:cubicBezTo>
                    <a:pt x="2899" y="512"/>
                    <a:pt x="2671" y="603"/>
                    <a:pt x="2465" y="626"/>
                  </a:cubicBezTo>
                  <a:cubicBezTo>
                    <a:pt x="2283" y="649"/>
                    <a:pt x="2146" y="695"/>
                    <a:pt x="2146" y="695"/>
                  </a:cubicBezTo>
                  <a:cubicBezTo>
                    <a:pt x="2146" y="695"/>
                    <a:pt x="2009" y="718"/>
                    <a:pt x="1826" y="740"/>
                  </a:cubicBezTo>
                  <a:cubicBezTo>
                    <a:pt x="1644" y="809"/>
                    <a:pt x="1370" y="809"/>
                    <a:pt x="1119" y="855"/>
                  </a:cubicBezTo>
                  <a:cubicBezTo>
                    <a:pt x="571" y="877"/>
                    <a:pt x="23" y="832"/>
                    <a:pt x="23" y="923"/>
                  </a:cubicBezTo>
                  <a:cubicBezTo>
                    <a:pt x="0" y="969"/>
                    <a:pt x="548" y="1151"/>
                    <a:pt x="1096" y="1197"/>
                  </a:cubicBezTo>
                  <a:cubicBezTo>
                    <a:pt x="1306" y="1213"/>
                    <a:pt x="1504" y="1229"/>
                    <a:pt x="1683" y="1229"/>
                  </a:cubicBezTo>
                  <a:cubicBezTo>
                    <a:pt x="1757" y="1229"/>
                    <a:pt x="1828" y="1226"/>
                    <a:pt x="1895" y="1220"/>
                  </a:cubicBezTo>
                  <a:cubicBezTo>
                    <a:pt x="2100" y="1197"/>
                    <a:pt x="2237" y="1174"/>
                    <a:pt x="2237" y="1174"/>
                  </a:cubicBezTo>
                  <a:cubicBezTo>
                    <a:pt x="2237" y="1174"/>
                    <a:pt x="2374" y="1151"/>
                    <a:pt x="2579" y="1083"/>
                  </a:cubicBezTo>
                  <a:cubicBezTo>
                    <a:pt x="2808" y="1014"/>
                    <a:pt x="3059" y="877"/>
                    <a:pt x="3310" y="763"/>
                  </a:cubicBezTo>
                  <a:cubicBezTo>
                    <a:pt x="3812" y="466"/>
                    <a:pt x="4200" y="56"/>
                    <a:pt x="4154" y="10"/>
                  </a:cubicBezTo>
                  <a:cubicBezTo>
                    <a:pt x="4150" y="4"/>
                    <a:pt x="4142" y="1"/>
                    <a:pt x="4131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5" name="Google Shape;4645;p53"/>
            <p:cNvSpPr/>
            <p:nvPr/>
          </p:nvSpPr>
          <p:spPr>
            <a:xfrm>
              <a:off x="2674150" y="4027425"/>
              <a:ext cx="266500" cy="51525"/>
            </a:xfrm>
            <a:custGeom>
              <a:avLst/>
              <a:gdLst/>
              <a:ahLst/>
              <a:cxnLst/>
              <a:rect l="l" t="t" r="r" b="b"/>
              <a:pathLst>
                <a:path w="10660" h="2061" extrusionOk="0">
                  <a:moveTo>
                    <a:pt x="17" y="0"/>
                  </a:moveTo>
                  <a:cubicBezTo>
                    <a:pt x="10" y="0"/>
                    <a:pt x="4" y="2"/>
                    <a:pt x="0" y="6"/>
                  </a:cubicBezTo>
                  <a:cubicBezTo>
                    <a:pt x="0" y="6"/>
                    <a:pt x="46" y="75"/>
                    <a:pt x="160" y="189"/>
                  </a:cubicBezTo>
                  <a:cubicBezTo>
                    <a:pt x="274" y="303"/>
                    <a:pt x="434" y="440"/>
                    <a:pt x="662" y="600"/>
                  </a:cubicBezTo>
                  <a:cubicBezTo>
                    <a:pt x="1073" y="896"/>
                    <a:pt x="1735" y="1193"/>
                    <a:pt x="2397" y="1444"/>
                  </a:cubicBezTo>
                  <a:cubicBezTo>
                    <a:pt x="3059" y="1672"/>
                    <a:pt x="3744" y="1809"/>
                    <a:pt x="4269" y="1901"/>
                  </a:cubicBezTo>
                  <a:cubicBezTo>
                    <a:pt x="4794" y="1992"/>
                    <a:pt x="5136" y="2015"/>
                    <a:pt x="5136" y="2015"/>
                  </a:cubicBezTo>
                  <a:cubicBezTo>
                    <a:pt x="5136" y="2015"/>
                    <a:pt x="5501" y="2038"/>
                    <a:pt x="6026" y="2060"/>
                  </a:cubicBezTo>
                  <a:cubicBezTo>
                    <a:pt x="6551" y="2038"/>
                    <a:pt x="7259" y="2038"/>
                    <a:pt x="7943" y="1924"/>
                  </a:cubicBezTo>
                  <a:cubicBezTo>
                    <a:pt x="8651" y="1832"/>
                    <a:pt x="9336" y="1695"/>
                    <a:pt x="9838" y="1535"/>
                  </a:cubicBezTo>
                  <a:cubicBezTo>
                    <a:pt x="10340" y="1376"/>
                    <a:pt x="10660" y="1193"/>
                    <a:pt x="10637" y="1170"/>
                  </a:cubicBezTo>
                  <a:cubicBezTo>
                    <a:pt x="10633" y="1163"/>
                    <a:pt x="10622" y="1160"/>
                    <a:pt x="10605" y="1160"/>
                  </a:cubicBezTo>
                  <a:cubicBezTo>
                    <a:pt x="10509" y="1160"/>
                    <a:pt x="10216" y="1253"/>
                    <a:pt x="9792" y="1330"/>
                  </a:cubicBezTo>
                  <a:cubicBezTo>
                    <a:pt x="9290" y="1444"/>
                    <a:pt x="8605" y="1535"/>
                    <a:pt x="7921" y="1581"/>
                  </a:cubicBezTo>
                  <a:cubicBezTo>
                    <a:pt x="7631" y="1600"/>
                    <a:pt x="7342" y="1608"/>
                    <a:pt x="7064" y="1608"/>
                  </a:cubicBezTo>
                  <a:cubicBezTo>
                    <a:pt x="6686" y="1608"/>
                    <a:pt x="6329" y="1594"/>
                    <a:pt x="6026" y="1581"/>
                  </a:cubicBezTo>
                  <a:cubicBezTo>
                    <a:pt x="5524" y="1558"/>
                    <a:pt x="5182" y="1513"/>
                    <a:pt x="5182" y="1513"/>
                  </a:cubicBezTo>
                  <a:cubicBezTo>
                    <a:pt x="5182" y="1513"/>
                    <a:pt x="4839" y="1490"/>
                    <a:pt x="4337" y="1444"/>
                  </a:cubicBezTo>
                  <a:cubicBezTo>
                    <a:pt x="3835" y="1376"/>
                    <a:pt x="3150" y="1284"/>
                    <a:pt x="2488" y="1102"/>
                  </a:cubicBezTo>
                  <a:cubicBezTo>
                    <a:pt x="1849" y="919"/>
                    <a:pt x="1210" y="668"/>
                    <a:pt x="753" y="417"/>
                  </a:cubicBezTo>
                  <a:cubicBezTo>
                    <a:pt x="525" y="303"/>
                    <a:pt x="365" y="189"/>
                    <a:pt x="228" y="98"/>
                  </a:cubicBezTo>
                  <a:cubicBezTo>
                    <a:pt x="116" y="41"/>
                    <a:pt x="49" y="0"/>
                    <a:pt x="17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6" name="Google Shape;4646;p53"/>
            <p:cNvSpPr/>
            <p:nvPr/>
          </p:nvSpPr>
          <p:spPr>
            <a:xfrm>
              <a:off x="2872425" y="4072575"/>
              <a:ext cx="72225" cy="60375"/>
            </a:xfrm>
            <a:custGeom>
              <a:avLst/>
              <a:gdLst/>
              <a:ahLst/>
              <a:cxnLst/>
              <a:rect l="l" t="t" r="r" b="b"/>
              <a:pathLst>
                <a:path w="2889" h="2415" extrusionOk="0">
                  <a:moveTo>
                    <a:pt x="2712" y="1"/>
                  </a:moveTo>
                  <a:cubicBezTo>
                    <a:pt x="2710" y="1"/>
                    <a:pt x="2707" y="2"/>
                    <a:pt x="2706" y="3"/>
                  </a:cubicBezTo>
                  <a:cubicBezTo>
                    <a:pt x="2660" y="3"/>
                    <a:pt x="2683" y="140"/>
                    <a:pt x="2637" y="323"/>
                  </a:cubicBezTo>
                  <a:cubicBezTo>
                    <a:pt x="2637" y="483"/>
                    <a:pt x="2546" y="688"/>
                    <a:pt x="2409" y="871"/>
                  </a:cubicBezTo>
                  <a:cubicBezTo>
                    <a:pt x="2295" y="1076"/>
                    <a:pt x="2112" y="1213"/>
                    <a:pt x="1975" y="1327"/>
                  </a:cubicBezTo>
                  <a:cubicBezTo>
                    <a:pt x="1838" y="1419"/>
                    <a:pt x="1724" y="1487"/>
                    <a:pt x="1724" y="1487"/>
                  </a:cubicBezTo>
                  <a:cubicBezTo>
                    <a:pt x="1724" y="1487"/>
                    <a:pt x="1359" y="1784"/>
                    <a:pt x="925" y="1989"/>
                  </a:cubicBezTo>
                  <a:cubicBezTo>
                    <a:pt x="492" y="2195"/>
                    <a:pt x="12" y="2263"/>
                    <a:pt x="12" y="2332"/>
                  </a:cubicBezTo>
                  <a:cubicBezTo>
                    <a:pt x="1" y="2379"/>
                    <a:pt x="144" y="2415"/>
                    <a:pt x="356" y="2415"/>
                  </a:cubicBezTo>
                  <a:cubicBezTo>
                    <a:pt x="550" y="2415"/>
                    <a:pt x="800" y="2385"/>
                    <a:pt x="1040" y="2309"/>
                  </a:cubicBezTo>
                  <a:cubicBezTo>
                    <a:pt x="1565" y="2195"/>
                    <a:pt x="2021" y="1898"/>
                    <a:pt x="2021" y="1898"/>
                  </a:cubicBezTo>
                  <a:cubicBezTo>
                    <a:pt x="2021" y="1898"/>
                    <a:pt x="2135" y="1807"/>
                    <a:pt x="2272" y="1670"/>
                  </a:cubicBezTo>
                  <a:cubicBezTo>
                    <a:pt x="2432" y="1533"/>
                    <a:pt x="2615" y="1327"/>
                    <a:pt x="2729" y="1053"/>
                  </a:cubicBezTo>
                  <a:cubicBezTo>
                    <a:pt x="2843" y="802"/>
                    <a:pt x="2888" y="506"/>
                    <a:pt x="2843" y="300"/>
                  </a:cubicBezTo>
                  <a:cubicBezTo>
                    <a:pt x="2822" y="131"/>
                    <a:pt x="2742" y="1"/>
                    <a:pt x="271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7" name="Google Shape;4647;p53"/>
            <p:cNvSpPr/>
            <p:nvPr/>
          </p:nvSpPr>
          <p:spPr>
            <a:xfrm>
              <a:off x="2634775" y="4094900"/>
              <a:ext cx="134125" cy="87050"/>
            </a:xfrm>
            <a:custGeom>
              <a:avLst/>
              <a:gdLst/>
              <a:ahLst/>
              <a:cxnLst/>
              <a:rect l="l" t="t" r="r" b="b"/>
              <a:pathLst>
                <a:path w="5365" h="3482" extrusionOk="0">
                  <a:moveTo>
                    <a:pt x="46" y="1"/>
                  </a:moveTo>
                  <a:cubicBezTo>
                    <a:pt x="23" y="1"/>
                    <a:pt x="0" y="229"/>
                    <a:pt x="0" y="571"/>
                  </a:cubicBezTo>
                  <a:cubicBezTo>
                    <a:pt x="46" y="914"/>
                    <a:pt x="137" y="1370"/>
                    <a:pt x="411" y="1781"/>
                  </a:cubicBezTo>
                  <a:cubicBezTo>
                    <a:pt x="662" y="2169"/>
                    <a:pt x="1005" y="2511"/>
                    <a:pt x="1301" y="2694"/>
                  </a:cubicBezTo>
                  <a:cubicBezTo>
                    <a:pt x="1438" y="2808"/>
                    <a:pt x="1575" y="2854"/>
                    <a:pt x="1667" y="2922"/>
                  </a:cubicBezTo>
                  <a:cubicBezTo>
                    <a:pt x="1758" y="2968"/>
                    <a:pt x="1803" y="2991"/>
                    <a:pt x="1803" y="2991"/>
                  </a:cubicBezTo>
                  <a:cubicBezTo>
                    <a:pt x="1803" y="2991"/>
                    <a:pt x="1872" y="3014"/>
                    <a:pt x="1963" y="3036"/>
                  </a:cubicBezTo>
                  <a:cubicBezTo>
                    <a:pt x="2055" y="3082"/>
                    <a:pt x="2192" y="3128"/>
                    <a:pt x="2351" y="3173"/>
                  </a:cubicBezTo>
                  <a:cubicBezTo>
                    <a:pt x="2694" y="3287"/>
                    <a:pt x="3127" y="3356"/>
                    <a:pt x="3584" y="3402"/>
                  </a:cubicBezTo>
                  <a:cubicBezTo>
                    <a:pt x="4029" y="3459"/>
                    <a:pt x="4474" y="3481"/>
                    <a:pt x="4808" y="3481"/>
                  </a:cubicBezTo>
                  <a:cubicBezTo>
                    <a:pt x="5142" y="3481"/>
                    <a:pt x="5364" y="3459"/>
                    <a:pt x="5364" y="3424"/>
                  </a:cubicBezTo>
                  <a:cubicBezTo>
                    <a:pt x="5364" y="3356"/>
                    <a:pt x="4497" y="3242"/>
                    <a:pt x="3630" y="3059"/>
                  </a:cubicBezTo>
                  <a:cubicBezTo>
                    <a:pt x="3219" y="2968"/>
                    <a:pt x="2808" y="2854"/>
                    <a:pt x="2511" y="2717"/>
                  </a:cubicBezTo>
                  <a:cubicBezTo>
                    <a:pt x="2351" y="2671"/>
                    <a:pt x="2237" y="2625"/>
                    <a:pt x="2146" y="2580"/>
                  </a:cubicBezTo>
                  <a:cubicBezTo>
                    <a:pt x="2055" y="2534"/>
                    <a:pt x="2009" y="2511"/>
                    <a:pt x="2009" y="2511"/>
                  </a:cubicBezTo>
                  <a:cubicBezTo>
                    <a:pt x="2009" y="2511"/>
                    <a:pt x="1963" y="2511"/>
                    <a:pt x="1895" y="2466"/>
                  </a:cubicBezTo>
                  <a:cubicBezTo>
                    <a:pt x="1803" y="2420"/>
                    <a:pt x="1689" y="2374"/>
                    <a:pt x="1552" y="2306"/>
                  </a:cubicBezTo>
                  <a:cubicBezTo>
                    <a:pt x="1279" y="2146"/>
                    <a:pt x="959" y="1895"/>
                    <a:pt x="708" y="1576"/>
                  </a:cubicBezTo>
                  <a:cubicBezTo>
                    <a:pt x="434" y="1256"/>
                    <a:pt x="297" y="845"/>
                    <a:pt x="206" y="548"/>
                  </a:cubicBezTo>
                  <a:cubicBezTo>
                    <a:pt x="137" y="229"/>
                    <a:pt x="92" y="1"/>
                    <a:pt x="46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8" name="Google Shape;4648;p53"/>
            <p:cNvSpPr/>
            <p:nvPr/>
          </p:nvSpPr>
          <p:spPr>
            <a:xfrm>
              <a:off x="3114675" y="4082275"/>
              <a:ext cx="197450" cy="35500"/>
            </a:xfrm>
            <a:custGeom>
              <a:avLst/>
              <a:gdLst/>
              <a:ahLst/>
              <a:cxnLst/>
              <a:rect l="l" t="t" r="r" b="b"/>
              <a:pathLst>
                <a:path w="7898" h="1420" extrusionOk="0">
                  <a:moveTo>
                    <a:pt x="34" y="1"/>
                  </a:moveTo>
                  <a:cubicBezTo>
                    <a:pt x="29" y="1"/>
                    <a:pt x="25" y="1"/>
                    <a:pt x="23" y="3"/>
                  </a:cubicBezTo>
                  <a:cubicBezTo>
                    <a:pt x="0" y="26"/>
                    <a:pt x="183" y="209"/>
                    <a:pt x="525" y="414"/>
                  </a:cubicBezTo>
                  <a:cubicBezTo>
                    <a:pt x="845" y="643"/>
                    <a:pt x="1324" y="848"/>
                    <a:pt x="1804" y="1008"/>
                  </a:cubicBezTo>
                  <a:cubicBezTo>
                    <a:pt x="2306" y="1168"/>
                    <a:pt x="2808" y="1282"/>
                    <a:pt x="3196" y="1350"/>
                  </a:cubicBezTo>
                  <a:cubicBezTo>
                    <a:pt x="3584" y="1396"/>
                    <a:pt x="3835" y="1419"/>
                    <a:pt x="3835" y="1419"/>
                  </a:cubicBezTo>
                  <a:cubicBezTo>
                    <a:pt x="3835" y="1419"/>
                    <a:pt x="3870" y="1419"/>
                    <a:pt x="3933" y="1419"/>
                  </a:cubicBezTo>
                  <a:cubicBezTo>
                    <a:pt x="4216" y="1419"/>
                    <a:pt x="5072" y="1404"/>
                    <a:pt x="5912" y="1236"/>
                  </a:cubicBezTo>
                  <a:cubicBezTo>
                    <a:pt x="6939" y="1053"/>
                    <a:pt x="7898" y="643"/>
                    <a:pt x="7875" y="574"/>
                  </a:cubicBezTo>
                  <a:cubicBezTo>
                    <a:pt x="7870" y="567"/>
                    <a:pt x="7856" y="564"/>
                    <a:pt x="7833" y="564"/>
                  </a:cubicBezTo>
                  <a:cubicBezTo>
                    <a:pt x="7633" y="564"/>
                    <a:pt x="6768" y="809"/>
                    <a:pt x="5866" y="871"/>
                  </a:cubicBezTo>
                  <a:cubicBezTo>
                    <a:pt x="5480" y="915"/>
                    <a:pt x="5094" y="928"/>
                    <a:pt x="4765" y="928"/>
                  </a:cubicBezTo>
                  <a:cubicBezTo>
                    <a:pt x="4238" y="928"/>
                    <a:pt x="3858" y="894"/>
                    <a:pt x="3858" y="894"/>
                  </a:cubicBezTo>
                  <a:cubicBezTo>
                    <a:pt x="3858" y="894"/>
                    <a:pt x="3630" y="894"/>
                    <a:pt x="3242" y="871"/>
                  </a:cubicBezTo>
                  <a:cubicBezTo>
                    <a:pt x="2876" y="848"/>
                    <a:pt x="2397" y="779"/>
                    <a:pt x="1895" y="665"/>
                  </a:cubicBezTo>
                  <a:cubicBezTo>
                    <a:pt x="1416" y="551"/>
                    <a:pt x="959" y="391"/>
                    <a:pt x="617" y="232"/>
                  </a:cubicBezTo>
                  <a:cubicBezTo>
                    <a:pt x="304" y="107"/>
                    <a:pt x="86" y="1"/>
                    <a:pt x="3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9" name="Google Shape;4649;p53"/>
            <p:cNvSpPr/>
            <p:nvPr/>
          </p:nvSpPr>
          <p:spPr>
            <a:xfrm>
              <a:off x="3095275" y="4094250"/>
              <a:ext cx="41100" cy="57925"/>
            </a:xfrm>
            <a:custGeom>
              <a:avLst/>
              <a:gdLst/>
              <a:ahLst/>
              <a:cxnLst/>
              <a:rect l="l" t="t" r="r" b="b"/>
              <a:pathLst>
                <a:path w="1644" h="2317" extrusionOk="0">
                  <a:moveTo>
                    <a:pt x="129" y="0"/>
                  </a:moveTo>
                  <a:cubicBezTo>
                    <a:pt x="101" y="0"/>
                    <a:pt x="44" y="86"/>
                    <a:pt x="23" y="209"/>
                  </a:cubicBezTo>
                  <a:cubicBezTo>
                    <a:pt x="0" y="369"/>
                    <a:pt x="23" y="574"/>
                    <a:pt x="69" y="757"/>
                  </a:cubicBezTo>
                  <a:cubicBezTo>
                    <a:pt x="183" y="1145"/>
                    <a:pt x="411" y="1465"/>
                    <a:pt x="411" y="1465"/>
                  </a:cubicBezTo>
                  <a:cubicBezTo>
                    <a:pt x="411" y="1465"/>
                    <a:pt x="662" y="1738"/>
                    <a:pt x="959" y="1944"/>
                  </a:cubicBezTo>
                  <a:cubicBezTo>
                    <a:pt x="1225" y="2148"/>
                    <a:pt x="1490" y="2316"/>
                    <a:pt x="1576" y="2316"/>
                  </a:cubicBezTo>
                  <a:cubicBezTo>
                    <a:pt x="1586" y="2316"/>
                    <a:pt x="1593" y="2314"/>
                    <a:pt x="1598" y="2309"/>
                  </a:cubicBezTo>
                  <a:cubicBezTo>
                    <a:pt x="1644" y="2263"/>
                    <a:pt x="1438" y="1967"/>
                    <a:pt x="1210" y="1693"/>
                  </a:cubicBezTo>
                  <a:cubicBezTo>
                    <a:pt x="982" y="1419"/>
                    <a:pt x="799" y="1145"/>
                    <a:pt x="799" y="1145"/>
                  </a:cubicBezTo>
                  <a:cubicBezTo>
                    <a:pt x="799" y="1145"/>
                    <a:pt x="571" y="894"/>
                    <a:pt x="411" y="620"/>
                  </a:cubicBezTo>
                  <a:cubicBezTo>
                    <a:pt x="229" y="346"/>
                    <a:pt x="206" y="4"/>
                    <a:pt x="137" y="4"/>
                  </a:cubicBezTo>
                  <a:cubicBezTo>
                    <a:pt x="135" y="1"/>
                    <a:pt x="132" y="0"/>
                    <a:pt x="1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0" name="Google Shape;4650;p53"/>
            <p:cNvSpPr/>
            <p:nvPr/>
          </p:nvSpPr>
          <p:spPr>
            <a:xfrm>
              <a:off x="3294500" y="4140450"/>
              <a:ext cx="100375" cy="41900"/>
            </a:xfrm>
            <a:custGeom>
              <a:avLst/>
              <a:gdLst/>
              <a:ahLst/>
              <a:cxnLst/>
              <a:rect l="l" t="t" r="r" b="b"/>
              <a:pathLst>
                <a:path w="4015" h="1676" extrusionOk="0">
                  <a:moveTo>
                    <a:pt x="3954" y="1"/>
                  </a:moveTo>
                  <a:cubicBezTo>
                    <a:pt x="3855" y="1"/>
                    <a:pt x="3485" y="340"/>
                    <a:pt x="3033" y="598"/>
                  </a:cubicBezTo>
                  <a:cubicBezTo>
                    <a:pt x="2805" y="712"/>
                    <a:pt x="2577" y="826"/>
                    <a:pt x="2394" y="895"/>
                  </a:cubicBezTo>
                  <a:lnTo>
                    <a:pt x="2074" y="986"/>
                  </a:lnTo>
                  <a:cubicBezTo>
                    <a:pt x="2074" y="986"/>
                    <a:pt x="1960" y="1032"/>
                    <a:pt x="1778" y="1100"/>
                  </a:cubicBezTo>
                  <a:cubicBezTo>
                    <a:pt x="1595" y="1192"/>
                    <a:pt x="1344" y="1237"/>
                    <a:pt x="1070" y="1306"/>
                  </a:cubicBezTo>
                  <a:cubicBezTo>
                    <a:pt x="568" y="1443"/>
                    <a:pt x="20" y="1488"/>
                    <a:pt x="20" y="1557"/>
                  </a:cubicBezTo>
                  <a:cubicBezTo>
                    <a:pt x="0" y="1616"/>
                    <a:pt x="426" y="1675"/>
                    <a:pt x="911" y="1675"/>
                  </a:cubicBezTo>
                  <a:cubicBezTo>
                    <a:pt x="986" y="1675"/>
                    <a:pt x="1062" y="1674"/>
                    <a:pt x="1139" y="1671"/>
                  </a:cubicBezTo>
                  <a:cubicBezTo>
                    <a:pt x="1413" y="1648"/>
                    <a:pt x="1686" y="1625"/>
                    <a:pt x="1892" y="1557"/>
                  </a:cubicBezTo>
                  <a:cubicBezTo>
                    <a:pt x="2120" y="1511"/>
                    <a:pt x="2257" y="1465"/>
                    <a:pt x="2257" y="1465"/>
                  </a:cubicBezTo>
                  <a:cubicBezTo>
                    <a:pt x="2257" y="1465"/>
                    <a:pt x="2371" y="1420"/>
                    <a:pt x="2577" y="1306"/>
                  </a:cubicBezTo>
                  <a:cubicBezTo>
                    <a:pt x="2782" y="1237"/>
                    <a:pt x="3010" y="1055"/>
                    <a:pt x="3239" y="895"/>
                  </a:cubicBezTo>
                  <a:cubicBezTo>
                    <a:pt x="3695" y="530"/>
                    <a:pt x="4015" y="50"/>
                    <a:pt x="3969" y="5"/>
                  </a:cubicBezTo>
                  <a:cubicBezTo>
                    <a:pt x="3965" y="2"/>
                    <a:pt x="3960" y="1"/>
                    <a:pt x="395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1" name="Google Shape;4651;p53"/>
            <p:cNvSpPr/>
            <p:nvPr/>
          </p:nvSpPr>
          <p:spPr>
            <a:xfrm>
              <a:off x="3122650" y="4047475"/>
              <a:ext cx="267650" cy="43450"/>
            </a:xfrm>
            <a:custGeom>
              <a:avLst/>
              <a:gdLst/>
              <a:ahLst/>
              <a:cxnLst/>
              <a:rect l="l" t="t" r="r" b="b"/>
              <a:pathLst>
                <a:path w="10706" h="1738" extrusionOk="0">
                  <a:moveTo>
                    <a:pt x="10698" y="1"/>
                  </a:moveTo>
                  <a:cubicBezTo>
                    <a:pt x="10641" y="1"/>
                    <a:pt x="10333" y="150"/>
                    <a:pt x="9884" y="300"/>
                  </a:cubicBezTo>
                  <a:cubicBezTo>
                    <a:pt x="9405" y="505"/>
                    <a:pt x="8743" y="688"/>
                    <a:pt x="8081" y="848"/>
                  </a:cubicBezTo>
                  <a:cubicBezTo>
                    <a:pt x="7419" y="985"/>
                    <a:pt x="6734" y="1076"/>
                    <a:pt x="6209" y="1144"/>
                  </a:cubicBezTo>
                  <a:cubicBezTo>
                    <a:pt x="5707" y="1190"/>
                    <a:pt x="5365" y="1213"/>
                    <a:pt x="5365" y="1213"/>
                  </a:cubicBezTo>
                  <a:cubicBezTo>
                    <a:pt x="5365" y="1213"/>
                    <a:pt x="5022" y="1236"/>
                    <a:pt x="4520" y="1258"/>
                  </a:cubicBezTo>
                  <a:cubicBezTo>
                    <a:pt x="4296" y="1269"/>
                    <a:pt x="4035" y="1279"/>
                    <a:pt x="3753" y="1279"/>
                  </a:cubicBezTo>
                  <a:cubicBezTo>
                    <a:pt x="3406" y="1279"/>
                    <a:pt x="3027" y="1263"/>
                    <a:pt x="2649" y="1213"/>
                  </a:cubicBezTo>
                  <a:cubicBezTo>
                    <a:pt x="1987" y="1144"/>
                    <a:pt x="1302" y="1007"/>
                    <a:pt x="823" y="825"/>
                  </a:cubicBezTo>
                  <a:cubicBezTo>
                    <a:pt x="572" y="756"/>
                    <a:pt x="389" y="642"/>
                    <a:pt x="252" y="597"/>
                  </a:cubicBezTo>
                  <a:cubicBezTo>
                    <a:pt x="149" y="545"/>
                    <a:pt x="72" y="520"/>
                    <a:pt x="40" y="520"/>
                  </a:cubicBezTo>
                  <a:cubicBezTo>
                    <a:pt x="29" y="520"/>
                    <a:pt x="24" y="522"/>
                    <a:pt x="24" y="528"/>
                  </a:cubicBezTo>
                  <a:cubicBezTo>
                    <a:pt x="1" y="528"/>
                    <a:pt x="69" y="597"/>
                    <a:pt x="206" y="688"/>
                  </a:cubicBezTo>
                  <a:cubicBezTo>
                    <a:pt x="320" y="779"/>
                    <a:pt x="503" y="893"/>
                    <a:pt x="754" y="1007"/>
                  </a:cubicBezTo>
                  <a:cubicBezTo>
                    <a:pt x="1211" y="1258"/>
                    <a:pt x="1895" y="1441"/>
                    <a:pt x="2603" y="1555"/>
                  </a:cubicBezTo>
                  <a:cubicBezTo>
                    <a:pt x="3288" y="1692"/>
                    <a:pt x="3995" y="1715"/>
                    <a:pt x="4520" y="1738"/>
                  </a:cubicBezTo>
                  <a:cubicBezTo>
                    <a:pt x="5045" y="1738"/>
                    <a:pt x="5411" y="1715"/>
                    <a:pt x="5411" y="1715"/>
                  </a:cubicBezTo>
                  <a:cubicBezTo>
                    <a:pt x="5411" y="1715"/>
                    <a:pt x="5753" y="1669"/>
                    <a:pt x="6278" y="1601"/>
                  </a:cubicBezTo>
                  <a:cubicBezTo>
                    <a:pt x="6803" y="1510"/>
                    <a:pt x="7488" y="1395"/>
                    <a:pt x="8172" y="1190"/>
                  </a:cubicBezTo>
                  <a:cubicBezTo>
                    <a:pt x="8834" y="985"/>
                    <a:pt x="9496" y="733"/>
                    <a:pt x="9976" y="482"/>
                  </a:cubicBezTo>
                  <a:cubicBezTo>
                    <a:pt x="10432" y="254"/>
                    <a:pt x="10706" y="26"/>
                    <a:pt x="10706" y="3"/>
                  </a:cubicBezTo>
                  <a:cubicBezTo>
                    <a:pt x="10705" y="2"/>
                    <a:pt x="10702" y="1"/>
                    <a:pt x="10698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2" name="Google Shape;4652;p53"/>
            <p:cNvSpPr/>
            <p:nvPr/>
          </p:nvSpPr>
          <p:spPr>
            <a:xfrm>
              <a:off x="3334925" y="4063450"/>
              <a:ext cx="63950" cy="69300"/>
            </a:xfrm>
            <a:custGeom>
              <a:avLst/>
              <a:gdLst/>
              <a:ahLst/>
              <a:cxnLst/>
              <a:rect l="l" t="t" r="r" b="b"/>
              <a:pathLst>
                <a:path w="2558" h="2772" extrusionOk="0">
                  <a:moveTo>
                    <a:pt x="2314" y="0"/>
                  </a:moveTo>
                  <a:cubicBezTo>
                    <a:pt x="2311" y="0"/>
                    <a:pt x="2308" y="1"/>
                    <a:pt x="2306" y="3"/>
                  </a:cubicBezTo>
                  <a:cubicBezTo>
                    <a:pt x="2283" y="3"/>
                    <a:pt x="2306" y="140"/>
                    <a:pt x="2306" y="323"/>
                  </a:cubicBezTo>
                  <a:cubicBezTo>
                    <a:pt x="2306" y="483"/>
                    <a:pt x="2261" y="711"/>
                    <a:pt x="2147" y="916"/>
                  </a:cubicBezTo>
                  <a:cubicBezTo>
                    <a:pt x="2055" y="1122"/>
                    <a:pt x="1895" y="1281"/>
                    <a:pt x="1781" y="1418"/>
                  </a:cubicBezTo>
                  <a:cubicBezTo>
                    <a:pt x="1667" y="1532"/>
                    <a:pt x="1576" y="1624"/>
                    <a:pt x="1576" y="1624"/>
                  </a:cubicBezTo>
                  <a:cubicBezTo>
                    <a:pt x="1576" y="1624"/>
                    <a:pt x="1256" y="1966"/>
                    <a:pt x="868" y="2240"/>
                  </a:cubicBezTo>
                  <a:cubicBezTo>
                    <a:pt x="457" y="2514"/>
                    <a:pt x="1" y="2674"/>
                    <a:pt x="1" y="2742"/>
                  </a:cubicBezTo>
                  <a:cubicBezTo>
                    <a:pt x="1" y="2761"/>
                    <a:pt x="43" y="2771"/>
                    <a:pt x="114" y="2771"/>
                  </a:cubicBezTo>
                  <a:cubicBezTo>
                    <a:pt x="299" y="2771"/>
                    <a:pt x="682" y="2702"/>
                    <a:pt x="1028" y="2537"/>
                  </a:cubicBezTo>
                  <a:cubicBezTo>
                    <a:pt x="1507" y="2331"/>
                    <a:pt x="1941" y="1989"/>
                    <a:pt x="1941" y="1989"/>
                  </a:cubicBezTo>
                  <a:cubicBezTo>
                    <a:pt x="1941" y="1989"/>
                    <a:pt x="2032" y="1875"/>
                    <a:pt x="2147" y="1715"/>
                  </a:cubicBezTo>
                  <a:cubicBezTo>
                    <a:pt x="2261" y="1555"/>
                    <a:pt x="2420" y="1304"/>
                    <a:pt x="2489" y="1030"/>
                  </a:cubicBezTo>
                  <a:cubicBezTo>
                    <a:pt x="2557" y="779"/>
                    <a:pt x="2557" y="483"/>
                    <a:pt x="2489" y="277"/>
                  </a:cubicBezTo>
                  <a:cubicBezTo>
                    <a:pt x="2426" y="110"/>
                    <a:pt x="2345" y="0"/>
                    <a:pt x="2314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3" name="Google Shape;4653;p53"/>
            <p:cNvSpPr/>
            <p:nvPr/>
          </p:nvSpPr>
          <p:spPr>
            <a:xfrm>
              <a:off x="3095275" y="4133125"/>
              <a:ext cx="145525" cy="70575"/>
            </a:xfrm>
            <a:custGeom>
              <a:avLst/>
              <a:gdLst/>
              <a:ahLst/>
              <a:cxnLst/>
              <a:rect l="l" t="t" r="r" b="b"/>
              <a:pathLst>
                <a:path w="5821" h="2823" extrusionOk="0">
                  <a:moveTo>
                    <a:pt x="23" y="1"/>
                  </a:moveTo>
                  <a:cubicBezTo>
                    <a:pt x="0" y="24"/>
                    <a:pt x="0" y="229"/>
                    <a:pt x="69" y="572"/>
                  </a:cubicBezTo>
                  <a:cubicBezTo>
                    <a:pt x="160" y="891"/>
                    <a:pt x="320" y="1348"/>
                    <a:pt x="639" y="1690"/>
                  </a:cubicBezTo>
                  <a:cubicBezTo>
                    <a:pt x="959" y="2055"/>
                    <a:pt x="1370" y="2329"/>
                    <a:pt x="1689" y="2466"/>
                  </a:cubicBezTo>
                  <a:cubicBezTo>
                    <a:pt x="1849" y="2534"/>
                    <a:pt x="1986" y="2580"/>
                    <a:pt x="2077" y="2626"/>
                  </a:cubicBezTo>
                  <a:cubicBezTo>
                    <a:pt x="2169" y="2671"/>
                    <a:pt x="2237" y="2671"/>
                    <a:pt x="2237" y="2671"/>
                  </a:cubicBezTo>
                  <a:cubicBezTo>
                    <a:pt x="2237" y="2671"/>
                    <a:pt x="2283" y="2694"/>
                    <a:pt x="2374" y="2717"/>
                  </a:cubicBezTo>
                  <a:cubicBezTo>
                    <a:pt x="2488" y="2717"/>
                    <a:pt x="2625" y="2763"/>
                    <a:pt x="2808" y="2763"/>
                  </a:cubicBezTo>
                  <a:cubicBezTo>
                    <a:pt x="3025" y="2806"/>
                    <a:pt x="3279" y="2822"/>
                    <a:pt x="3552" y="2822"/>
                  </a:cubicBezTo>
                  <a:cubicBezTo>
                    <a:pt x="3709" y="2822"/>
                    <a:pt x="3873" y="2817"/>
                    <a:pt x="4040" y="2808"/>
                  </a:cubicBezTo>
                  <a:cubicBezTo>
                    <a:pt x="4931" y="2786"/>
                    <a:pt x="5821" y="2626"/>
                    <a:pt x="5821" y="2557"/>
                  </a:cubicBezTo>
                  <a:cubicBezTo>
                    <a:pt x="5798" y="2489"/>
                    <a:pt x="4908" y="2512"/>
                    <a:pt x="4040" y="2466"/>
                  </a:cubicBezTo>
                  <a:cubicBezTo>
                    <a:pt x="3607" y="2420"/>
                    <a:pt x="3173" y="2375"/>
                    <a:pt x="2876" y="2306"/>
                  </a:cubicBezTo>
                  <a:cubicBezTo>
                    <a:pt x="2717" y="2283"/>
                    <a:pt x="2580" y="2238"/>
                    <a:pt x="2488" y="2215"/>
                  </a:cubicBezTo>
                  <a:cubicBezTo>
                    <a:pt x="2420" y="2192"/>
                    <a:pt x="2351" y="2192"/>
                    <a:pt x="2351" y="2192"/>
                  </a:cubicBezTo>
                  <a:cubicBezTo>
                    <a:pt x="2351" y="2192"/>
                    <a:pt x="2306" y="2169"/>
                    <a:pt x="2214" y="2146"/>
                  </a:cubicBezTo>
                  <a:cubicBezTo>
                    <a:pt x="2146" y="2124"/>
                    <a:pt x="2009" y="2101"/>
                    <a:pt x="1872" y="2032"/>
                  </a:cubicBezTo>
                  <a:cubicBezTo>
                    <a:pt x="1575" y="1941"/>
                    <a:pt x="1210" y="1736"/>
                    <a:pt x="913" y="1462"/>
                  </a:cubicBezTo>
                  <a:cubicBezTo>
                    <a:pt x="594" y="1165"/>
                    <a:pt x="411" y="800"/>
                    <a:pt x="251" y="503"/>
                  </a:cubicBezTo>
                  <a:cubicBezTo>
                    <a:pt x="137" y="20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4" name="Google Shape;4654;p53"/>
            <p:cNvSpPr/>
            <p:nvPr/>
          </p:nvSpPr>
          <p:spPr>
            <a:xfrm>
              <a:off x="2898975" y="3678700"/>
              <a:ext cx="47950" cy="102900"/>
            </a:xfrm>
            <a:custGeom>
              <a:avLst/>
              <a:gdLst/>
              <a:ahLst/>
              <a:cxnLst/>
              <a:rect l="l" t="t" r="r" b="b"/>
              <a:pathLst>
                <a:path w="1918" h="4116" extrusionOk="0">
                  <a:moveTo>
                    <a:pt x="1580" y="0"/>
                  </a:moveTo>
                  <a:cubicBezTo>
                    <a:pt x="1410" y="0"/>
                    <a:pt x="1207" y="195"/>
                    <a:pt x="1096" y="511"/>
                  </a:cubicBezTo>
                  <a:cubicBezTo>
                    <a:pt x="936" y="899"/>
                    <a:pt x="982" y="1287"/>
                    <a:pt x="1164" y="1401"/>
                  </a:cubicBezTo>
                  <a:cubicBezTo>
                    <a:pt x="1198" y="1423"/>
                    <a:pt x="1236" y="1433"/>
                    <a:pt x="1274" y="1433"/>
                  </a:cubicBezTo>
                  <a:cubicBezTo>
                    <a:pt x="1444" y="1433"/>
                    <a:pt x="1646" y="1238"/>
                    <a:pt x="1758" y="922"/>
                  </a:cubicBezTo>
                  <a:cubicBezTo>
                    <a:pt x="1918" y="557"/>
                    <a:pt x="1872" y="146"/>
                    <a:pt x="1689" y="32"/>
                  </a:cubicBezTo>
                  <a:cubicBezTo>
                    <a:pt x="1656" y="11"/>
                    <a:pt x="1618" y="0"/>
                    <a:pt x="1580" y="0"/>
                  </a:cubicBezTo>
                  <a:close/>
                  <a:moveTo>
                    <a:pt x="903" y="2097"/>
                  </a:moveTo>
                  <a:cubicBezTo>
                    <a:pt x="656" y="2097"/>
                    <a:pt x="376" y="2363"/>
                    <a:pt x="206" y="2816"/>
                  </a:cubicBezTo>
                  <a:cubicBezTo>
                    <a:pt x="0" y="3341"/>
                    <a:pt x="46" y="3912"/>
                    <a:pt x="297" y="4072"/>
                  </a:cubicBezTo>
                  <a:cubicBezTo>
                    <a:pt x="347" y="4101"/>
                    <a:pt x="401" y="4115"/>
                    <a:pt x="456" y="4115"/>
                  </a:cubicBezTo>
                  <a:cubicBezTo>
                    <a:pt x="700" y="4115"/>
                    <a:pt x="974" y="3839"/>
                    <a:pt x="1142" y="3410"/>
                  </a:cubicBezTo>
                  <a:cubicBezTo>
                    <a:pt x="1347" y="2862"/>
                    <a:pt x="1301" y="2314"/>
                    <a:pt x="1050" y="2132"/>
                  </a:cubicBezTo>
                  <a:cubicBezTo>
                    <a:pt x="1003" y="2108"/>
                    <a:pt x="954" y="2097"/>
                    <a:pt x="903" y="209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5" name="Google Shape;4655;p53"/>
            <p:cNvSpPr/>
            <p:nvPr/>
          </p:nvSpPr>
          <p:spPr>
            <a:xfrm>
              <a:off x="3332650" y="3646125"/>
              <a:ext cx="29700" cy="107200"/>
            </a:xfrm>
            <a:custGeom>
              <a:avLst/>
              <a:gdLst/>
              <a:ahLst/>
              <a:cxnLst/>
              <a:rect l="l" t="t" r="r" b="b"/>
              <a:pathLst>
                <a:path w="1188" h="4288" extrusionOk="0">
                  <a:moveTo>
                    <a:pt x="684" y="0"/>
                  </a:moveTo>
                  <a:cubicBezTo>
                    <a:pt x="485" y="0"/>
                    <a:pt x="318" y="259"/>
                    <a:pt x="297" y="627"/>
                  </a:cubicBezTo>
                  <a:cubicBezTo>
                    <a:pt x="252" y="1038"/>
                    <a:pt x="389" y="1426"/>
                    <a:pt x="594" y="1472"/>
                  </a:cubicBezTo>
                  <a:cubicBezTo>
                    <a:pt x="618" y="1479"/>
                    <a:pt x="641" y="1482"/>
                    <a:pt x="664" y="1482"/>
                  </a:cubicBezTo>
                  <a:cubicBezTo>
                    <a:pt x="863" y="1482"/>
                    <a:pt x="1030" y="1224"/>
                    <a:pt x="1051" y="855"/>
                  </a:cubicBezTo>
                  <a:cubicBezTo>
                    <a:pt x="1096" y="445"/>
                    <a:pt x="959" y="79"/>
                    <a:pt x="754" y="11"/>
                  </a:cubicBezTo>
                  <a:cubicBezTo>
                    <a:pt x="730" y="4"/>
                    <a:pt x="707" y="0"/>
                    <a:pt x="684" y="0"/>
                  </a:cubicBezTo>
                  <a:close/>
                  <a:moveTo>
                    <a:pt x="618" y="2194"/>
                  </a:moveTo>
                  <a:cubicBezTo>
                    <a:pt x="348" y="2194"/>
                    <a:pt x="111" y="2566"/>
                    <a:pt x="69" y="3092"/>
                  </a:cubicBezTo>
                  <a:cubicBezTo>
                    <a:pt x="1" y="3663"/>
                    <a:pt x="206" y="4188"/>
                    <a:pt x="503" y="4279"/>
                  </a:cubicBezTo>
                  <a:cubicBezTo>
                    <a:pt x="526" y="4285"/>
                    <a:pt x="548" y="4287"/>
                    <a:pt x="571" y="4287"/>
                  </a:cubicBezTo>
                  <a:cubicBezTo>
                    <a:pt x="840" y="4287"/>
                    <a:pt x="1077" y="3916"/>
                    <a:pt x="1119" y="3389"/>
                  </a:cubicBezTo>
                  <a:cubicBezTo>
                    <a:pt x="1188" y="2841"/>
                    <a:pt x="982" y="2293"/>
                    <a:pt x="685" y="2202"/>
                  </a:cubicBezTo>
                  <a:cubicBezTo>
                    <a:pt x="663" y="2197"/>
                    <a:pt x="640" y="2194"/>
                    <a:pt x="618" y="219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6" name="Google Shape;4656;p53"/>
            <p:cNvSpPr/>
            <p:nvPr/>
          </p:nvSpPr>
          <p:spPr>
            <a:xfrm>
              <a:off x="2946900" y="2383425"/>
              <a:ext cx="432000" cy="750200"/>
            </a:xfrm>
            <a:custGeom>
              <a:avLst/>
              <a:gdLst/>
              <a:ahLst/>
              <a:cxnLst/>
              <a:rect l="l" t="t" r="r" b="b"/>
              <a:pathLst>
                <a:path w="17280" h="30008" extrusionOk="0">
                  <a:moveTo>
                    <a:pt x="6712" y="1"/>
                  </a:moveTo>
                  <a:cubicBezTo>
                    <a:pt x="5606" y="1"/>
                    <a:pt x="4457" y="216"/>
                    <a:pt x="3288" y="646"/>
                  </a:cubicBezTo>
                  <a:cubicBezTo>
                    <a:pt x="4018" y="1034"/>
                    <a:pt x="4611" y="965"/>
                    <a:pt x="5798" y="1148"/>
                  </a:cubicBezTo>
                  <a:cubicBezTo>
                    <a:pt x="6848" y="1810"/>
                    <a:pt x="8263" y="2152"/>
                    <a:pt x="10044" y="4754"/>
                  </a:cubicBezTo>
                  <a:cubicBezTo>
                    <a:pt x="12486" y="8338"/>
                    <a:pt x="13787" y="17719"/>
                    <a:pt x="10409" y="22946"/>
                  </a:cubicBezTo>
                  <a:cubicBezTo>
                    <a:pt x="10409" y="22946"/>
                    <a:pt x="8339" y="26592"/>
                    <a:pt x="4217" y="26592"/>
                  </a:cubicBezTo>
                  <a:cubicBezTo>
                    <a:pt x="3820" y="26592"/>
                    <a:pt x="3403" y="26558"/>
                    <a:pt x="2968" y="26484"/>
                  </a:cubicBezTo>
                  <a:lnTo>
                    <a:pt x="92" y="26689"/>
                  </a:lnTo>
                  <a:cubicBezTo>
                    <a:pt x="92" y="26689"/>
                    <a:pt x="1" y="29588"/>
                    <a:pt x="4474" y="29976"/>
                  </a:cubicBezTo>
                  <a:cubicBezTo>
                    <a:pt x="4724" y="29997"/>
                    <a:pt x="4972" y="30007"/>
                    <a:pt x="5218" y="30007"/>
                  </a:cubicBezTo>
                  <a:cubicBezTo>
                    <a:pt x="8190" y="30007"/>
                    <a:pt x="10880" y="28509"/>
                    <a:pt x="12714" y="26233"/>
                  </a:cubicBezTo>
                  <a:cubicBezTo>
                    <a:pt x="13308" y="25502"/>
                    <a:pt x="14267" y="24612"/>
                    <a:pt x="14655" y="23722"/>
                  </a:cubicBezTo>
                  <a:cubicBezTo>
                    <a:pt x="16481" y="19591"/>
                    <a:pt x="17279" y="15847"/>
                    <a:pt x="16481" y="11282"/>
                  </a:cubicBezTo>
                  <a:cubicBezTo>
                    <a:pt x="15138" y="3721"/>
                    <a:pt x="11304" y="1"/>
                    <a:pt x="6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7" name="Google Shape;4657;p53"/>
            <p:cNvSpPr/>
            <p:nvPr/>
          </p:nvSpPr>
          <p:spPr>
            <a:xfrm>
              <a:off x="2949200" y="2412100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5706" y="1"/>
                  </a:moveTo>
                  <a:lnTo>
                    <a:pt x="5706" y="1"/>
                  </a:lnTo>
                  <a:cubicBezTo>
                    <a:pt x="6756" y="663"/>
                    <a:pt x="8171" y="1005"/>
                    <a:pt x="9952" y="3607"/>
                  </a:cubicBezTo>
                  <a:cubicBezTo>
                    <a:pt x="12394" y="7191"/>
                    <a:pt x="13695" y="16572"/>
                    <a:pt x="10317" y="21799"/>
                  </a:cubicBezTo>
                  <a:cubicBezTo>
                    <a:pt x="10317" y="21799"/>
                    <a:pt x="8247" y="25445"/>
                    <a:pt x="4125" y="25445"/>
                  </a:cubicBezTo>
                  <a:cubicBezTo>
                    <a:pt x="3728" y="25445"/>
                    <a:pt x="3311" y="25411"/>
                    <a:pt x="2876" y="25337"/>
                  </a:cubicBezTo>
                  <a:lnTo>
                    <a:pt x="0" y="25542"/>
                  </a:lnTo>
                  <a:cubicBezTo>
                    <a:pt x="0" y="25542"/>
                    <a:pt x="0" y="26090"/>
                    <a:pt x="342" y="26752"/>
                  </a:cubicBezTo>
                  <a:cubicBezTo>
                    <a:pt x="913" y="27072"/>
                    <a:pt x="1689" y="27300"/>
                    <a:pt x="2693" y="27391"/>
                  </a:cubicBezTo>
                  <a:cubicBezTo>
                    <a:pt x="2923" y="27410"/>
                    <a:pt x="3151" y="27420"/>
                    <a:pt x="3378" y="27420"/>
                  </a:cubicBezTo>
                  <a:cubicBezTo>
                    <a:pt x="6099" y="27420"/>
                    <a:pt x="8563" y="26054"/>
                    <a:pt x="10249" y="23967"/>
                  </a:cubicBezTo>
                  <a:cubicBezTo>
                    <a:pt x="10796" y="23283"/>
                    <a:pt x="11253" y="22529"/>
                    <a:pt x="11595" y="21708"/>
                  </a:cubicBezTo>
                  <a:cubicBezTo>
                    <a:pt x="13262" y="17919"/>
                    <a:pt x="14152" y="14426"/>
                    <a:pt x="13398" y="10249"/>
                  </a:cubicBezTo>
                  <a:cubicBezTo>
                    <a:pt x="12280" y="3881"/>
                    <a:pt x="9381" y="503"/>
                    <a:pt x="570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8" name="Google Shape;4658;p53"/>
            <p:cNvSpPr/>
            <p:nvPr/>
          </p:nvSpPr>
          <p:spPr>
            <a:xfrm>
              <a:off x="3078150" y="2428200"/>
              <a:ext cx="199750" cy="612275"/>
            </a:xfrm>
            <a:custGeom>
              <a:avLst/>
              <a:gdLst/>
              <a:ahLst/>
              <a:cxnLst/>
              <a:rect l="l" t="t" r="r" b="b"/>
              <a:pathLst>
                <a:path w="7990" h="24491" extrusionOk="0">
                  <a:moveTo>
                    <a:pt x="967" y="1"/>
                  </a:moveTo>
                  <a:cubicBezTo>
                    <a:pt x="847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01"/>
                  </a:cubicBezTo>
                  <a:cubicBezTo>
                    <a:pt x="6" y="212"/>
                    <a:pt x="23" y="217"/>
                    <a:pt x="52" y="217"/>
                  </a:cubicBezTo>
                  <a:cubicBezTo>
                    <a:pt x="142" y="217"/>
                    <a:pt x="345" y="173"/>
                    <a:pt x="640" y="156"/>
                  </a:cubicBezTo>
                  <a:cubicBezTo>
                    <a:pt x="1028" y="156"/>
                    <a:pt x="1621" y="224"/>
                    <a:pt x="2215" y="567"/>
                  </a:cubicBezTo>
                  <a:cubicBezTo>
                    <a:pt x="3424" y="1183"/>
                    <a:pt x="4588" y="2689"/>
                    <a:pt x="5433" y="4310"/>
                  </a:cubicBezTo>
                  <a:cubicBezTo>
                    <a:pt x="5867" y="5109"/>
                    <a:pt x="6232" y="5976"/>
                    <a:pt x="6460" y="6775"/>
                  </a:cubicBezTo>
                  <a:cubicBezTo>
                    <a:pt x="6643" y="7620"/>
                    <a:pt x="6825" y="8419"/>
                    <a:pt x="6917" y="9103"/>
                  </a:cubicBezTo>
                  <a:cubicBezTo>
                    <a:pt x="7054" y="9765"/>
                    <a:pt x="7099" y="10336"/>
                    <a:pt x="7168" y="10747"/>
                  </a:cubicBezTo>
                  <a:cubicBezTo>
                    <a:pt x="7191" y="10952"/>
                    <a:pt x="7191" y="11112"/>
                    <a:pt x="7213" y="11203"/>
                  </a:cubicBezTo>
                  <a:cubicBezTo>
                    <a:pt x="7213" y="11317"/>
                    <a:pt x="7213" y="11363"/>
                    <a:pt x="7213" y="11363"/>
                  </a:cubicBezTo>
                  <a:cubicBezTo>
                    <a:pt x="7213" y="11363"/>
                    <a:pt x="7236" y="11591"/>
                    <a:pt x="7259" y="12002"/>
                  </a:cubicBezTo>
                  <a:cubicBezTo>
                    <a:pt x="7305" y="12413"/>
                    <a:pt x="7282" y="12984"/>
                    <a:pt x="7305" y="13668"/>
                  </a:cubicBezTo>
                  <a:cubicBezTo>
                    <a:pt x="7259" y="14353"/>
                    <a:pt x="7213" y="15152"/>
                    <a:pt x="7031" y="15997"/>
                  </a:cubicBezTo>
                  <a:cubicBezTo>
                    <a:pt x="6985" y="16202"/>
                    <a:pt x="6962" y="16407"/>
                    <a:pt x="6894" y="16636"/>
                  </a:cubicBezTo>
                  <a:cubicBezTo>
                    <a:pt x="6848" y="16841"/>
                    <a:pt x="6780" y="17046"/>
                    <a:pt x="6711" y="17275"/>
                  </a:cubicBezTo>
                  <a:cubicBezTo>
                    <a:pt x="6643" y="17480"/>
                    <a:pt x="6574" y="17708"/>
                    <a:pt x="6529" y="17914"/>
                  </a:cubicBezTo>
                  <a:lnTo>
                    <a:pt x="6255" y="18553"/>
                  </a:lnTo>
                  <a:cubicBezTo>
                    <a:pt x="5570" y="20288"/>
                    <a:pt x="4588" y="21863"/>
                    <a:pt x="3653" y="22890"/>
                  </a:cubicBezTo>
                  <a:cubicBezTo>
                    <a:pt x="2740" y="23940"/>
                    <a:pt x="1941" y="24442"/>
                    <a:pt x="1986" y="24487"/>
                  </a:cubicBezTo>
                  <a:cubicBezTo>
                    <a:pt x="1986" y="24489"/>
                    <a:pt x="1988" y="24490"/>
                    <a:pt x="1991" y="24490"/>
                  </a:cubicBezTo>
                  <a:cubicBezTo>
                    <a:pt x="2022" y="24490"/>
                    <a:pt x="2221" y="24377"/>
                    <a:pt x="2534" y="24168"/>
                  </a:cubicBezTo>
                  <a:cubicBezTo>
                    <a:pt x="2625" y="24122"/>
                    <a:pt x="2717" y="24054"/>
                    <a:pt x="2831" y="23985"/>
                  </a:cubicBezTo>
                  <a:cubicBezTo>
                    <a:pt x="2922" y="23917"/>
                    <a:pt x="3036" y="23826"/>
                    <a:pt x="3150" y="23734"/>
                  </a:cubicBezTo>
                  <a:cubicBezTo>
                    <a:pt x="3356" y="23552"/>
                    <a:pt x="3630" y="23346"/>
                    <a:pt x="3858" y="23095"/>
                  </a:cubicBezTo>
                  <a:cubicBezTo>
                    <a:pt x="4885" y="22091"/>
                    <a:pt x="5958" y="20493"/>
                    <a:pt x="6711" y="18758"/>
                  </a:cubicBezTo>
                  <a:lnTo>
                    <a:pt x="7008" y="18119"/>
                  </a:lnTo>
                  <a:cubicBezTo>
                    <a:pt x="7076" y="17891"/>
                    <a:pt x="7145" y="17663"/>
                    <a:pt x="7236" y="17434"/>
                  </a:cubicBezTo>
                  <a:cubicBezTo>
                    <a:pt x="7305" y="17206"/>
                    <a:pt x="7373" y="17001"/>
                    <a:pt x="7442" y="16773"/>
                  </a:cubicBezTo>
                  <a:cubicBezTo>
                    <a:pt x="7510" y="16544"/>
                    <a:pt x="7556" y="16339"/>
                    <a:pt x="7601" y="16111"/>
                  </a:cubicBezTo>
                  <a:cubicBezTo>
                    <a:pt x="7830" y="15243"/>
                    <a:pt x="7875" y="14399"/>
                    <a:pt x="7944" y="13691"/>
                  </a:cubicBezTo>
                  <a:cubicBezTo>
                    <a:pt x="7967" y="12984"/>
                    <a:pt x="7989" y="12390"/>
                    <a:pt x="7944" y="11956"/>
                  </a:cubicBezTo>
                  <a:cubicBezTo>
                    <a:pt x="7921" y="11546"/>
                    <a:pt x="7921" y="11317"/>
                    <a:pt x="7921" y="11317"/>
                  </a:cubicBezTo>
                  <a:cubicBezTo>
                    <a:pt x="7921" y="11317"/>
                    <a:pt x="7921" y="11249"/>
                    <a:pt x="7898" y="11135"/>
                  </a:cubicBezTo>
                  <a:cubicBezTo>
                    <a:pt x="7898" y="11021"/>
                    <a:pt x="7875" y="10861"/>
                    <a:pt x="7852" y="10655"/>
                  </a:cubicBezTo>
                  <a:cubicBezTo>
                    <a:pt x="7784" y="10267"/>
                    <a:pt x="7716" y="9674"/>
                    <a:pt x="7556" y="8966"/>
                  </a:cubicBezTo>
                  <a:cubicBezTo>
                    <a:pt x="7442" y="8282"/>
                    <a:pt x="7236" y="7483"/>
                    <a:pt x="7008" y="6615"/>
                  </a:cubicBezTo>
                  <a:cubicBezTo>
                    <a:pt x="6757" y="5748"/>
                    <a:pt x="6346" y="4903"/>
                    <a:pt x="5889" y="4059"/>
                  </a:cubicBezTo>
                  <a:cubicBezTo>
                    <a:pt x="5410" y="3237"/>
                    <a:pt x="4862" y="2461"/>
                    <a:pt x="4269" y="1799"/>
                  </a:cubicBezTo>
                  <a:cubicBezTo>
                    <a:pt x="3653" y="1137"/>
                    <a:pt x="2991" y="612"/>
                    <a:pt x="2329" y="316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9" name="Google Shape;4659;p53"/>
            <p:cNvSpPr/>
            <p:nvPr/>
          </p:nvSpPr>
          <p:spPr>
            <a:xfrm>
              <a:off x="2989700" y="2384300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5948" y="1"/>
                  </a:moveTo>
                  <a:cubicBezTo>
                    <a:pt x="5612" y="1"/>
                    <a:pt x="5314" y="26"/>
                    <a:pt x="5068" y="63"/>
                  </a:cubicBezTo>
                  <a:cubicBezTo>
                    <a:pt x="4748" y="86"/>
                    <a:pt x="4520" y="177"/>
                    <a:pt x="4360" y="200"/>
                  </a:cubicBezTo>
                  <a:cubicBezTo>
                    <a:pt x="4200" y="246"/>
                    <a:pt x="4109" y="268"/>
                    <a:pt x="4109" y="291"/>
                  </a:cubicBezTo>
                  <a:cubicBezTo>
                    <a:pt x="4109" y="294"/>
                    <a:pt x="4116" y="296"/>
                    <a:pt x="4130" y="296"/>
                  </a:cubicBezTo>
                  <a:cubicBezTo>
                    <a:pt x="4216" y="296"/>
                    <a:pt x="4560" y="242"/>
                    <a:pt x="5091" y="223"/>
                  </a:cubicBezTo>
                  <a:cubicBezTo>
                    <a:pt x="5264" y="210"/>
                    <a:pt x="5460" y="201"/>
                    <a:pt x="5673" y="201"/>
                  </a:cubicBezTo>
                  <a:cubicBezTo>
                    <a:pt x="6218" y="201"/>
                    <a:pt x="6880" y="261"/>
                    <a:pt x="7601" y="474"/>
                  </a:cubicBezTo>
                  <a:cubicBezTo>
                    <a:pt x="8104" y="634"/>
                    <a:pt x="8629" y="862"/>
                    <a:pt x="9154" y="1159"/>
                  </a:cubicBezTo>
                  <a:cubicBezTo>
                    <a:pt x="9656" y="1478"/>
                    <a:pt x="10158" y="1866"/>
                    <a:pt x="10614" y="2323"/>
                  </a:cubicBezTo>
                  <a:cubicBezTo>
                    <a:pt x="11094" y="2779"/>
                    <a:pt x="11505" y="3327"/>
                    <a:pt x="11915" y="3875"/>
                  </a:cubicBezTo>
                  <a:cubicBezTo>
                    <a:pt x="12281" y="4468"/>
                    <a:pt x="12623" y="5084"/>
                    <a:pt x="12920" y="5701"/>
                  </a:cubicBezTo>
                  <a:cubicBezTo>
                    <a:pt x="14129" y="8257"/>
                    <a:pt x="14632" y="11088"/>
                    <a:pt x="14769" y="13187"/>
                  </a:cubicBezTo>
                  <a:cubicBezTo>
                    <a:pt x="14837" y="14237"/>
                    <a:pt x="14814" y="15105"/>
                    <a:pt x="14769" y="15721"/>
                  </a:cubicBezTo>
                  <a:cubicBezTo>
                    <a:pt x="14746" y="16018"/>
                    <a:pt x="14746" y="16269"/>
                    <a:pt x="14723" y="16429"/>
                  </a:cubicBezTo>
                  <a:cubicBezTo>
                    <a:pt x="14700" y="16588"/>
                    <a:pt x="14677" y="16680"/>
                    <a:pt x="14677" y="16680"/>
                  </a:cubicBezTo>
                  <a:cubicBezTo>
                    <a:pt x="14677" y="16680"/>
                    <a:pt x="14677" y="16771"/>
                    <a:pt x="14654" y="16931"/>
                  </a:cubicBezTo>
                  <a:cubicBezTo>
                    <a:pt x="14632" y="17091"/>
                    <a:pt x="14609" y="17342"/>
                    <a:pt x="14563" y="17638"/>
                  </a:cubicBezTo>
                  <a:cubicBezTo>
                    <a:pt x="14449" y="18232"/>
                    <a:pt x="14289" y="19099"/>
                    <a:pt x="13993" y="20126"/>
                  </a:cubicBezTo>
                  <a:cubicBezTo>
                    <a:pt x="13696" y="21131"/>
                    <a:pt x="13285" y="22295"/>
                    <a:pt x="12669" y="23482"/>
                  </a:cubicBezTo>
                  <a:cubicBezTo>
                    <a:pt x="12372" y="24052"/>
                    <a:pt x="12030" y="24646"/>
                    <a:pt x="11642" y="25216"/>
                  </a:cubicBezTo>
                  <a:cubicBezTo>
                    <a:pt x="11254" y="25787"/>
                    <a:pt x="10820" y="26335"/>
                    <a:pt x="10340" y="26860"/>
                  </a:cubicBezTo>
                  <a:cubicBezTo>
                    <a:pt x="9838" y="27362"/>
                    <a:pt x="9336" y="27841"/>
                    <a:pt x="8766" y="28229"/>
                  </a:cubicBezTo>
                  <a:cubicBezTo>
                    <a:pt x="8195" y="28617"/>
                    <a:pt x="7624" y="28983"/>
                    <a:pt x="7008" y="29234"/>
                  </a:cubicBezTo>
                  <a:cubicBezTo>
                    <a:pt x="5798" y="29736"/>
                    <a:pt x="4566" y="29918"/>
                    <a:pt x="3516" y="29918"/>
                  </a:cubicBezTo>
                  <a:cubicBezTo>
                    <a:pt x="1509" y="29897"/>
                    <a:pt x="175" y="29365"/>
                    <a:pt x="36" y="29365"/>
                  </a:cubicBezTo>
                  <a:cubicBezTo>
                    <a:pt x="28" y="29365"/>
                    <a:pt x="23" y="29367"/>
                    <a:pt x="23" y="29371"/>
                  </a:cubicBezTo>
                  <a:cubicBezTo>
                    <a:pt x="1" y="29393"/>
                    <a:pt x="343" y="29530"/>
                    <a:pt x="936" y="29736"/>
                  </a:cubicBezTo>
                  <a:cubicBezTo>
                    <a:pt x="1530" y="29918"/>
                    <a:pt x="2420" y="30147"/>
                    <a:pt x="3516" y="30192"/>
                  </a:cubicBezTo>
                  <a:cubicBezTo>
                    <a:pt x="3642" y="30198"/>
                    <a:pt x="3772" y="30201"/>
                    <a:pt x="3905" y="30201"/>
                  </a:cubicBezTo>
                  <a:cubicBezTo>
                    <a:pt x="4895" y="30201"/>
                    <a:pt x="6040" y="30042"/>
                    <a:pt x="7168" y="29599"/>
                  </a:cubicBezTo>
                  <a:cubicBezTo>
                    <a:pt x="7807" y="29348"/>
                    <a:pt x="8423" y="29005"/>
                    <a:pt x="9017" y="28595"/>
                  </a:cubicBezTo>
                  <a:cubicBezTo>
                    <a:pt x="9633" y="28184"/>
                    <a:pt x="10181" y="27704"/>
                    <a:pt x="10706" y="27202"/>
                  </a:cubicBezTo>
                  <a:cubicBezTo>
                    <a:pt x="11208" y="26677"/>
                    <a:pt x="11664" y="26107"/>
                    <a:pt x="12098" y="25536"/>
                  </a:cubicBezTo>
                  <a:cubicBezTo>
                    <a:pt x="12509" y="24942"/>
                    <a:pt x="12874" y="24349"/>
                    <a:pt x="13194" y="23733"/>
                  </a:cubicBezTo>
                  <a:cubicBezTo>
                    <a:pt x="13833" y="22546"/>
                    <a:pt x="14289" y="21359"/>
                    <a:pt x="14609" y="20309"/>
                  </a:cubicBezTo>
                  <a:cubicBezTo>
                    <a:pt x="14951" y="19259"/>
                    <a:pt x="15134" y="18369"/>
                    <a:pt x="15248" y="17753"/>
                  </a:cubicBezTo>
                  <a:cubicBezTo>
                    <a:pt x="15294" y="17433"/>
                    <a:pt x="15339" y="17182"/>
                    <a:pt x="15362" y="17022"/>
                  </a:cubicBezTo>
                  <a:cubicBezTo>
                    <a:pt x="15385" y="16839"/>
                    <a:pt x="15385" y="16748"/>
                    <a:pt x="15385" y="16748"/>
                  </a:cubicBezTo>
                  <a:cubicBezTo>
                    <a:pt x="15385" y="16748"/>
                    <a:pt x="15385" y="16657"/>
                    <a:pt x="15408" y="16497"/>
                  </a:cubicBezTo>
                  <a:cubicBezTo>
                    <a:pt x="15431" y="16337"/>
                    <a:pt x="15453" y="16086"/>
                    <a:pt x="15476" y="15767"/>
                  </a:cubicBezTo>
                  <a:cubicBezTo>
                    <a:pt x="15499" y="15128"/>
                    <a:pt x="15522" y="14215"/>
                    <a:pt x="15431" y="13142"/>
                  </a:cubicBezTo>
                  <a:cubicBezTo>
                    <a:pt x="15248" y="10973"/>
                    <a:pt x="14677" y="8097"/>
                    <a:pt x="13376" y="5495"/>
                  </a:cubicBezTo>
                  <a:cubicBezTo>
                    <a:pt x="13057" y="4833"/>
                    <a:pt x="12692" y="4217"/>
                    <a:pt x="12281" y="3624"/>
                  </a:cubicBezTo>
                  <a:cubicBezTo>
                    <a:pt x="11847" y="3053"/>
                    <a:pt x="11390" y="2505"/>
                    <a:pt x="10888" y="2049"/>
                  </a:cubicBezTo>
                  <a:cubicBezTo>
                    <a:pt x="10409" y="1569"/>
                    <a:pt x="9861" y="1181"/>
                    <a:pt x="9313" y="885"/>
                  </a:cubicBezTo>
                  <a:cubicBezTo>
                    <a:pt x="8766" y="565"/>
                    <a:pt x="8195" y="360"/>
                    <a:pt x="7670" y="223"/>
                  </a:cubicBezTo>
                  <a:cubicBezTo>
                    <a:pt x="7040" y="58"/>
                    <a:pt x="6451" y="1"/>
                    <a:pt x="5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0" name="Google Shape;4660;p53"/>
            <p:cNvSpPr/>
            <p:nvPr/>
          </p:nvSpPr>
          <p:spPr>
            <a:xfrm>
              <a:off x="3282450" y="2538775"/>
              <a:ext cx="46800" cy="102750"/>
            </a:xfrm>
            <a:custGeom>
              <a:avLst/>
              <a:gdLst/>
              <a:ahLst/>
              <a:cxnLst/>
              <a:rect l="l" t="t" r="r" b="b"/>
              <a:pathLst>
                <a:path w="1872" h="4110" extrusionOk="0">
                  <a:moveTo>
                    <a:pt x="479" y="0"/>
                  </a:moveTo>
                  <a:cubicBezTo>
                    <a:pt x="472" y="0"/>
                    <a:pt x="464" y="1"/>
                    <a:pt x="457" y="1"/>
                  </a:cubicBezTo>
                  <a:cubicBezTo>
                    <a:pt x="137" y="24"/>
                    <a:pt x="0" y="503"/>
                    <a:pt x="137" y="1051"/>
                  </a:cubicBezTo>
                  <a:cubicBezTo>
                    <a:pt x="248" y="1585"/>
                    <a:pt x="598" y="2011"/>
                    <a:pt x="890" y="2011"/>
                  </a:cubicBezTo>
                  <a:cubicBezTo>
                    <a:pt x="898" y="2011"/>
                    <a:pt x="906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0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4" y="2694"/>
                    <a:pt x="890" y="3014"/>
                    <a:pt x="982" y="3425"/>
                  </a:cubicBezTo>
                  <a:cubicBezTo>
                    <a:pt x="1073" y="3813"/>
                    <a:pt x="1324" y="4110"/>
                    <a:pt x="1552" y="4110"/>
                  </a:cubicBezTo>
                  <a:cubicBezTo>
                    <a:pt x="1758" y="4087"/>
                    <a:pt x="1872" y="3744"/>
                    <a:pt x="1780" y="3356"/>
                  </a:cubicBezTo>
                  <a:cubicBezTo>
                    <a:pt x="1692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1" name="Google Shape;4661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6158" y="8730"/>
                    <a:pt x="21753" y="2179"/>
                  </a:cubicBezTo>
                  <a:cubicBezTo>
                    <a:pt x="20885" y="901"/>
                    <a:pt x="19082" y="399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2" name="Google Shape;4662;p53"/>
            <p:cNvSpPr/>
            <p:nvPr/>
          </p:nvSpPr>
          <p:spPr>
            <a:xfrm>
              <a:off x="2625075" y="2395300"/>
              <a:ext cx="731575" cy="931925"/>
            </a:xfrm>
            <a:custGeom>
              <a:avLst/>
              <a:gdLst/>
              <a:ahLst/>
              <a:cxnLst/>
              <a:rect l="l" t="t" r="r" b="b"/>
              <a:pathLst>
                <a:path w="29263" h="37277" extrusionOk="0">
                  <a:moveTo>
                    <a:pt x="14193" y="1"/>
                  </a:moveTo>
                  <a:cubicBezTo>
                    <a:pt x="10544" y="1"/>
                    <a:pt x="5387" y="1061"/>
                    <a:pt x="5387" y="1061"/>
                  </a:cubicBezTo>
                  <a:cubicBezTo>
                    <a:pt x="0" y="3184"/>
                    <a:pt x="274" y="35573"/>
                    <a:pt x="274" y="35573"/>
                  </a:cubicBezTo>
                  <a:cubicBezTo>
                    <a:pt x="4675" y="36821"/>
                    <a:pt x="8818" y="37276"/>
                    <a:pt x="12520" y="37276"/>
                  </a:cubicBezTo>
                  <a:cubicBezTo>
                    <a:pt x="22489" y="37276"/>
                    <a:pt x="29262" y="33975"/>
                    <a:pt x="29262" y="33975"/>
                  </a:cubicBezTo>
                  <a:cubicBezTo>
                    <a:pt x="29262" y="33975"/>
                    <a:pt x="28851" y="30757"/>
                    <a:pt x="28167" y="26351"/>
                  </a:cubicBezTo>
                  <a:cubicBezTo>
                    <a:pt x="27277" y="29136"/>
                    <a:pt x="25062" y="31692"/>
                    <a:pt x="20132" y="32309"/>
                  </a:cubicBezTo>
                  <a:cubicBezTo>
                    <a:pt x="19338" y="32410"/>
                    <a:pt x="18589" y="32458"/>
                    <a:pt x="17883" y="32458"/>
                  </a:cubicBezTo>
                  <a:cubicBezTo>
                    <a:pt x="8041" y="32458"/>
                    <a:pt x="6580" y="23098"/>
                    <a:pt x="7624" y="16559"/>
                  </a:cubicBezTo>
                  <a:cubicBezTo>
                    <a:pt x="8742" y="9552"/>
                    <a:pt x="10409" y="6836"/>
                    <a:pt x="16320" y="5694"/>
                  </a:cubicBezTo>
                  <a:cubicBezTo>
                    <a:pt x="21091" y="4759"/>
                    <a:pt x="20863" y="2476"/>
                    <a:pt x="20954" y="1380"/>
                  </a:cubicBezTo>
                  <a:cubicBezTo>
                    <a:pt x="19904" y="673"/>
                    <a:pt x="18215" y="331"/>
                    <a:pt x="15499" y="57"/>
                  </a:cubicBezTo>
                  <a:cubicBezTo>
                    <a:pt x="15097" y="18"/>
                    <a:pt x="14657" y="1"/>
                    <a:pt x="141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3" name="Google Shape;4663;p53"/>
            <p:cNvSpPr/>
            <p:nvPr/>
          </p:nvSpPr>
          <p:spPr>
            <a:xfrm>
              <a:off x="3223700" y="2762450"/>
              <a:ext cx="38225" cy="105625"/>
            </a:xfrm>
            <a:custGeom>
              <a:avLst/>
              <a:gdLst/>
              <a:ahLst/>
              <a:cxnLst/>
              <a:rect l="l" t="t" r="r" b="b"/>
              <a:pathLst>
                <a:path w="1529" h="4225" extrusionOk="0">
                  <a:moveTo>
                    <a:pt x="321" y="0"/>
                  </a:moveTo>
                  <a:cubicBezTo>
                    <a:pt x="127" y="0"/>
                    <a:pt x="1" y="312"/>
                    <a:pt x="45" y="709"/>
                  </a:cubicBezTo>
                  <a:cubicBezTo>
                    <a:pt x="90" y="1120"/>
                    <a:pt x="319" y="1462"/>
                    <a:pt x="524" y="1462"/>
                  </a:cubicBezTo>
                  <a:cubicBezTo>
                    <a:pt x="532" y="1463"/>
                    <a:pt x="539" y="1464"/>
                    <a:pt x="547" y="1464"/>
                  </a:cubicBezTo>
                  <a:cubicBezTo>
                    <a:pt x="761" y="1464"/>
                    <a:pt x="888" y="1152"/>
                    <a:pt x="844" y="755"/>
                  </a:cubicBezTo>
                  <a:cubicBezTo>
                    <a:pt x="798" y="344"/>
                    <a:pt x="570" y="24"/>
                    <a:pt x="341" y="2"/>
                  </a:cubicBezTo>
                  <a:cubicBezTo>
                    <a:pt x="334" y="1"/>
                    <a:pt x="328" y="0"/>
                    <a:pt x="321" y="0"/>
                  </a:cubicBezTo>
                  <a:close/>
                  <a:moveTo>
                    <a:pt x="753" y="2169"/>
                  </a:moveTo>
                  <a:cubicBezTo>
                    <a:pt x="468" y="2169"/>
                    <a:pt x="275" y="2595"/>
                    <a:pt x="341" y="3151"/>
                  </a:cubicBezTo>
                  <a:cubicBezTo>
                    <a:pt x="410" y="3722"/>
                    <a:pt x="729" y="4201"/>
                    <a:pt x="1026" y="4224"/>
                  </a:cubicBezTo>
                  <a:cubicBezTo>
                    <a:pt x="1346" y="4224"/>
                    <a:pt x="1528" y="3791"/>
                    <a:pt x="1460" y="3220"/>
                  </a:cubicBezTo>
                  <a:cubicBezTo>
                    <a:pt x="1391" y="2672"/>
                    <a:pt x="1072" y="2193"/>
                    <a:pt x="775" y="2170"/>
                  </a:cubicBezTo>
                  <a:cubicBezTo>
                    <a:pt x="768" y="2169"/>
                    <a:pt x="760" y="2169"/>
                    <a:pt x="753" y="216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4" name="Google Shape;4664;p53"/>
            <p:cNvSpPr/>
            <p:nvPr/>
          </p:nvSpPr>
          <p:spPr>
            <a:xfrm>
              <a:off x="2712375" y="3246950"/>
              <a:ext cx="522150" cy="52525"/>
            </a:xfrm>
            <a:custGeom>
              <a:avLst/>
              <a:gdLst/>
              <a:ahLst/>
              <a:cxnLst/>
              <a:rect l="l" t="t" r="r" b="b"/>
              <a:pathLst>
                <a:path w="20886" h="2101" extrusionOk="0">
                  <a:moveTo>
                    <a:pt x="1" y="0"/>
                  </a:moveTo>
                  <a:cubicBezTo>
                    <a:pt x="1" y="23"/>
                    <a:pt x="160" y="69"/>
                    <a:pt x="434" y="183"/>
                  </a:cubicBezTo>
                  <a:cubicBezTo>
                    <a:pt x="708" y="297"/>
                    <a:pt x="1073" y="457"/>
                    <a:pt x="1553" y="594"/>
                  </a:cubicBezTo>
                  <a:cubicBezTo>
                    <a:pt x="2488" y="936"/>
                    <a:pt x="3790" y="1256"/>
                    <a:pt x="5091" y="1530"/>
                  </a:cubicBezTo>
                  <a:cubicBezTo>
                    <a:pt x="6392" y="1758"/>
                    <a:pt x="7715" y="1940"/>
                    <a:pt x="8697" y="2009"/>
                  </a:cubicBezTo>
                  <a:cubicBezTo>
                    <a:pt x="9199" y="2055"/>
                    <a:pt x="9610" y="2055"/>
                    <a:pt x="9907" y="2077"/>
                  </a:cubicBezTo>
                  <a:cubicBezTo>
                    <a:pt x="10203" y="2100"/>
                    <a:pt x="10363" y="2100"/>
                    <a:pt x="10363" y="2100"/>
                  </a:cubicBezTo>
                  <a:cubicBezTo>
                    <a:pt x="10363" y="2100"/>
                    <a:pt x="11025" y="2100"/>
                    <a:pt x="12029" y="2077"/>
                  </a:cubicBezTo>
                  <a:cubicBezTo>
                    <a:pt x="13034" y="2055"/>
                    <a:pt x="14358" y="1963"/>
                    <a:pt x="15682" y="1803"/>
                  </a:cubicBezTo>
                  <a:cubicBezTo>
                    <a:pt x="17005" y="1621"/>
                    <a:pt x="18306" y="1393"/>
                    <a:pt x="19288" y="1164"/>
                  </a:cubicBezTo>
                  <a:cubicBezTo>
                    <a:pt x="19767" y="1073"/>
                    <a:pt x="20178" y="959"/>
                    <a:pt x="20452" y="890"/>
                  </a:cubicBezTo>
                  <a:cubicBezTo>
                    <a:pt x="20726" y="822"/>
                    <a:pt x="20886" y="753"/>
                    <a:pt x="20886" y="753"/>
                  </a:cubicBezTo>
                  <a:cubicBezTo>
                    <a:pt x="20886" y="748"/>
                    <a:pt x="20876" y="745"/>
                    <a:pt x="20856" y="745"/>
                  </a:cubicBezTo>
                  <a:cubicBezTo>
                    <a:pt x="20797" y="745"/>
                    <a:pt x="20652" y="771"/>
                    <a:pt x="20429" y="822"/>
                  </a:cubicBezTo>
                  <a:cubicBezTo>
                    <a:pt x="20155" y="868"/>
                    <a:pt x="19744" y="959"/>
                    <a:pt x="19265" y="1050"/>
                  </a:cubicBezTo>
                  <a:cubicBezTo>
                    <a:pt x="18284" y="1233"/>
                    <a:pt x="16960" y="1415"/>
                    <a:pt x="15659" y="1552"/>
                  </a:cubicBezTo>
                  <a:cubicBezTo>
                    <a:pt x="14335" y="1689"/>
                    <a:pt x="13011" y="1758"/>
                    <a:pt x="12029" y="1758"/>
                  </a:cubicBezTo>
                  <a:cubicBezTo>
                    <a:pt x="11025" y="1758"/>
                    <a:pt x="10363" y="1735"/>
                    <a:pt x="10363" y="1735"/>
                  </a:cubicBezTo>
                  <a:lnTo>
                    <a:pt x="9930" y="1735"/>
                  </a:lnTo>
                  <a:cubicBezTo>
                    <a:pt x="9633" y="1712"/>
                    <a:pt x="9222" y="1712"/>
                    <a:pt x="8720" y="1689"/>
                  </a:cubicBezTo>
                  <a:cubicBezTo>
                    <a:pt x="7738" y="1621"/>
                    <a:pt x="6437" y="1484"/>
                    <a:pt x="5136" y="1278"/>
                  </a:cubicBezTo>
                  <a:cubicBezTo>
                    <a:pt x="3835" y="1050"/>
                    <a:pt x="2534" y="753"/>
                    <a:pt x="1598" y="480"/>
                  </a:cubicBezTo>
                  <a:cubicBezTo>
                    <a:pt x="1119" y="343"/>
                    <a:pt x="731" y="206"/>
                    <a:pt x="457" y="114"/>
                  </a:cubicBezTo>
                  <a:cubicBezTo>
                    <a:pt x="183" y="23"/>
                    <a:pt x="23" y="0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5" name="Google Shape;4665;p53"/>
            <p:cNvSpPr/>
            <p:nvPr/>
          </p:nvSpPr>
          <p:spPr>
            <a:xfrm>
              <a:off x="2828775" y="2406400"/>
              <a:ext cx="312175" cy="117750"/>
            </a:xfrm>
            <a:custGeom>
              <a:avLst/>
              <a:gdLst/>
              <a:ahLst/>
              <a:cxnLst/>
              <a:rect l="l" t="t" r="r" b="b"/>
              <a:pathLst>
                <a:path w="12487" h="4710" extrusionOk="0">
                  <a:moveTo>
                    <a:pt x="2238" y="1"/>
                  </a:moveTo>
                  <a:cubicBezTo>
                    <a:pt x="2238" y="1"/>
                    <a:pt x="1" y="594"/>
                    <a:pt x="572" y="1758"/>
                  </a:cubicBezTo>
                  <a:cubicBezTo>
                    <a:pt x="1074" y="2743"/>
                    <a:pt x="3015" y="4709"/>
                    <a:pt x="6034" y="4709"/>
                  </a:cubicBezTo>
                  <a:cubicBezTo>
                    <a:pt x="6583" y="4709"/>
                    <a:pt x="7167" y="4645"/>
                    <a:pt x="7784" y="4497"/>
                  </a:cubicBezTo>
                  <a:cubicBezTo>
                    <a:pt x="12486" y="3379"/>
                    <a:pt x="10318" y="594"/>
                    <a:pt x="8857" y="594"/>
                  </a:cubicBezTo>
                  <a:cubicBezTo>
                    <a:pt x="7396" y="594"/>
                    <a:pt x="2238" y="1"/>
                    <a:pt x="2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6" name="Google Shape;4666;p53"/>
            <p:cNvSpPr/>
            <p:nvPr/>
          </p:nvSpPr>
          <p:spPr>
            <a:xfrm>
              <a:off x="2844750" y="2406400"/>
              <a:ext cx="239125" cy="84925"/>
            </a:xfrm>
            <a:custGeom>
              <a:avLst/>
              <a:gdLst/>
              <a:ahLst/>
              <a:cxnLst/>
              <a:rect l="l" t="t" r="r" b="b"/>
              <a:pathLst>
                <a:path w="9565" h="3397" extrusionOk="0">
                  <a:moveTo>
                    <a:pt x="1599" y="1"/>
                  </a:moveTo>
                  <a:cubicBezTo>
                    <a:pt x="1599" y="1"/>
                    <a:pt x="435" y="320"/>
                    <a:pt x="1" y="936"/>
                  </a:cubicBezTo>
                  <a:cubicBezTo>
                    <a:pt x="464" y="1767"/>
                    <a:pt x="2266" y="3397"/>
                    <a:pt x="5048" y="3397"/>
                  </a:cubicBezTo>
                  <a:cubicBezTo>
                    <a:pt x="5555" y="3397"/>
                    <a:pt x="6095" y="3342"/>
                    <a:pt x="6666" y="3219"/>
                  </a:cubicBezTo>
                  <a:cubicBezTo>
                    <a:pt x="9108" y="2694"/>
                    <a:pt x="9565" y="1713"/>
                    <a:pt x="9222" y="959"/>
                  </a:cubicBezTo>
                  <a:cubicBezTo>
                    <a:pt x="8926" y="731"/>
                    <a:pt x="8560" y="594"/>
                    <a:pt x="8218" y="594"/>
                  </a:cubicBezTo>
                  <a:cubicBezTo>
                    <a:pt x="6757" y="594"/>
                    <a:pt x="1599" y="1"/>
                    <a:pt x="15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7" name="Google Shape;4667;p53"/>
            <p:cNvSpPr/>
            <p:nvPr/>
          </p:nvSpPr>
          <p:spPr>
            <a:xfrm>
              <a:off x="3037625" y="2474650"/>
              <a:ext cx="37700" cy="22550"/>
            </a:xfrm>
            <a:custGeom>
              <a:avLst/>
              <a:gdLst/>
              <a:ahLst/>
              <a:cxnLst/>
              <a:rect l="l" t="t" r="r" b="b"/>
              <a:pathLst>
                <a:path w="1508" h="902" extrusionOk="0">
                  <a:moveTo>
                    <a:pt x="1042" y="0"/>
                  </a:moveTo>
                  <a:cubicBezTo>
                    <a:pt x="934" y="0"/>
                    <a:pt x="812" y="18"/>
                    <a:pt x="686" y="55"/>
                  </a:cubicBezTo>
                  <a:cubicBezTo>
                    <a:pt x="298" y="192"/>
                    <a:pt x="1" y="466"/>
                    <a:pt x="47" y="672"/>
                  </a:cubicBezTo>
                  <a:cubicBezTo>
                    <a:pt x="76" y="821"/>
                    <a:pt x="233" y="902"/>
                    <a:pt x="446" y="902"/>
                  </a:cubicBezTo>
                  <a:cubicBezTo>
                    <a:pt x="559" y="902"/>
                    <a:pt x="688" y="879"/>
                    <a:pt x="823" y="831"/>
                  </a:cubicBezTo>
                  <a:cubicBezTo>
                    <a:pt x="1211" y="717"/>
                    <a:pt x="1507" y="443"/>
                    <a:pt x="1462" y="215"/>
                  </a:cubicBezTo>
                  <a:cubicBezTo>
                    <a:pt x="1431" y="77"/>
                    <a:pt x="1265" y="0"/>
                    <a:pt x="10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8" name="Google Shape;4668;p53"/>
            <p:cNvSpPr/>
            <p:nvPr/>
          </p:nvSpPr>
          <p:spPr>
            <a:xfrm>
              <a:off x="3001675" y="2494250"/>
              <a:ext cx="26275" cy="16050"/>
            </a:xfrm>
            <a:custGeom>
              <a:avLst/>
              <a:gdLst/>
              <a:ahLst/>
              <a:cxnLst/>
              <a:rect l="l" t="t" r="r" b="b"/>
              <a:pathLst>
                <a:path w="1051" h="642" extrusionOk="0">
                  <a:moveTo>
                    <a:pt x="746" y="1"/>
                  </a:moveTo>
                  <a:cubicBezTo>
                    <a:pt x="666" y="1"/>
                    <a:pt x="574" y="16"/>
                    <a:pt x="480" y="47"/>
                  </a:cubicBezTo>
                  <a:cubicBezTo>
                    <a:pt x="184" y="139"/>
                    <a:pt x="1" y="321"/>
                    <a:pt x="24" y="481"/>
                  </a:cubicBezTo>
                  <a:cubicBezTo>
                    <a:pt x="39" y="586"/>
                    <a:pt x="152" y="642"/>
                    <a:pt x="306" y="642"/>
                  </a:cubicBezTo>
                  <a:cubicBezTo>
                    <a:pt x="386" y="642"/>
                    <a:pt x="478" y="627"/>
                    <a:pt x="572" y="595"/>
                  </a:cubicBezTo>
                  <a:cubicBezTo>
                    <a:pt x="845" y="504"/>
                    <a:pt x="1051" y="321"/>
                    <a:pt x="1028" y="162"/>
                  </a:cubicBezTo>
                  <a:cubicBezTo>
                    <a:pt x="1013" y="57"/>
                    <a:pt x="900" y="1"/>
                    <a:pt x="74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69" name="Google Shape;4669;p53"/>
            <p:cNvSpPr/>
            <p:nvPr/>
          </p:nvSpPr>
          <p:spPr>
            <a:xfrm>
              <a:off x="2576575" y="2390500"/>
              <a:ext cx="431975" cy="749975"/>
            </a:xfrm>
            <a:custGeom>
              <a:avLst/>
              <a:gdLst/>
              <a:ahLst/>
              <a:cxnLst/>
              <a:rect l="l" t="t" r="r" b="b"/>
              <a:pathLst>
                <a:path w="17279" h="29999" extrusionOk="0">
                  <a:moveTo>
                    <a:pt x="6699" y="0"/>
                  </a:moveTo>
                  <a:cubicBezTo>
                    <a:pt x="5598" y="0"/>
                    <a:pt x="4452" y="213"/>
                    <a:pt x="3287" y="637"/>
                  </a:cubicBezTo>
                  <a:cubicBezTo>
                    <a:pt x="4017" y="1025"/>
                    <a:pt x="4611" y="956"/>
                    <a:pt x="5798" y="1139"/>
                  </a:cubicBezTo>
                  <a:cubicBezTo>
                    <a:pt x="6848" y="1824"/>
                    <a:pt x="8263" y="2143"/>
                    <a:pt x="10043" y="4745"/>
                  </a:cubicBezTo>
                  <a:cubicBezTo>
                    <a:pt x="12486" y="8329"/>
                    <a:pt x="13787" y="17710"/>
                    <a:pt x="10408" y="22937"/>
                  </a:cubicBezTo>
                  <a:cubicBezTo>
                    <a:pt x="10408" y="22937"/>
                    <a:pt x="8329" y="26600"/>
                    <a:pt x="4187" y="26600"/>
                  </a:cubicBezTo>
                  <a:cubicBezTo>
                    <a:pt x="3798" y="26600"/>
                    <a:pt x="3392" y="26568"/>
                    <a:pt x="2967" y="26498"/>
                  </a:cubicBezTo>
                  <a:lnTo>
                    <a:pt x="91" y="26680"/>
                  </a:lnTo>
                  <a:cubicBezTo>
                    <a:pt x="91" y="26680"/>
                    <a:pt x="0" y="29602"/>
                    <a:pt x="4474" y="29967"/>
                  </a:cubicBezTo>
                  <a:cubicBezTo>
                    <a:pt x="4726" y="29988"/>
                    <a:pt x="4977" y="29999"/>
                    <a:pt x="5226" y="29999"/>
                  </a:cubicBezTo>
                  <a:cubicBezTo>
                    <a:pt x="8195" y="29999"/>
                    <a:pt x="10882" y="28521"/>
                    <a:pt x="12714" y="26247"/>
                  </a:cubicBezTo>
                  <a:cubicBezTo>
                    <a:pt x="13307" y="25493"/>
                    <a:pt x="14266" y="24603"/>
                    <a:pt x="14654" y="23713"/>
                  </a:cubicBezTo>
                  <a:cubicBezTo>
                    <a:pt x="16480" y="19582"/>
                    <a:pt x="17279" y="15838"/>
                    <a:pt x="16480" y="11273"/>
                  </a:cubicBezTo>
                  <a:cubicBezTo>
                    <a:pt x="15136" y="3706"/>
                    <a:pt x="11297" y="0"/>
                    <a:pt x="66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0" name="Google Shape;4670;p53"/>
            <p:cNvSpPr/>
            <p:nvPr/>
          </p:nvSpPr>
          <p:spPr>
            <a:xfrm>
              <a:off x="2578850" y="2418950"/>
              <a:ext cx="353825" cy="685500"/>
            </a:xfrm>
            <a:custGeom>
              <a:avLst/>
              <a:gdLst/>
              <a:ahLst/>
              <a:cxnLst/>
              <a:rect l="l" t="t" r="r" b="b"/>
              <a:pathLst>
                <a:path w="14153" h="27420" extrusionOk="0">
                  <a:moveTo>
                    <a:pt x="5707" y="1"/>
                  </a:moveTo>
                  <a:lnTo>
                    <a:pt x="5707" y="1"/>
                  </a:lnTo>
                  <a:cubicBezTo>
                    <a:pt x="6757" y="686"/>
                    <a:pt x="8172" y="1028"/>
                    <a:pt x="9952" y="3607"/>
                  </a:cubicBezTo>
                  <a:cubicBezTo>
                    <a:pt x="12395" y="7191"/>
                    <a:pt x="13696" y="16572"/>
                    <a:pt x="10317" y="21799"/>
                  </a:cubicBezTo>
                  <a:cubicBezTo>
                    <a:pt x="10317" y="21799"/>
                    <a:pt x="8238" y="25462"/>
                    <a:pt x="4096" y="25462"/>
                  </a:cubicBezTo>
                  <a:cubicBezTo>
                    <a:pt x="3707" y="25462"/>
                    <a:pt x="3301" y="25430"/>
                    <a:pt x="2876" y="25360"/>
                  </a:cubicBezTo>
                  <a:lnTo>
                    <a:pt x="0" y="25542"/>
                  </a:lnTo>
                  <a:cubicBezTo>
                    <a:pt x="0" y="25542"/>
                    <a:pt x="0" y="26113"/>
                    <a:pt x="343" y="26775"/>
                  </a:cubicBezTo>
                  <a:cubicBezTo>
                    <a:pt x="913" y="27072"/>
                    <a:pt x="1689" y="27300"/>
                    <a:pt x="2694" y="27391"/>
                  </a:cubicBezTo>
                  <a:cubicBezTo>
                    <a:pt x="2923" y="27410"/>
                    <a:pt x="3152" y="27420"/>
                    <a:pt x="3378" y="27420"/>
                  </a:cubicBezTo>
                  <a:cubicBezTo>
                    <a:pt x="6099" y="27420"/>
                    <a:pt x="8563" y="26053"/>
                    <a:pt x="10249" y="23967"/>
                  </a:cubicBezTo>
                  <a:cubicBezTo>
                    <a:pt x="10797" y="23283"/>
                    <a:pt x="11253" y="22529"/>
                    <a:pt x="11596" y="21708"/>
                  </a:cubicBezTo>
                  <a:cubicBezTo>
                    <a:pt x="13262" y="17919"/>
                    <a:pt x="14152" y="14426"/>
                    <a:pt x="13399" y="10249"/>
                  </a:cubicBezTo>
                  <a:cubicBezTo>
                    <a:pt x="12280" y="3881"/>
                    <a:pt x="9382" y="503"/>
                    <a:pt x="57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1" name="Google Shape;4671;p53"/>
            <p:cNvSpPr/>
            <p:nvPr/>
          </p:nvSpPr>
          <p:spPr>
            <a:xfrm>
              <a:off x="2707800" y="2435050"/>
              <a:ext cx="199750" cy="612825"/>
            </a:xfrm>
            <a:custGeom>
              <a:avLst/>
              <a:gdLst/>
              <a:ahLst/>
              <a:cxnLst/>
              <a:rect l="l" t="t" r="r" b="b"/>
              <a:pathLst>
                <a:path w="7990" h="24513" extrusionOk="0">
                  <a:moveTo>
                    <a:pt x="967" y="1"/>
                  </a:moveTo>
                  <a:cubicBezTo>
                    <a:pt x="848" y="1"/>
                    <a:pt x="738" y="8"/>
                    <a:pt x="640" y="19"/>
                  </a:cubicBezTo>
                  <a:cubicBezTo>
                    <a:pt x="206" y="87"/>
                    <a:pt x="1" y="201"/>
                    <a:pt x="1" y="224"/>
                  </a:cubicBezTo>
                  <a:cubicBezTo>
                    <a:pt x="4" y="227"/>
                    <a:pt x="12" y="229"/>
                    <a:pt x="23" y="229"/>
                  </a:cubicBezTo>
                  <a:cubicBezTo>
                    <a:pt x="92" y="229"/>
                    <a:pt x="307" y="179"/>
                    <a:pt x="640" y="179"/>
                  </a:cubicBezTo>
                  <a:cubicBezTo>
                    <a:pt x="684" y="176"/>
                    <a:pt x="730" y="175"/>
                    <a:pt x="778" y="175"/>
                  </a:cubicBezTo>
                  <a:cubicBezTo>
                    <a:pt x="1161" y="175"/>
                    <a:pt x="1688" y="263"/>
                    <a:pt x="2215" y="567"/>
                  </a:cubicBezTo>
                  <a:cubicBezTo>
                    <a:pt x="3425" y="1206"/>
                    <a:pt x="4589" y="2689"/>
                    <a:pt x="5433" y="4310"/>
                  </a:cubicBezTo>
                  <a:cubicBezTo>
                    <a:pt x="5867" y="5132"/>
                    <a:pt x="6232" y="5976"/>
                    <a:pt x="6460" y="6775"/>
                  </a:cubicBezTo>
                  <a:cubicBezTo>
                    <a:pt x="6643" y="7620"/>
                    <a:pt x="6826" y="8418"/>
                    <a:pt x="6917" y="9103"/>
                  </a:cubicBezTo>
                  <a:cubicBezTo>
                    <a:pt x="7054" y="9788"/>
                    <a:pt x="7100" y="10359"/>
                    <a:pt x="7168" y="10747"/>
                  </a:cubicBezTo>
                  <a:cubicBezTo>
                    <a:pt x="7191" y="10952"/>
                    <a:pt x="7191" y="11112"/>
                    <a:pt x="7214" y="11226"/>
                  </a:cubicBezTo>
                  <a:cubicBezTo>
                    <a:pt x="7214" y="11317"/>
                    <a:pt x="7214" y="11386"/>
                    <a:pt x="7214" y="11386"/>
                  </a:cubicBezTo>
                  <a:cubicBezTo>
                    <a:pt x="7214" y="11386"/>
                    <a:pt x="7237" y="11614"/>
                    <a:pt x="7259" y="12002"/>
                  </a:cubicBezTo>
                  <a:cubicBezTo>
                    <a:pt x="7305" y="12413"/>
                    <a:pt x="7282" y="12983"/>
                    <a:pt x="7305" y="13668"/>
                  </a:cubicBezTo>
                  <a:cubicBezTo>
                    <a:pt x="7259" y="14353"/>
                    <a:pt x="7214" y="15152"/>
                    <a:pt x="7031" y="15996"/>
                  </a:cubicBezTo>
                  <a:cubicBezTo>
                    <a:pt x="6985" y="16202"/>
                    <a:pt x="6963" y="16430"/>
                    <a:pt x="6894" y="16636"/>
                  </a:cubicBezTo>
                  <a:cubicBezTo>
                    <a:pt x="6849" y="16841"/>
                    <a:pt x="6780" y="17069"/>
                    <a:pt x="6712" y="17275"/>
                  </a:cubicBezTo>
                  <a:cubicBezTo>
                    <a:pt x="6643" y="17503"/>
                    <a:pt x="6575" y="17708"/>
                    <a:pt x="6506" y="17937"/>
                  </a:cubicBezTo>
                  <a:lnTo>
                    <a:pt x="6255" y="18576"/>
                  </a:lnTo>
                  <a:cubicBezTo>
                    <a:pt x="5570" y="20288"/>
                    <a:pt x="4589" y="21885"/>
                    <a:pt x="3653" y="22912"/>
                  </a:cubicBezTo>
                  <a:cubicBezTo>
                    <a:pt x="2740" y="23940"/>
                    <a:pt x="1941" y="24442"/>
                    <a:pt x="1987" y="24510"/>
                  </a:cubicBezTo>
                  <a:cubicBezTo>
                    <a:pt x="1987" y="24512"/>
                    <a:pt x="1988" y="24513"/>
                    <a:pt x="1990" y="24513"/>
                  </a:cubicBezTo>
                  <a:cubicBezTo>
                    <a:pt x="2017" y="24513"/>
                    <a:pt x="2217" y="24381"/>
                    <a:pt x="2535" y="24191"/>
                  </a:cubicBezTo>
                  <a:cubicBezTo>
                    <a:pt x="2626" y="24122"/>
                    <a:pt x="2717" y="24054"/>
                    <a:pt x="2831" y="23985"/>
                  </a:cubicBezTo>
                  <a:cubicBezTo>
                    <a:pt x="2923" y="23917"/>
                    <a:pt x="3037" y="23825"/>
                    <a:pt x="3151" y="23734"/>
                  </a:cubicBezTo>
                  <a:cubicBezTo>
                    <a:pt x="3356" y="23552"/>
                    <a:pt x="3630" y="23369"/>
                    <a:pt x="3858" y="23095"/>
                  </a:cubicBezTo>
                  <a:cubicBezTo>
                    <a:pt x="4886" y="22091"/>
                    <a:pt x="5958" y="20493"/>
                    <a:pt x="6712" y="18758"/>
                  </a:cubicBezTo>
                  <a:lnTo>
                    <a:pt x="7008" y="18119"/>
                  </a:lnTo>
                  <a:cubicBezTo>
                    <a:pt x="7077" y="17891"/>
                    <a:pt x="7145" y="17663"/>
                    <a:pt x="7237" y="17457"/>
                  </a:cubicBezTo>
                  <a:cubicBezTo>
                    <a:pt x="7305" y="17229"/>
                    <a:pt x="7373" y="17001"/>
                    <a:pt x="7442" y="16772"/>
                  </a:cubicBezTo>
                  <a:cubicBezTo>
                    <a:pt x="7510" y="16567"/>
                    <a:pt x="7556" y="16339"/>
                    <a:pt x="7602" y="16111"/>
                  </a:cubicBezTo>
                  <a:cubicBezTo>
                    <a:pt x="7830" y="15243"/>
                    <a:pt x="7876" y="14421"/>
                    <a:pt x="7944" y="13691"/>
                  </a:cubicBezTo>
                  <a:cubicBezTo>
                    <a:pt x="7967" y="12983"/>
                    <a:pt x="7990" y="12390"/>
                    <a:pt x="7944" y="11979"/>
                  </a:cubicBezTo>
                  <a:cubicBezTo>
                    <a:pt x="7921" y="11568"/>
                    <a:pt x="7921" y="11317"/>
                    <a:pt x="7921" y="11317"/>
                  </a:cubicBezTo>
                  <a:cubicBezTo>
                    <a:pt x="7921" y="11317"/>
                    <a:pt x="7921" y="11272"/>
                    <a:pt x="7898" y="11157"/>
                  </a:cubicBezTo>
                  <a:cubicBezTo>
                    <a:pt x="7898" y="11043"/>
                    <a:pt x="7876" y="10884"/>
                    <a:pt x="7853" y="10678"/>
                  </a:cubicBezTo>
                  <a:cubicBezTo>
                    <a:pt x="7784" y="10267"/>
                    <a:pt x="7716" y="9674"/>
                    <a:pt x="7556" y="8989"/>
                  </a:cubicBezTo>
                  <a:cubicBezTo>
                    <a:pt x="7442" y="8281"/>
                    <a:pt x="7237" y="7483"/>
                    <a:pt x="7008" y="6638"/>
                  </a:cubicBezTo>
                  <a:cubicBezTo>
                    <a:pt x="6734" y="5748"/>
                    <a:pt x="6346" y="4903"/>
                    <a:pt x="5890" y="4082"/>
                  </a:cubicBezTo>
                  <a:cubicBezTo>
                    <a:pt x="5411" y="3260"/>
                    <a:pt x="4863" y="2461"/>
                    <a:pt x="4269" y="1799"/>
                  </a:cubicBezTo>
                  <a:cubicBezTo>
                    <a:pt x="3653" y="1137"/>
                    <a:pt x="2991" y="612"/>
                    <a:pt x="2329" y="315"/>
                  </a:cubicBezTo>
                  <a:cubicBezTo>
                    <a:pt x="1825" y="72"/>
                    <a:pt x="1347" y="1"/>
                    <a:pt x="9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2" name="Google Shape;4672;p53"/>
            <p:cNvSpPr/>
            <p:nvPr/>
          </p:nvSpPr>
          <p:spPr>
            <a:xfrm>
              <a:off x="2619375" y="2391500"/>
              <a:ext cx="388050" cy="755225"/>
            </a:xfrm>
            <a:custGeom>
              <a:avLst/>
              <a:gdLst/>
              <a:ahLst/>
              <a:cxnLst/>
              <a:rect l="l" t="t" r="r" b="b"/>
              <a:pathLst>
                <a:path w="15522" h="30209" extrusionOk="0">
                  <a:moveTo>
                    <a:pt x="6034" y="1"/>
                  </a:moveTo>
                  <a:cubicBezTo>
                    <a:pt x="5663" y="1"/>
                    <a:pt x="5335" y="32"/>
                    <a:pt x="5067" y="72"/>
                  </a:cubicBezTo>
                  <a:cubicBezTo>
                    <a:pt x="4748" y="94"/>
                    <a:pt x="4519" y="163"/>
                    <a:pt x="4360" y="186"/>
                  </a:cubicBezTo>
                  <a:cubicBezTo>
                    <a:pt x="4200" y="231"/>
                    <a:pt x="4109" y="254"/>
                    <a:pt x="4109" y="277"/>
                  </a:cubicBezTo>
                  <a:cubicBezTo>
                    <a:pt x="4109" y="281"/>
                    <a:pt x="4121" y="283"/>
                    <a:pt x="4145" y="283"/>
                  </a:cubicBezTo>
                  <a:cubicBezTo>
                    <a:pt x="4251" y="283"/>
                    <a:pt x="4587" y="246"/>
                    <a:pt x="5090" y="209"/>
                  </a:cubicBezTo>
                  <a:cubicBezTo>
                    <a:pt x="5240" y="197"/>
                    <a:pt x="5407" y="190"/>
                    <a:pt x="5588" y="190"/>
                  </a:cubicBezTo>
                  <a:cubicBezTo>
                    <a:pt x="6148" y="190"/>
                    <a:pt x="6842" y="258"/>
                    <a:pt x="7601" y="483"/>
                  </a:cubicBezTo>
                  <a:cubicBezTo>
                    <a:pt x="8103" y="642"/>
                    <a:pt x="8628" y="848"/>
                    <a:pt x="9153" y="1167"/>
                  </a:cubicBezTo>
                  <a:cubicBezTo>
                    <a:pt x="9655" y="1464"/>
                    <a:pt x="10157" y="1852"/>
                    <a:pt x="10614" y="2309"/>
                  </a:cubicBezTo>
                  <a:cubicBezTo>
                    <a:pt x="11093" y="2788"/>
                    <a:pt x="11504" y="3313"/>
                    <a:pt x="11892" y="3883"/>
                  </a:cubicBezTo>
                  <a:cubicBezTo>
                    <a:pt x="12280" y="4454"/>
                    <a:pt x="12622" y="5070"/>
                    <a:pt x="12919" y="5709"/>
                  </a:cubicBezTo>
                  <a:cubicBezTo>
                    <a:pt x="14129" y="8243"/>
                    <a:pt x="14631" y="11073"/>
                    <a:pt x="14768" y="13173"/>
                  </a:cubicBezTo>
                  <a:cubicBezTo>
                    <a:pt x="14836" y="14223"/>
                    <a:pt x="14814" y="15114"/>
                    <a:pt x="14768" y="15707"/>
                  </a:cubicBezTo>
                  <a:cubicBezTo>
                    <a:pt x="14745" y="16027"/>
                    <a:pt x="14745" y="16255"/>
                    <a:pt x="14722" y="16415"/>
                  </a:cubicBezTo>
                  <a:cubicBezTo>
                    <a:pt x="14700" y="16574"/>
                    <a:pt x="14677" y="16666"/>
                    <a:pt x="14677" y="16666"/>
                  </a:cubicBezTo>
                  <a:cubicBezTo>
                    <a:pt x="14677" y="16666"/>
                    <a:pt x="14677" y="16757"/>
                    <a:pt x="14654" y="16917"/>
                  </a:cubicBezTo>
                  <a:cubicBezTo>
                    <a:pt x="14631" y="17076"/>
                    <a:pt x="14608" y="17328"/>
                    <a:pt x="14563" y="17624"/>
                  </a:cubicBezTo>
                  <a:cubicBezTo>
                    <a:pt x="14448" y="18241"/>
                    <a:pt x="14289" y="19108"/>
                    <a:pt x="13992" y="20112"/>
                  </a:cubicBezTo>
                  <a:cubicBezTo>
                    <a:pt x="13695" y="21117"/>
                    <a:pt x="13284" y="22303"/>
                    <a:pt x="12668" y="23468"/>
                  </a:cubicBezTo>
                  <a:cubicBezTo>
                    <a:pt x="12371" y="24061"/>
                    <a:pt x="12029" y="24632"/>
                    <a:pt x="11641" y="25225"/>
                  </a:cubicBezTo>
                  <a:cubicBezTo>
                    <a:pt x="11253" y="25773"/>
                    <a:pt x="10819" y="26344"/>
                    <a:pt x="10340" y="26846"/>
                  </a:cubicBezTo>
                  <a:cubicBezTo>
                    <a:pt x="9838" y="27348"/>
                    <a:pt x="9336" y="27827"/>
                    <a:pt x="8765" y="28215"/>
                  </a:cubicBezTo>
                  <a:cubicBezTo>
                    <a:pt x="8194" y="28626"/>
                    <a:pt x="7624" y="28968"/>
                    <a:pt x="7007" y="29220"/>
                  </a:cubicBezTo>
                  <a:cubicBezTo>
                    <a:pt x="5798" y="29744"/>
                    <a:pt x="4565" y="29927"/>
                    <a:pt x="3515" y="29927"/>
                  </a:cubicBezTo>
                  <a:cubicBezTo>
                    <a:pt x="1544" y="29885"/>
                    <a:pt x="222" y="29370"/>
                    <a:pt x="43" y="29370"/>
                  </a:cubicBezTo>
                  <a:cubicBezTo>
                    <a:pt x="30" y="29370"/>
                    <a:pt x="23" y="29373"/>
                    <a:pt x="23" y="29379"/>
                  </a:cubicBezTo>
                  <a:cubicBezTo>
                    <a:pt x="0" y="29402"/>
                    <a:pt x="342" y="29539"/>
                    <a:pt x="936" y="29744"/>
                  </a:cubicBezTo>
                  <a:cubicBezTo>
                    <a:pt x="1529" y="29904"/>
                    <a:pt x="2419" y="30133"/>
                    <a:pt x="3515" y="30201"/>
                  </a:cubicBezTo>
                  <a:cubicBezTo>
                    <a:pt x="3630" y="30206"/>
                    <a:pt x="3748" y="30208"/>
                    <a:pt x="3868" y="30208"/>
                  </a:cubicBezTo>
                  <a:cubicBezTo>
                    <a:pt x="4867" y="30208"/>
                    <a:pt x="6026" y="30033"/>
                    <a:pt x="7167" y="29585"/>
                  </a:cubicBezTo>
                  <a:cubicBezTo>
                    <a:pt x="7806" y="29334"/>
                    <a:pt x="8423" y="28991"/>
                    <a:pt x="9016" y="28603"/>
                  </a:cubicBezTo>
                  <a:cubicBezTo>
                    <a:pt x="9632" y="28192"/>
                    <a:pt x="10180" y="27713"/>
                    <a:pt x="10682" y="27188"/>
                  </a:cubicBezTo>
                  <a:cubicBezTo>
                    <a:pt x="11207" y="26663"/>
                    <a:pt x="11664" y="26115"/>
                    <a:pt x="12097" y="25522"/>
                  </a:cubicBezTo>
                  <a:cubicBezTo>
                    <a:pt x="12485" y="24928"/>
                    <a:pt x="12873" y="24335"/>
                    <a:pt x="13193" y="23741"/>
                  </a:cubicBezTo>
                  <a:cubicBezTo>
                    <a:pt x="13832" y="22532"/>
                    <a:pt x="14289" y="21345"/>
                    <a:pt x="14608" y="20295"/>
                  </a:cubicBezTo>
                  <a:cubicBezTo>
                    <a:pt x="14951" y="19268"/>
                    <a:pt x="15133" y="18378"/>
                    <a:pt x="15247" y="17738"/>
                  </a:cubicBezTo>
                  <a:cubicBezTo>
                    <a:pt x="15293" y="17419"/>
                    <a:pt x="15339" y="17191"/>
                    <a:pt x="15361" y="17008"/>
                  </a:cubicBezTo>
                  <a:cubicBezTo>
                    <a:pt x="15384" y="16848"/>
                    <a:pt x="15384" y="16757"/>
                    <a:pt x="15384" y="16757"/>
                  </a:cubicBezTo>
                  <a:cubicBezTo>
                    <a:pt x="15384" y="16757"/>
                    <a:pt x="15384" y="16666"/>
                    <a:pt x="15407" y="16483"/>
                  </a:cubicBezTo>
                  <a:cubicBezTo>
                    <a:pt x="15430" y="16323"/>
                    <a:pt x="15453" y="16072"/>
                    <a:pt x="15476" y="15753"/>
                  </a:cubicBezTo>
                  <a:cubicBezTo>
                    <a:pt x="15498" y="15114"/>
                    <a:pt x="15521" y="14200"/>
                    <a:pt x="15430" y="13128"/>
                  </a:cubicBezTo>
                  <a:cubicBezTo>
                    <a:pt x="15247" y="10959"/>
                    <a:pt x="14677" y="8083"/>
                    <a:pt x="13376" y="5481"/>
                  </a:cubicBezTo>
                  <a:cubicBezTo>
                    <a:pt x="13056" y="4842"/>
                    <a:pt x="12691" y="4203"/>
                    <a:pt x="12280" y="3632"/>
                  </a:cubicBezTo>
                  <a:cubicBezTo>
                    <a:pt x="11846" y="3039"/>
                    <a:pt x="11390" y="2514"/>
                    <a:pt x="10888" y="2035"/>
                  </a:cubicBezTo>
                  <a:cubicBezTo>
                    <a:pt x="10408" y="1555"/>
                    <a:pt x="9861" y="1190"/>
                    <a:pt x="9313" y="871"/>
                  </a:cubicBezTo>
                  <a:cubicBezTo>
                    <a:pt x="8765" y="551"/>
                    <a:pt x="8194" y="346"/>
                    <a:pt x="7669" y="209"/>
                  </a:cubicBezTo>
                  <a:cubicBezTo>
                    <a:pt x="7075" y="54"/>
                    <a:pt x="6518" y="1"/>
                    <a:pt x="60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3" name="Google Shape;4673;p53"/>
            <p:cNvSpPr/>
            <p:nvPr/>
          </p:nvSpPr>
          <p:spPr>
            <a:xfrm>
              <a:off x="2912100" y="2545625"/>
              <a:ext cx="46825" cy="102775"/>
            </a:xfrm>
            <a:custGeom>
              <a:avLst/>
              <a:gdLst/>
              <a:ahLst/>
              <a:cxnLst/>
              <a:rect l="l" t="t" r="r" b="b"/>
              <a:pathLst>
                <a:path w="1873" h="4111" extrusionOk="0">
                  <a:moveTo>
                    <a:pt x="479" y="0"/>
                  </a:moveTo>
                  <a:cubicBezTo>
                    <a:pt x="472" y="0"/>
                    <a:pt x="464" y="0"/>
                    <a:pt x="457" y="1"/>
                  </a:cubicBezTo>
                  <a:cubicBezTo>
                    <a:pt x="137" y="47"/>
                    <a:pt x="0" y="503"/>
                    <a:pt x="137" y="1051"/>
                  </a:cubicBezTo>
                  <a:cubicBezTo>
                    <a:pt x="249" y="1585"/>
                    <a:pt x="577" y="2010"/>
                    <a:pt x="889" y="2010"/>
                  </a:cubicBezTo>
                  <a:cubicBezTo>
                    <a:pt x="897" y="2010"/>
                    <a:pt x="905" y="2010"/>
                    <a:pt x="913" y="2010"/>
                  </a:cubicBezTo>
                  <a:cubicBezTo>
                    <a:pt x="1210" y="1987"/>
                    <a:pt x="1370" y="1530"/>
                    <a:pt x="1233" y="960"/>
                  </a:cubicBezTo>
                  <a:cubicBezTo>
                    <a:pt x="1099" y="426"/>
                    <a:pt x="771" y="0"/>
                    <a:pt x="479" y="0"/>
                  </a:cubicBezTo>
                  <a:close/>
                  <a:moveTo>
                    <a:pt x="1254" y="2670"/>
                  </a:moveTo>
                  <a:cubicBezTo>
                    <a:pt x="1247" y="2670"/>
                    <a:pt x="1240" y="2671"/>
                    <a:pt x="1233" y="2672"/>
                  </a:cubicBezTo>
                  <a:cubicBezTo>
                    <a:pt x="1005" y="2694"/>
                    <a:pt x="891" y="3037"/>
                    <a:pt x="982" y="3425"/>
                  </a:cubicBezTo>
                  <a:cubicBezTo>
                    <a:pt x="1070" y="3800"/>
                    <a:pt x="1307" y="4111"/>
                    <a:pt x="1529" y="4111"/>
                  </a:cubicBezTo>
                  <a:cubicBezTo>
                    <a:pt x="1537" y="4111"/>
                    <a:pt x="1545" y="4110"/>
                    <a:pt x="1553" y="4110"/>
                  </a:cubicBezTo>
                  <a:cubicBezTo>
                    <a:pt x="1758" y="4087"/>
                    <a:pt x="1872" y="3767"/>
                    <a:pt x="1781" y="3356"/>
                  </a:cubicBezTo>
                  <a:cubicBezTo>
                    <a:pt x="1693" y="2981"/>
                    <a:pt x="1455" y="2670"/>
                    <a:pt x="1254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4" name="Google Shape;4674;p53"/>
            <p:cNvSpPr/>
            <p:nvPr/>
          </p:nvSpPr>
          <p:spPr>
            <a:xfrm>
              <a:off x="2424775" y="2450500"/>
              <a:ext cx="442675" cy="667250"/>
            </a:xfrm>
            <a:custGeom>
              <a:avLst/>
              <a:gdLst/>
              <a:ahLst/>
              <a:cxnLst/>
              <a:rect l="l" t="t" r="r" b="b"/>
              <a:pathLst>
                <a:path w="17707" h="26690" extrusionOk="0">
                  <a:moveTo>
                    <a:pt x="12260" y="1"/>
                  </a:moveTo>
                  <a:cubicBezTo>
                    <a:pt x="12104" y="1"/>
                    <a:pt x="11951" y="13"/>
                    <a:pt x="11801" y="40"/>
                  </a:cubicBezTo>
                  <a:cubicBezTo>
                    <a:pt x="11482" y="85"/>
                    <a:pt x="11162" y="222"/>
                    <a:pt x="10865" y="405"/>
                  </a:cubicBezTo>
                  <a:cubicBezTo>
                    <a:pt x="10569" y="588"/>
                    <a:pt x="10295" y="793"/>
                    <a:pt x="10067" y="998"/>
                  </a:cubicBezTo>
                  <a:cubicBezTo>
                    <a:pt x="9017" y="1980"/>
                    <a:pt x="8241" y="3235"/>
                    <a:pt x="7487" y="4399"/>
                  </a:cubicBezTo>
                  <a:cubicBezTo>
                    <a:pt x="5205" y="7983"/>
                    <a:pt x="3310" y="11840"/>
                    <a:pt x="1986" y="15835"/>
                  </a:cubicBezTo>
                  <a:cubicBezTo>
                    <a:pt x="1187" y="18254"/>
                    <a:pt x="1" y="21724"/>
                    <a:pt x="1302" y="24166"/>
                  </a:cubicBezTo>
                  <a:cubicBezTo>
                    <a:pt x="2251" y="25984"/>
                    <a:pt x="3875" y="26689"/>
                    <a:pt x="5677" y="26689"/>
                  </a:cubicBezTo>
                  <a:cubicBezTo>
                    <a:pt x="7949" y="26689"/>
                    <a:pt x="10504" y="25569"/>
                    <a:pt x="12349" y="24143"/>
                  </a:cubicBezTo>
                  <a:cubicBezTo>
                    <a:pt x="13764" y="23048"/>
                    <a:pt x="15385" y="21724"/>
                    <a:pt x="16412" y="20286"/>
                  </a:cubicBezTo>
                  <a:cubicBezTo>
                    <a:pt x="17706" y="18482"/>
                    <a:pt x="16372" y="16762"/>
                    <a:pt x="14625" y="16762"/>
                  </a:cubicBezTo>
                  <a:cubicBezTo>
                    <a:pt x="14338" y="16762"/>
                    <a:pt x="14040" y="16808"/>
                    <a:pt x="13741" y="16908"/>
                  </a:cubicBezTo>
                  <a:cubicBezTo>
                    <a:pt x="12189" y="17456"/>
                    <a:pt x="10295" y="18049"/>
                    <a:pt x="8834" y="18802"/>
                  </a:cubicBezTo>
                  <a:cubicBezTo>
                    <a:pt x="10363" y="16269"/>
                    <a:pt x="11847" y="14671"/>
                    <a:pt x="13148" y="12046"/>
                  </a:cubicBezTo>
                  <a:cubicBezTo>
                    <a:pt x="14221" y="9923"/>
                    <a:pt x="15567" y="7960"/>
                    <a:pt x="16161" y="5655"/>
                  </a:cubicBezTo>
                  <a:cubicBezTo>
                    <a:pt x="16526" y="4285"/>
                    <a:pt x="16184" y="2710"/>
                    <a:pt x="15339" y="1569"/>
                  </a:cubicBezTo>
                  <a:cubicBezTo>
                    <a:pt x="14734" y="723"/>
                    <a:pt x="13435" y="1"/>
                    <a:pt x="1226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5" name="Google Shape;4675;p53"/>
            <p:cNvSpPr/>
            <p:nvPr/>
          </p:nvSpPr>
          <p:spPr>
            <a:xfrm>
              <a:off x="2424775" y="2646650"/>
              <a:ext cx="438850" cy="471100"/>
            </a:xfrm>
            <a:custGeom>
              <a:avLst/>
              <a:gdLst/>
              <a:ahLst/>
              <a:cxnLst/>
              <a:rect l="l" t="t" r="r" b="b"/>
              <a:pathLst>
                <a:path w="17554" h="18844" extrusionOk="0">
                  <a:moveTo>
                    <a:pt x="5456" y="0"/>
                  </a:moveTo>
                  <a:cubicBezTo>
                    <a:pt x="4063" y="2579"/>
                    <a:pt x="2877" y="5250"/>
                    <a:pt x="1986" y="7989"/>
                  </a:cubicBezTo>
                  <a:cubicBezTo>
                    <a:pt x="1187" y="10408"/>
                    <a:pt x="1" y="13878"/>
                    <a:pt x="1302" y="16320"/>
                  </a:cubicBezTo>
                  <a:cubicBezTo>
                    <a:pt x="2251" y="18138"/>
                    <a:pt x="3875" y="18843"/>
                    <a:pt x="5677" y="18843"/>
                  </a:cubicBezTo>
                  <a:cubicBezTo>
                    <a:pt x="7949" y="18843"/>
                    <a:pt x="10504" y="17723"/>
                    <a:pt x="12349" y="16297"/>
                  </a:cubicBezTo>
                  <a:cubicBezTo>
                    <a:pt x="13764" y="15202"/>
                    <a:pt x="15385" y="13878"/>
                    <a:pt x="16412" y="12440"/>
                  </a:cubicBezTo>
                  <a:cubicBezTo>
                    <a:pt x="17553" y="10819"/>
                    <a:pt x="16640" y="9290"/>
                    <a:pt x="15202" y="8993"/>
                  </a:cubicBezTo>
                  <a:cubicBezTo>
                    <a:pt x="14517" y="9039"/>
                    <a:pt x="13901" y="9107"/>
                    <a:pt x="13468" y="9153"/>
                  </a:cubicBezTo>
                  <a:cubicBezTo>
                    <a:pt x="13353" y="9199"/>
                    <a:pt x="13262" y="9244"/>
                    <a:pt x="13148" y="9267"/>
                  </a:cubicBezTo>
                  <a:cubicBezTo>
                    <a:pt x="13627" y="9998"/>
                    <a:pt x="15202" y="12485"/>
                    <a:pt x="11162" y="14951"/>
                  </a:cubicBezTo>
                  <a:cubicBezTo>
                    <a:pt x="9077" y="16218"/>
                    <a:pt x="7431" y="16717"/>
                    <a:pt x="6303" y="16717"/>
                  </a:cubicBezTo>
                  <a:cubicBezTo>
                    <a:pt x="4911" y="16717"/>
                    <a:pt x="4306" y="15959"/>
                    <a:pt x="4634" y="14951"/>
                  </a:cubicBezTo>
                  <a:cubicBezTo>
                    <a:pt x="5228" y="13125"/>
                    <a:pt x="10317" y="10295"/>
                    <a:pt x="10318" y="10294"/>
                  </a:cubicBezTo>
                  <a:lnTo>
                    <a:pt x="10318" y="10294"/>
                  </a:lnTo>
                  <a:cubicBezTo>
                    <a:pt x="9815" y="10500"/>
                    <a:pt x="9290" y="10728"/>
                    <a:pt x="8834" y="10956"/>
                  </a:cubicBezTo>
                  <a:cubicBezTo>
                    <a:pt x="9131" y="10477"/>
                    <a:pt x="9427" y="10043"/>
                    <a:pt x="9701" y="9610"/>
                  </a:cubicBezTo>
                  <a:lnTo>
                    <a:pt x="9701" y="9610"/>
                  </a:lnTo>
                  <a:cubicBezTo>
                    <a:pt x="8441" y="10054"/>
                    <a:pt x="6632" y="10605"/>
                    <a:pt x="5482" y="10605"/>
                  </a:cubicBezTo>
                  <a:cubicBezTo>
                    <a:pt x="4861" y="10605"/>
                    <a:pt x="4431" y="10444"/>
                    <a:pt x="4383" y="10020"/>
                  </a:cubicBezTo>
                  <a:cubicBezTo>
                    <a:pt x="4179" y="8296"/>
                    <a:pt x="5891" y="4588"/>
                    <a:pt x="7167" y="4588"/>
                  </a:cubicBezTo>
                  <a:cubicBezTo>
                    <a:pt x="7175" y="4588"/>
                    <a:pt x="7183" y="4588"/>
                    <a:pt x="7191" y="4588"/>
                  </a:cubicBezTo>
                  <a:cubicBezTo>
                    <a:pt x="8035" y="4634"/>
                    <a:pt x="10340" y="5775"/>
                    <a:pt x="11801" y="6551"/>
                  </a:cubicBezTo>
                  <a:cubicBezTo>
                    <a:pt x="12258" y="5843"/>
                    <a:pt x="12691" y="5090"/>
                    <a:pt x="13125" y="4246"/>
                  </a:cubicBezTo>
                  <a:cubicBezTo>
                    <a:pt x="11368" y="3241"/>
                    <a:pt x="7670" y="1141"/>
                    <a:pt x="545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6" name="Google Shape;4676;p53"/>
            <p:cNvSpPr/>
            <p:nvPr/>
          </p:nvSpPr>
          <p:spPr>
            <a:xfrm>
              <a:off x="2558875" y="2918475"/>
              <a:ext cx="93050" cy="41575"/>
            </a:xfrm>
            <a:custGeom>
              <a:avLst/>
              <a:gdLst/>
              <a:ahLst/>
              <a:cxnLst/>
              <a:rect l="l" t="t" r="r" b="b"/>
              <a:pathLst>
                <a:path w="3722" h="1663" extrusionOk="0">
                  <a:moveTo>
                    <a:pt x="3623" y="0"/>
                  </a:moveTo>
                  <a:cubicBezTo>
                    <a:pt x="3461" y="0"/>
                    <a:pt x="3066" y="62"/>
                    <a:pt x="2671" y="152"/>
                  </a:cubicBezTo>
                  <a:cubicBezTo>
                    <a:pt x="2146" y="266"/>
                    <a:pt x="1667" y="426"/>
                    <a:pt x="1667" y="426"/>
                  </a:cubicBezTo>
                  <a:cubicBezTo>
                    <a:pt x="1667" y="426"/>
                    <a:pt x="1530" y="471"/>
                    <a:pt x="1370" y="563"/>
                  </a:cubicBezTo>
                  <a:cubicBezTo>
                    <a:pt x="1187" y="654"/>
                    <a:pt x="959" y="791"/>
                    <a:pt x="731" y="928"/>
                  </a:cubicBezTo>
                  <a:cubicBezTo>
                    <a:pt x="617" y="996"/>
                    <a:pt x="526" y="1088"/>
                    <a:pt x="434" y="1156"/>
                  </a:cubicBezTo>
                  <a:cubicBezTo>
                    <a:pt x="343" y="1224"/>
                    <a:pt x="252" y="1316"/>
                    <a:pt x="206" y="1384"/>
                  </a:cubicBezTo>
                  <a:cubicBezTo>
                    <a:pt x="69" y="1544"/>
                    <a:pt x="1" y="1658"/>
                    <a:pt x="46" y="1658"/>
                  </a:cubicBezTo>
                  <a:cubicBezTo>
                    <a:pt x="49" y="1661"/>
                    <a:pt x="54" y="1663"/>
                    <a:pt x="60" y="1663"/>
                  </a:cubicBezTo>
                  <a:cubicBezTo>
                    <a:pt x="99" y="1663"/>
                    <a:pt x="201" y="1600"/>
                    <a:pt x="320" y="1521"/>
                  </a:cubicBezTo>
                  <a:cubicBezTo>
                    <a:pt x="389" y="1453"/>
                    <a:pt x="503" y="1407"/>
                    <a:pt x="594" y="1361"/>
                  </a:cubicBezTo>
                  <a:cubicBezTo>
                    <a:pt x="708" y="1316"/>
                    <a:pt x="799" y="1247"/>
                    <a:pt x="914" y="1202"/>
                  </a:cubicBezTo>
                  <a:cubicBezTo>
                    <a:pt x="1142" y="1110"/>
                    <a:pt x="1370" y="996"/>
                    <a:pt x="1553" y="951"/>
                  </a:cubicBezTo>
                  <a:cubicBezTo>
                    <a:pt x="1735" y="882"/>
                    <a:pt x="1849" y="836"/>
                    <a:pt x="1849" y="836"/>
                  </a:cubicBezTo>
                  <a:cubicBezTo>
                    <a:pt x="1849" y="836"/>
                    <a:pt x="2306" y="654"/>
                    <a:pt x="2762" y="448"/>
                  </a:cubicBezTo>
                  <a:cubicBezTo>
                    <a:pt x="3242" y="266"/>
                    <a:pt x="3721" y="83"/>
                    <a:pt x="3698" y="15"/>
                  </a:cubicBezTo>
                  <a:cubicBezTo>
                    <a:pt x="3693" y="5"/>
                    <a:pt x="3667" y="0"/>
                    <a:pt x="362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7" name="Google Shape;4677;p53"/>
            <p:cNvSpPr/>
            <p:nvPr/>
          </p:nvSpPr>
          <p:spPr>
            <a:xfrm>
              <a:off x="2490975" y="3062425"/>
              <a:ext cx="25125" cy="16025"/>
            </a:xfrm>
            <a:custGeom>
              <a:avLst/>
              <a:gdLst/>
              <a:ahLst/>
              <a:cxnLst/>
              <a:rect l="l" t="t" r="r" b="b"/>
              <a:pathLst>
                <a:path w="1005" h="641" extrusionOk="0">
                  <a:moveTo>
                    <a:pt x="248" y="0"/>
                  </a:moveTo>
                  <a:cubicBezTo>
                    <a:pt x="134" y="0"/>
                    <a:pt x="40" y="26"/>
                    <a:pt x="23" y="77"/>
                  </a:cubicBezTo>
                  <a:cubicBezTo>
                    <a:pt x="0" y="123"/>
                    <a:pt x="114" y="214"/>
                    <a:pt x="229" y="305"/>
                  </a:cubicBezTo>
                  <a:cubicBezTo>
                    <a:pt x="320" y="397"/>
                    <a:pt x="388" y="465"/>
                    <a:pt x="388" y="465"/>
                  </a:cubicBezTo>
                  <a:cubicBezTo>
                    <a:pt x="388" y="465"/>
                    <a:pt x="502" y="511"/>
                    <a:pt x="639" y="556"/>
                  </a:cubicBezTo>
                  <a:cubicBezTo>
                    <a:pt x="727" y="592"/>
                    <a:pt x="828" y="640"/>
                    <a:pt x="891" y="640"/>
                  </a:cubicBezTo>
                  <a:cubicBezTo>
                    <a:pt x="910" y="640"/>
                    <a:pt x="926" y="636"/>
                    <a:pt x="936" y="625"/>
                  </a:cubicBezTo>
                  <a:cubicBezTo>
                    <a:pt x="1005" y="602"/>
                    <a:pt x="959" y="465"/>
                    <a:pt x="868" y="328"/>
                  </a:cubicBezTo>
                  <a:cubicBezTo>
                    <a:pt x="776" y="191"/>
                    <a:pt x="662" y="77"/>
                    <a:pt x="662" y="77"/>
                  </a:cubicBezTo>
                  <a:cubicBezTo>
                    <a:pt x="662" y="77"/>
                    <a:pt x="502" y="32"/>
                    <a:pt x="366" y="9"/>
                  </a:cubicBezTo>
                  <a:cubicBezTo>
                    <a:pt x="326" y="3"/>
                    <a:pt x="286" y="0"/>
                    <a:pt x="248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8" name="Google Shape;4678;p53"/>
            <p:cNvSpPr/>
            <p:nvPr/>
          </p:nvSpPr>
          <p:spPr>
            <a:xfrm>
              <a:off x="2506950" y="2441550"/>
              <a:ext cx="345825" cy="351775"/>
            </a:xfrm>
            <a:custGeom>
              <a:avLst/>
              <a:gdLst/>
              <a:ahLst/>
              <a:cxnLst/>
              <a:rect l="l" t="t" r="r" b="b"/>
              <a:pathLst>
                <a:path w="13833" h="14071" extrusionOk="0">
                  <a:moveTo>
                    <a:pt x="8805" y="1"/>
                  </a:moveTo>
                  <a:cubicBezTo>
                    <a:pt x="8677" y="1"/>
                    <a:pt x="8549" y="11"/>
                    <a:pt x="8423" y="33"/>
                  </a:cubicBezTo>
                  <a:cubicBezTo>
                    <a:pt x="8058" y="78"/>
                    <a:pt x="7693" y="238"/>
                    <a:pt x="7350" y="443"/>
                  </a:cubicBezTo>
                  <a:cubicBezTo>
                    <a:pt x="7008" y="649"/>
                    <a:pt x="6711" y="877"/>
                    <a:pt x="6437" y="1105"/>
                  </a:cubicBezTo>
                  <a:cubicBezTo>
                    <a:pt x="5250" y="2178"/>
                    <a:pt x="4337" y="3571"/>
                    <a:pt x="3470" y="4872"/>
                  </a:cubicBezTo>
                  <a:cubicBezTo>
                    <a:pt x="2192" y="6812"/>
                    <a:pt x="1028" y="8820"/>
                    <a:pt x="0" y="10897"/>
                  </a:cubicBezTo>
                  <a:cubicBezTo>
                    <a:pt x="4497" y="11354"/>
                    <a:pt x="8286" y="13294"/>
                    <a:pt x="9610" y="14070"/>
                  </a:cubicBezTo>
                  <a:cubicBezTo>
                    <a:pt x="9724" y="13842"/>
                    <a:pt x="9861" y="13591"/>
                    <a:pt x="9975" y="13363"/>
                  </a:cubicBezTo>
                  <a:cubicBezTo>
                    <a:pt x="11185" y="11034"/>
                    <a:pt x="12737" y="8820"/>
                    <a:pt x="13422" y="6264"/>
                  </a:cubicBezTo>
                  <a:cubicBezTo>
                    <a:pt x="13833" y="4757"/>
                    <a:pt x="13308" y="3388"/>
                    <a:pt x="12349" y="2110"/>
                  </a:cubicBezTo>
                  <a:cubicBezTo>
                    <a:pt x="11619" y="1150"/>
                    <a:pt x="10165" y="1"/>
                    <a:pt x="8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79" name="Google Shape;4679;p53"/>
            <p:cNvSpPr/>
            <p:nvPr/>
          </p:nvSpPr>
          <p:spPr>
            <a:xfrm>
              <a:off x="2506950" y="2441200"/>
              <a:ext cx="287625" cy="352125"/>
            </a:xfrm>
            <a:custGeom>
              <a:avLst/>
              <a:gdLst/>
              <a:ahLst/>
              <a:cxnLst/>
              <a:rect l="l" t="t" r="r" b="b"/>
              <a:pathLst>
                <a:path w="11505" h="14085" extrusionOk="0">
                  <a:moveTo>
                    <a:pt x="8787" y="0"/>
                  </a:moveTo>
                  <a:cubicBezTo>
                    <a:pt x="8765" y="0"/>
                    <a:pt x="8742" y="0"/>
                    <a:pt x="8720" y="1"/>
                  </a:cubicBezTo>
                  <a:cubicBezTo>
                    <a:pt x="8628" y="24"/>
                    <a:pt x="8514" y="24"/>
                    <a:pt x="8423" y="47"/>
                  </a:cubicBezTo>
                  <a:cubicBezTo>
                    <a:pt x="8058" y="92"/>
                    <a:pt x="7693" y="252"/>
                    <a:pt x="7350" y="457"/>
                  </a:cubicBezTo>
                  <a:cubicBezTo>
                    <a:pt x="7008" y="663"/>
                    <a:pt x="6711" y="891"/>
                    <a:pt x="6437" y="1119"/>
                  </a:cubicBezTo>
                  <a:cubicBezTo>
                    <a:pt x="5250" y="2192"/>
                    <a:pt x="4337" y="3585"/>
                    <a:pt x="3470" y="4886"/>
                  </a:cubicBezTo>
                  <a:cubicBezTo>
                    <a:pt x="2192" y="6826"/>
                    <a:pt x="1028" y="8834"/>
                    <a:pt x="0" y="10911"/>
                  </a:cubicBezTo>
                  <a:cubicBezTo>
                    <a:pt x="4497" y="11368"/>
                    <a:pt x="8286" y="13308"/>
                    <a:pt x="9610" y="14084"/>
                  </a:cubicBezTo>
                  <a:cubicBezTo>
                    <a:pt x="9678" y="13947"/>
                    <a:pt x="9747" y="13833"/>
                    <a:pt x="9792" y="13719"/>
                  </a:cubicBezTo>
                  <a:cubicBezTo>
                    <a:pt x="8195" y="13011"/>
                    <a:pt x="3036" y="10660"/>
                    <a:pt x="3858" y="10158"/>
                  </a:cubicBezTo>
                  <a:cubicBezTo>
                    <a:pt x="3950" y="10100"/>
                    <a:pt x="4085" y="10073"/>
                    <a:pt x="4254" y="10073"/>
                  </a:cubicBezTo>
                  <a:cubicBezTo>
                    <a:pt x="5669" y="10073"/>
                    <a:pt x="9458" y="11933"/>
                    <a:pt x="10477" y="12464"/>
                  </a:cubicBezTo>
                  <a:cubicBezTo>
                    <a:pt x="10705" y="12053"/>
                    <a:pt x="10934" y="11642"/>
                    <a:pt x="11162" y="11231"/>
                  </a:cubicBezTo>
                  <a:cubicBezTo>
                    <a:pt x="11276" y="11026"/>
                    <a:pt x="11390" y="10843"/>
                    <a:pt x="11504" y="10638"/>
                  </a:cubicBezTo>
                  <a:cubicBezTo>
                    <a:pt x="9861" y="10341"/>
                    <a:pt x="6049" y="9451"/>
                    <a:pt x="5958" y="7602"/>
                  </a:cubicBezTo>
                  <a:cubicBezTo>
                    <a:pt x="5867" y="5799"/>
                    <a:pt x="8514" y="960"/>
                    <a:pt x="11139" y="960"/>
                  </a:cubicBezTo>
                  <a:cubicBezTo>
                    <a:pt x="10450" y="404"/>
                    <a:pt x="9610" y="0"/>
                    <a:pt x="87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0" name="Google Shape;4680;p53"/>
            <p:cNvSpPr/>
            <p:nvPr/>
          </p:nvSpPr>
          <p:spPr>
            <a:xfrm>
              <a:off x="2539475" y="2671350"/>
              <a:ext cx="218575" cy="72375"/>
            </a:xfrm>
            <a:custGeom>
              <a:avLst/>
              <a:gdLst/>
              <a:ahLst/>
              <a:cxnLst/>
              <a:rect l="l" t="t" r="r" b="b"/>
              <a:pathLst>
                <a:path w="8743" h="2895" extrusionOk="0">
                  <a:moveTo>
                    <a:pt x="1313" y="0"/>
                  </a:moveTo>
                  <a:cubicBezTo>
                    <a:pt x="565" y="0"/>
                    <a:pt x="0" y="53"/>
                    <a:pt x="0" y="85"/>
                  </a:cubicBezTo>
                  <a:cubicBezTo>
                    <a:pt x="0" y="153"/>
                    <a:pt x="1187" y="199"/>
                    <a:pt x="2351" y="359"/>
                  </a:cubicBezTo>
                  <a:cubicBezTo>
                    <a:pt x="2922" y="496"/>
                    <a:pt x="3493" y="564"/>
                    <a:pt x="3904" y="701"/>
                  </a:cubicBezTo>
                  <a:cubicBezTo>
                    <a:pt x="4314" y="838"/>
                    <a:pt x="4588" y="907"/>
                    <a:pt x="4588" y="907"/>
                  </a:cubicBezTo>
                  <a:cubicBezTo>
                    <a:pt x="4588" y="907"/>
                    <a:pt x="4862" y="998"/>
                    <a:pt x="5273" y="1135"/>
                  </a:cubicBezTo>
                  <a:cubicBezTo>
                    <a:pt x="5684" y="1249"/>
                    <a:pt x="6209" y="1500"/>
                    <a:pt x="6734" y="1728"/>
                  </a:cubicBezTo>
                  <a:cubicBezTo>
                    <a:pt x="7728" y="2237"/>
                    <a:pt x="8594" y="2895"/>
                    <a:pt x="8711" y="2895"/>
                  </a:cubicBezTo>
                  <a:cubicBezTo>
                    <a:pt x="8715" y="2895"/>
                    <a:pt x="8718" y="2894"/>
                    <a:pt x="8720" y="2892"/>
                  </a:cubicBezTo>
                  <a:cubicBezTo>
                    <a:pt x="8743" y="2847"/>
                    <a:pt x="7921" y="2048"/>
                    <a:pt x="6917" y="1454"/>
                  </a:cubicBezTo>
                  <a:cubicBezTo>
                    <a:pt x="6392" y="1180"/>
                    <a:pt x="5867" y="884"/>
                    <a:pt x="5433" y="747"/>
                  </a:cubicBezTo>
                  <a:cubicBezTo>
                    <a:pt x="5022" y="587"/>
                    <a:pt x="4748" y="473"/>
                    <a:pt x="4748" y="473"/>
                  </a:cubicBezTo>
                  <a:cubicBezTo>
                    <a:pt x="4748" y="473"/>
                    <a:pt x="4451" y="404"/>
                    <a:pt x="4018" y="290"/>
                  </a:cubicBezTo>
                  <a:cubicBezTo>
                    <a:pt x="3584" y="176"/>
                    <a:pt x="2968" y="131"/>
                    <a:pt x="2397" y="39"/>
                  </a:cubicBezTo>
                  <a:cubicBezTo>
                    <a:pt x="2022" y="11"/>
                    <a:pt x="1649" y="0"/>
                    <a:pt x="13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1" name="Google Shape;4681;p53"/>
            <p:cNvSpPr/>
            <p:nvPr/>
          </p:nvSpPr>
          <p:spPr>
            <a:xfrm>
              <a:off x="2791700" y="2588775"/>
              <a:ext cx="29700" cy="47975"/>
            </a:xfrm>
            <a:custGeom>
              <a:avLst/>
              <a:gdLst/>
              <a:ahLst/>
              <a:cxnLst/>
              <a:rect l="l" t="t" r="r" b="b"/>
              <a:pathLst>
                <a:path w="1188" h="1919" extrusionOk="0">
                  <a:moveTo>
                    <a:pt x="707" y="1"/>
                  </a:moveTo>
                  <a:cubicBezTo>
                    <a:pt x="469" y="1"/>
                    <a:pt x="195" y="308"/>
                    <a:pt x="92" y="786"/>
                  </a:cubicBezTo>
                  <a:cubicBezTo>
                    <a:pt x="0" y="1311"/>
                    <a:pt x="114" y="1813"/>
                    <a:pt x="388" y="1904"/>
                  </a:cubicBezTo>
                  <a:cubicBezTo>
                    <a:pt x="416" y="1914"/>
                    <a:pt x="444" y="1919"/>
                    <a:pt x="472" y="1919"/>
                  </a:cubicBezTo>
                  <a:cubicBezTo>
                    <a:pt x="706" y="1919"/>
                    <a:pt x="971" y="1596"/>
                    <a:pt x="1073" y="1128"/>
                  </a:cubicBezTo>
                  <a:cubicBezTo>
                    <a:pt x="1187" y="603"/>
                    <a:pt x="1050" y="124"/>
                    <a:pt x="776" y="10"/>
                  </a:cubicBezTo>
                  <a:cubicBezTo>
                    <a:pt x="754" y="4"/>
                    <a:pt x="730" y="1"/>
                    <a:pt x="7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2" name="Google Shape;4682;p53"/>
            <p:cNvSpPr/>
            <p:nvPr/>
          </p:nvSpPr>
          <p:spPr>
            <a:xfrm>
              <a:off x="2804250" y="2538500"/>
              <a:ext cx="21125" cy="34275"/>
            </a:xfrm>
            <a:custGeom>
              <a:avLst/>
              <a:gdLst/>
              <a:ahLst/>
              <a:cxnLst/>
              <a:rect l="l" t="t" r="r" b="b"/>
              <a:pathLst>
                <a:path w="845" h="1371" extrusionOk="0">
                  <a:moveTo>
                    <a:pt x="503" y="1"/>
                  </a:moveTo>
                  <a:cubicBezTo>
                    <a:pt x="321" y="1"/>
                    <a:pt x="150" y="235"/>
                    <a:pt x="69" y="560"/>
                  </a:cubicBezTo>
                  <a:cubicBezTo>
                    <a:pt x="0" y="925"/>
                    <a:pt x="92" y="1290"/>
                    <a:pt x="274" y="1359"/>
                  </a:cubicBezTo>
                  <a:cubicBezTo>
                    <a:pt x="297" y="1366"/>
                    <a:pt x="320" y="1370"/>
                    <a:pt x="343" y="1370"/>
                  </a:cubicBezTo>
                  <a:cubicBezTo>
                    <a:pt x="524" y="1370"/>
                    <a:pt x="695" y="1136"/>
                    <a:pt x="776" y="811"/>
                  </a:cubicBezTo>
                  <a:cubicBezTo>
                    <a:pt x="845" y="446"/>
                    <a:pt x="754" y="81"/>
                    <a:pt x="571" y="12"/>
                  </a:cubicBezTo>
                  <a:cubicBezTo>
                    <a:pt x="548" y="4"/>
                    <a:pt x="525" y="1"/>
                    <a:pt x="50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3" name="Google Shape;4683;p53"/>
            <p:cNvSpPr/>
            <p:nvPr/>
          </p:nvSpPr>
          <p:spPr>
            <a:xfrm>
              <a:off x="2746050" y="2684850"/>
              <a:ext cx="286100" cy="245500"/>
            </a:xfrm>
            <a:custGeom>
              <a:avLst/>
              <a:gdLst/>
              <a:ahLst/>
              <a:cxnLst/>
              <a:rect l="l" t="t" r="r" b="b"/>
              <a:pathLst>
                <a:path w="11444" h="9820" extrusionOk="0">
                  <a:moveTo>
                    <a:pt x="6811" y="1"/>
                  </a:moveTo>
                  <a:cubicBezTo>
                    <a:pt x="6086" y="1"/>
                    <a:pt x="5270" y="170"/>
                    <a:pt x="4360" y="572"/>
                  </a:cubicBezTo>
                  <a:cubicBezTo>
                    <a:pt x="0" y="2466"/>
                    <a:pt x="1438" y="8492"/>
                    <a:pt x="1438" y="8492"/>
                  </a:cubicBezTo>
                  <a:cubicBezTo>
                    <a:pt x="1341" y="9289"/>
                    <a:pt x="2158" y="9819"/>
                    <a:pt x="3271" y="9819"/>
                  </a:cubicBezTo>
                  <a:cubicBezTo>
                    <a:pt x="3721" y="9819"/>
                    <a:pt x="4219" y="9733"/>
                    <a:pt x="4725" y="9542"/>
                  </a:cubicBezTo>
                  <a:cubicBezTo>
                    <a:pt x="6505" y="8903"/>
                    <a:pt x="7692" y="7168"/>
                    <a:pt x="7692" y="7168"/>
                  </a:cubicBezTo>
                  <a:cubicBezTo>
                    <a:pt x="7945" y="7331"/>
                    <a:pt x="8217" y="7403"/>
                    <a:pt x="8495" y="7403"/>
                  </a:cubicBezTo>
                  <a:cubicBezTo>
                    <a:pt x="9897" y="7403"/>
                    <a:pt x="11443" y="5554"/>
                    <a:pt x="11367" y="4087"/>
                  </a:cubicBezTo>
                  <a:cubicBezTo>
                    <a:pt x="11312" y="2999"/>
                    <a:pt x="9870" y="1"/>
                    <a:pt x="68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4" name="Google Shape;4684;p53"/>
            <p:cNvSpPr/>
            <p:nvPr/>
          </p:nvSpPr>
          <p:spPr>
            <a:xfrm>
              <a:off x="2943475" y="2694825"/>
              <a:ext cx="84475" cy="72825"/>
            </a:xfrm>
            <a:custGeom>
              <a:avLst/>
              <a:gdLst/>
              <a:ahLst/>
              <a:cxnLst/>
              <a:rect l="l" t="t" r="r" b="b"/>
              <a:pathLst>
                <a:path w="3379" h="2913" extrusionOk="0">
                  <a:moveTo>
                    <a:pt x="92" y="0"/>
                  </a:moveTo>
                  <a:cubicBezTo>
                    <a:pt x="52" y="0"/>
                    <a:pt x="28" y="5"/>
                    <a:pt x="24" y="13"/>
                  </a:cubicBezTo>
                  <a:cubicBezTo>
                    <a:pt x="1" y="82"/>
                    <a:pt x="549" y="287"/>
                    <a:pt x="982" y="584"/>
                  </a:cubicBezTo>
                  <a:cubicBezTo>
                    <a:pt x="1439" y="903"/>
                    <a:pt x="1781" y="1314"/>
                    <a:pt x="1781" y="1314"/>
                  </a:cubicBezTo>
                  <a:cubicBezTo>
                    <a:pt x="1781" y="1314"/>
                    <a:pt x="2192" y="1679"/>
                    <a:pt x="2557" y="2090"/>
                  </a:cubicBezTo>
                  <a:cubicBezTo>
                    <a:pt x="2891" y="2491"/>
                    <a:pt x="3246" y="2913"/>
                    <a:pt x="3328" y="2913"/>
                  </a:cubicBezTo>
                  <a:cubicBezTo>
                    <a:pt x="3330" y="2913"/>
                    <a:pt x="3332" y="2913"/>
                    <a:pt x="3333" y="2912"/>
                  </a:cubicBezTo>
                  <a:cubicBezTo>
                    <a:pt x="3379" y="2889"/>
                    <a:pt x="3128" y="2387"/>
                    <a:pt x="2831" y="1908"/>
                  </a:cubicBezTo>
                  <a:cubicBezTo>
                    <a:pt x="2534" y="1428"/>
                    <a:pt x="2146" y="995"/>
                    <a:pt x="2146" y="995"/>
                  </a:cubicBezTo>
                  <a:cubicBezTo>
                    <a:pt x="2146" y="995"/>
                    <a:pt x="1713" y="607"/>
                    <a:pt x="1188" y="310"/>
                  </a:cubicBezTo>
                  <a:cubicBezTo>
                    <a:pt x="742" y="87"/>
                    <a:pt x="266" y="0"/>
                    <a:pt x="92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5" name="Google Shape;4685;p53"/>
            <p:cNvSpPr/>
            <p:nvPr/>
          </p:nvSpPr>
          <p:spPr>
            <a:xfrm>
              <a:off x="2942900" y="2728250"/>
              <a:ext cx="87350" cy="99875"/>
            </a:xfrm>
            <a:custGeom>
              <a:avLst/>
              <a:gdLst/>
              <a:ahLst/>
              <a:cxnLst/>
              <a:rect l="l" t="t" r="r" b="b"/>
              <a:pathLst>
                <a:path w="3494" h="3995" extrusionOk="0">
                  <a:moveTo>
                    <a:pt x="480" y="0"/>
                  </a:moveTo>
                  <a:cubicBezTo>
                    <a:pt x="184" y="0"/>
                    <a:pt x="1" y="46"/>
                    <a:pt x="1" y="69"/>
                  </a:cubicBezTo>
                  <a:cubicBezTo>
                    <a:pt x="1" y="91"/>
                    <a:pt x="184" y="114"/>
                    <a:pt x="480" y="160"/>
                  </a:cubicBezTo>
                  <a:cubicBezTo>
                    <a:pt x="754" y="228"/>
                    <a:pt x="1097" y="342"/>
                    <a:pt x="1416" y="502"/>
                  </a:cubicBezTo>
                  <a:cubicBezTo>
                    <a:pt x="1736" y="662"/>
                    <a:pt x="2010" y="890"/>
                    <a:pt x="2192" y="1073"/>
                  </a:cubicBezTo>
                  <a:cubicBezTo>
                    <a:pt x="2283" y="1164"/>
                    <a:pt x="2352" y="1255"/>
                    <a:pt x="2398" y="1324"/>
                  </a:cubicBezTo>
                  <a:cubicBezTo>
                    <a:pt x="2443" y="1370"/>
                    <a:pt x="2466" y="1415"/>
                    <a:pt x="2466" y="1415"/>
                  </a:cubicBezTo>
                  <a:cubicBezTo>
                    <a:pt x="2466" y="1415"/>
                    <a:pt x="2489" y="1438"/>
                    <a:pt x="2535" y="1507"/>
                  </a:cubicBezTo>
                  <a:cubicBezTo>
                    <a:pt x="2580" y="1552"/>
                    <a:pt x="2649" y="1644"/>
                    <a:pt x="2717" y="1758"/>
                  </a:cubicBezTo>
                  <a:cubicBezTo>
                    <a:pt x="2877" y="1963"/>
                    <a:pt x="3014" y="2283"/>
                    <a:pt x="3082" y="2602"/>
                  </a:cubicBezTo>
                  <a:cubicBezTo>
                    <a:pt x="3174" y="2945"/>
                    <a:pt x="3174" y="3287"/>
                    <a:pt x="3174" y="3538"/>
                  </a:cubicBezTo>
                  <a:cubicBezTo>
                    <a:pt x="3151" y="3812"/>
                    <a:pt x="3128" y="3995"/>
                    <a:pt x="3151" y="3995"/>
                  </a:cubicBezTo>
                  <a:cubicBezTo>
                    <a:pt x="3196" y="3995"/>
                    <a:pt x="3288" y="3835"/>
                    <a:pt x="3356" y="3561"/>
                  </a:cubicBezTo>
                  <a:cubicBezTo>
                    <a:pt x="3425" y="3310"/>
                    <a:pt x="3493" y="2922"/>
                    <a:pt x="3448" y="2557"/>
                  </a:cubicBezTo>
                  <a:cubicBezTo>
                    <a:pt x="3379" y="2168"/>
                    <a:pt x="3265" y="1803"/>
                    <a:pt x="3128" y="1552"/>
                  </a:cubicBezTo>
                  <a:cubicBezTo>
                    <a:pt x="3060" y="1415"/>
                    <a:pt x="2991" y="1324"/>
                    <a:pt x="2945" y="1233"/>
                  </a:cubicBezTo>
                  <a:cubicBezTo>
                    <a:pt x="2900" y="1164"/>
                    <a:pt x="2854" y="1141"/>
                    <a:pt x="2854" y="1141"/>
                  </a:cubicBezTo>
                  <a:cubicBezTo>
                    <a:pt x="2854" y="1141"/>
                    <a:pt x="2831" y="1096"/>
                    <a:pt x="2763" y="1027"/>
                  </a:cubicBezTo>
                  <a:cubicBezTo>
                    <a:pt x="2717" y="982"/>
                    <a:pt x="2626" y="867"/>
                    <a:pt x="2512" y="776"/>
                  </a:cubicBezTo>
                  <a:cubicBezTo>
                    <a:pt x="2283" y="594"/>
                    <a:pt x="1941" y="365"/>
                    <a:pt x="1576" y="206"/>
                  </a:cubicBezTo>
                  <a:cubicBezTo>
                    <a:pt x="1188" y="69"/>
                    <a:pt x="800" y="0"/>
                    <a:pt x="480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6" name="Google Shape;4686;p53"/>
            <p:cNvSpPr/>
            <p:nvPr/>
          </p:nvSpPr>
          <p:spPr>
            <a:xfrm>
              <a:off x="2934925" y="2781700"/>
              <a:ext cx="80475" cy="97350"/>
            </a:xfrm>
            <a:custGeom>
              <a:avLst/>
              <a:gdLst/>
              <a:ahLst/>
              <a:cxnLst/>
              <a:rect l="l" t="t" r="r" b="b"/>
              <a:pathLst>
                <a:path w="3219" h="3894" extrusionOk="0">
                  <a:moveTo>
                    <a:pt x="1183" y="1"/>
                  </a:moveTo>
                  <a:cubicBezTo>
                    <a:pt x="985" y="1"/>
                    <a:pt x="868" y="38"/>
                    <a:pt x="868" y="53"/>
                  </a:cubicBezTo>
                  <a:cubicBezTo>
                    <a:pt x="868" y="99"/>
                    <a:pt x="1119" y="99"/>
                    <a:pt x="1461" y="190"/>
                  </a:cubicBezTo>
                  <a:cubicBezTo>
                    <a:pt x="1781" y="304"/>
                    <a:pt x="2169" y="555"/>
                    <a:pt x="2420" y="898"/>
                  </a:cubicBezTo>
                  <a:cubicBezTo>
                    <a:pt x="2671" y="1240"/>
                    <a:pt x="2785" y="1697"/>
                    <a:pt x="2739" y="1971"/>
                  </a:cubicBezTo>
                  <a:cubicBezTo>
                    <a:pt x="2717" y="2108"/>
                    <a:pt x="2671" y="2222"/>
                    <a:pt x="2648" y="2313"/>
                  </a:cubicBezTo>
                  <a:cubicBezTo>
                    <a:pt x="2602" y="2381"/>
                    <a:pt x="2580" y="2427"/>
                    <a:pt x="2580" y="2427"/>
                  </a:cubicBezTo>
                  <a:cubicBezTo>
                    <a:pt x="2580" y="2427"/>
                    <a:pt x="2557" y="2473"/>
                    <a:pt x="2534" y="2541"/>
                  </a:cubicBezTo>
                  <a:cubicBezTo>
                    <a:pt x="2466" y="2610"/>
                    <a:pt x="2397" y="2724"/>
                    <a:pt x="2283" y="2838"/>
                  </a:cubicBezTo>
                  <a:cubicBezTo>
                    <a:pt x="2078" y="3089"/>
                    <a:pt x="1667" y="3317"/>
                    <a:pt x="1256" y="3500"/>
                  </a:cubicBezTo>
                  <a:cubicBezTo>
                    <a:pt x="1039" y="3580"/>
                    <a:pt x="799" y="3637"/>
                    <a:pt x="602" y="3637"/>
                  </a:cubicBezTo>
                  <a:cubicBezTo>
                    <a:pt x="406" y="3637"/>
                    <a:pt x="251" y="3580"/>
                    <a:pt x="206" y="3431"/>
                  </a:cubicBezTo>
                  <a:cubicBezTo>
                    <a:pt x="137" y="3158"/>
                    <a:pt x="229" y="2906"/>
                    <a:pt x="183" y="2906"/>
                  </a:cubicBezTo>
                  <a:cubicBezTo>
                    <a:pt x="180" y="2903"/>
                    <a:pt x="177" y="2902"/>
                    <a:pt x="174" y="2902"/>
                  </a:cubicBezTo>
                  <a:cubicBezTo>
                    <a:pt x="154" y="2902"/>
                    <a:pt x="131" y="2964"/>
                    <a:pt x="92" y="3043"/>
                  </a:cubicBezTo>
                  <a:cubicBezTo>
                    <a:pt x="46" y="3135"/>
                    <a:pt x="0" y="3294"/>
                    <a:pt x="23" y="3477"/>
                  </a:cubicBezTo>
                  <a:cubicBezTo>
                    <a:pt x="46" y="3523"/>
                    <a:pt x="46" y="3591"/>
                    <a:pt x="92" y="3637"/>
                  </a:cubicBezTo>
                  <a:cubicBezTo>
                    <a:pt x="115" y="3683"/>
                    <a:pt x="160" y="3751"/>
                    <a:pt x="206" y="3774"/>
                  </a:cubicBezTo>
                  <a:cubicBezTo>
                    <a:pt x="320" y="3865"/>
                    <a:pt x="457" y="3888"/>
                    <a:pt x="594" y="3888"/>
                  </a:cubicBezTo>
                  <a:cubicBezTo>
                    <a:pt x="638" y="3892"/>
                    <a:pt x="684" y="3894"/>
                    <a:pt x="729" y="3894"/>
                  </a:cubicBezTo>
                  <a:cubicBezTo>
                    <a:pt x="941" y="3894"/>
                    <a:pt x="1163" y="3853"/>
                    <a:pt x="1370" y="3797"/>
                  </a:cubicBezTo>
                  <a:cubicBezTo>
                    <a:pt x="1849" y="3660"/>
                    <a:pt x="2329" y="3409"/>
                    <a:pt x="2602" y="3135"/>
                  </a:cubicBezTo>
                  <a:cubicBezTo>
                    <a:pt x="2762" y="3021"/>
                    <a:pt x="2854" y="2884"/>
                    <a:pt x="2922" y="2792"/>
                  </a:cubicBezTo>
                  <a:cubicBezTo>
                    <a:pt x="2991" y="2678"/>
                    <a:pt x="3013" y="2633"/>
                    <a:pt x="3013" y="2633"/>
                  </a:cubicBezTo>
                  <a:cubicBezTo>
                    <a:pt x="3013" y="2633"/>
                    <a:pt x="3059" y="2564"/>
                    <a:pt x="3105" y="2473"/>
                  </a:cubicBezTo>
                  <a:cubicBezTo>
                    <a:pt x="3127" y="2359"/>
                    <a:pt x="3196" y="2199"/>
                    <a:pt x="3196" y="1993"/>
                  </a:cubicBezTo>
                  <a:cubicBezTo>
                    <a:pt x="3219" y="1605"/>
                    <a:pt x="3059" y="1103"/>
                    <a:pt x="2694" y="715"/>
                  </a:cubicBezTo>
                  <a:cubicBezTo>
                    <a:pt x="2374" y="327"/>
                    <a:pt x="1895" y="76"/>
                    <a:pt x="1507" y="30"/>
                  </a:cubicBezTo>
                  <a:cubicBezTo>
                    <a:pt x="1384" y="9"/>
                    <a:pt x="1275" y="1"/>
                    <a:pt x="1183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7" name="Google Shape;4687;p53"/>
            <p:cNvSpPr/>
            <p:nvPr/>
          </p:nvSpPr>
          <p:spPr>
            <a:xfrm>
              <a:off x="2934925" y="2831425"/>
              <a:ext cx="39975" cy="14125"/>
            </a:xfrm>
            <a:custGeom>
              <a:avLst/>
              <a:gdLst/>
              <a:ahLst/>
              <a:cxnLst/>
              <a:rect l="l" t="t" r="r" b="b"/>
              <a:pathLst>
                <a:path w="1599" h="565" extrusionOk="0">
                  <a:moveTo>
                    <a:pt x="765" y="1"/>
                  </a:moveTo>
                  <a:cubicBezTo>
                    <a:pt x="671" y="1"/>
                    <a:pt x="525" y="9"/>
                    <a:pt x="388" y="50"/>
                  </a:cubicBezTo>
                  <a:cubicBezTo>
                    <a:pt x="137" y="141"/>
                    <a:pt x="0" y="347"/>
                    <a:pt x="46" y="370"/>
                  </a:cubicBezTo>
                  <a:cubicBezTo>
                    <a:pt x="61" y="385"/>
                    <a:pt x="92" y="390"/>
                    <a:pt x="131" y="390"/>
                  </a:cubicBezTo>
                  <a:cubicBezTo>
                    <a:pt x="211" y="390"/>
                    <a:pt x="328" y="370"/>
                    <a:pt x="434" y="370"/>
                  </a:cubicBezTo>
                  <a:cubicBezTo>
                    <a:pt x="617" y="392"/>
                    <a:pt x="754" y="461"/>
                    <a:pt x="754" y="461"/>
                  </a:cubicBezTo>
                  <a:cubicBezTo>
                    <a:pt x="754" y="461"/>
                    <a:pt x="936" y="461"/>
                    <a:pt x="1142" y="507"/>
                  </a:cubicBezTo>
                  <a:cubicBezTo>
                    <a:pt x="1257" y="535"/>
                    <a:pt x="1382" y="564"/>
                    <a:pt x="1469" y="564"/>
                  </a:cubicBezTo>
                  <a:cubicBezTo>
                    <a:pt x="1520" y="564"/>
                    <a:pt x="1559" y="555"/>
                    <a:pt x="1575" y="529"/>
                  </a:cubicBezTo>
                  <a:cubicBezTo>
                    <a:pt x="1598" y="484"/>
                    <a:pt x="1461" y="347"/>
                    <a:pt x="1279" y="210"/>
                  </a:cubicBezTo>
                  <a:cubicBezTo>
                    <a:pt x="1096" y="96"/>
                    <a:pt x="868" y="4"/>
                    <a:pt x="868" y="4"/>
                  </a:cubicBezTo>
                  <a:cubicBezTo>
                    <a:pt x="868" y="4"/>
                    <a:pt x="828" y="1"/>
                    <a:pt x="765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8" name="Google Shape;4688;p53"/>
            <p:cNvSpPr/>
            <p:nvPr/>
          </p:nvSpPr>
          <p:spPr>
            <a:xfrm>
              <a:off x="2862450" y="2838950"/>
              <a:ext cx="87325" cy="76600"/>
            </a:xfrm>
            <a:custGeom>
              <a:avLst/>
              <a:gdLst/>
              <a:ahLst/>
              <a:cxnLst/>
              <a:rect l="l" t="t" r="r" b="b"/>
              <a:pathLst>
                <a:path w="3493" h="3064" extrusionOk="0">
                  <a:moveTo>
                    <a:pt x="3424" y="0"/>
                  </a:moveTo>
                  <a:cubicBezTo>
                    <a:pt x="3356" y="0"/>
                    <a:pt x="3173" y="548"/>
                    <a:pt x="2831" y="1004"/>
                  </a:cubicBezTo>
                  <a:cubicBezTo>
                    <a:pt x="2489" y="1507"/>
                    <a:pt x="2055" y="1872"/>
                    <a:pt x="2055" y="1895"/>
                  </a:cubicBezTo>
                  <a:cubicBezTo>
                    <a:pt x="2055" y="1895"/>
                    <a:pt x="1964" y="1986"/>
                    <a:pt x="1804" y="2146"/>
                  </a:cubicBezTo>
                  <a:cubicBezTo>
                    <a:pt x="1644" y="2283"/>
                    <a:pt x="1416" y="2465"/>
                    <a:pt x="1165" y="2602"/>
                  </a:cubicBezTo>
                  <a:cubicBezTo>
                    <a:pt x="891" y="2739"/>
                    <a:pt x="617" y="2853"/>
                    <a:pt x="389" y="2876"/>
                  </a:cubicBezTo>
                  <a:cubicBezTo>
                    <a:pt x="183" y="2922"/>
                    <a:pt x="23" y="2899"/>
                    <a:pt x="1" y="2945"/>
                  </a:cubicBezTo>
                  <a:cubicBezTo>
                    <a:pt x="1" y="2967"/>
                    <a:pt x="160" y="3036"/>
                    <a:pt x="411" y="3059"/>
                  </a:cubicBezTo>
                  <a:cubicBezTo>
                    <a:pt x="444" y="3062"/>
                    <a:pt x="478" y="3063"/>
                    <a:pt x="513" y="3063"/>
                  </a:cubicBezTo>
                  <a:cubicBezTo>
                    <a:pt x="750" y="3063"/>
                    <a:pt x="1043" y="2998"/>
                    <a:pt x="1302" y="2899"/>
                  </a:cubicBezTo>
                  <a:cubicBezTo>
                    <a:pt x="1621" y="2785"/>
                    <a:pt x="1895" y="2602"/>
                    <a:pt x="2101" y="2442"/>
                  </a:cubicBezTo>
                  <a:cubicBezTo>
                    <a:pt x="2283" y="2306"/>
                    <a:pt x="2420" y="2191"/>
                    <a:pt x="2420" y="2191"/>
                  </a:cubicBezTo>
                  <a:cubicBezTo>
                    <a:pt x="2420" y="2191"/>
                    <a:pt x="2854" y="1735"/>
                    <a:pt x="3128" y="1164"/>
                  </a:cubicBezTo>
                  <a:cubicBezTo>
                    <a:pt x="3424" y="616"/>
                    <a:pt x="3493" y="0"/>
                    <a:pt x="3424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9" name="Google Shape;4689;p53"/>
            <p:cNvSpPr/>
            <p:nvPr/>
          </p:nvSpPr>
          <p:spPr>
            <a:xfrm>
              <a:off x="2770575" y="2735650"/>
              <a:ext cx="37700" cy="175375"/>
            </a:xfrm>
            <a:custGeom>
              <a:avLst/>
              <a:gdLst/>
              <a:ahLst/>
              <a:cxnLst/>
              <a:rect l="l" t="t" r="r" b="b"/>
              <a:pathLst>
                <a:path w="1508" h="7015" extrusionOk="0">
                  <a:moveTo>
                    <a:pt x="1462" y="1"/>
                  </a:moveTo>
                  <a:cubicBezTo>
                    <a:pt x="1461" y="1"/>
                    <a:pt x="1256" y="161"/>
                    <a:pt x="1051" y="480"/>
                  </a:cubicBezTo>
                  <a:cubicBezTo>
                    <a:pt x="845" y="777"/>
                    <a:pt x="617" y="1211"/>
                    <a:pt x="457" y="1667"/>
                  </a:cubicBezTo>
                  <a:cubicBezTo>
                    <a:pt x="275" y="2124"/>
                    <a:pt x="160" y="2580"/>
                    <a:pt x="92" y="2945"/>
                  </a:cubicBezTo>
                  <a:cubicBezTo>
                    <a:pt x="46" y="3128"/>
                    <a:pt x="46" y="3265"/>
                    <a:pt x="24" y="3379"/>
                  </a:cubicBezTo>
                  <a:cubicBezTo>
                    <a:pt x="1" y="3493"/>
                    <a:pt x="1" y="3539"/>
                    <a:pt x="1" y="3539"/>
                  </a:cubicBezTo>
                  <a:cubicBezTo>
                    <a:pt x="1" y="3539"/>
                    <a:pt x="1" y="3607"/>
                    <a:pt x="1" y="3721"/>
                  </a:cubicBezTo>
                  <a:cubicBezTo>
                    <a:pt x="1" y="3813"/>
                    <a:pt x="1" y="3972"/>
                    <a:pt x="1" y="4155"/>
                  </a:cubicBezTo>
                  <a:cubicBezTo>
                    <a:pt x="46" y="4520"/>
                    <a:pt x="92" y="5000"/>
                    <a:pt x="252" y="5479"/>
                  </a:cubicBezTo>
                  <a:cubicBezTo>
                    <a:pt x="434" y="5935"/>
                    <a:pt x="663" y="6369"/>
                    <a:pt x="959" y="6643"/>
                  </a:cubicBezTo>
                  <a:cubicBezTo>
                    <a:pt x="1073" y="6780"/>
                    <a:pt x="1233" y="6871"/>
                    <a:pt x="1302" y="6940"/>
                  </a:cubicBezTo>
                  <a:cubicBezTo>
                    <a:pt x="1395" y="6977"/>
                    <a:pt x="1442" y="7014"/>
                    <a:pt x="1457" y="7014"/>
                  </a:cubicBezTo>
                  <a:cubicBezTo>
                    <a:pt x="1460" y="7014"/>
                    <a:pt x="1462" y="7012"/>
                    <a:pt x="1462" y="7008"/>
                  </a:cubicBezTo>
                  <a:cubicBezTo>
                    <a:pt x="1484" y="6985"/>
                    <a:pt x="1439" y="6940"/>
                    <a:pt x="1370" y="6871"/>
                  </a:cubicBezTo>
                  <a:cubicBezTo>
                    <a:pt x="1325" y="6780"/>
                    <a:pt x="1210" y="6689"/>
                    <a:pt x="1119" y="6529"/>
                  </a:cubicBezTo>
                  <a:cubicBezTo>
                    <a:pt x="891" y="6255"/>
                    <a:pt x="708" y="5821"/>
                    <a:pt x="594" y="5388"/>
                  </a:cubicBezTo>
                  <a:cubicBezTo>
                    <a:pt x="480" y="4954"/>
                    <a:pt x="480" y="4475"/>
                    <a:pt x="457" y="4132"/>
                  </a:cubicBezTo>
                  <a:cubicBezTo>
                    <a:pt x="457" y="3972"/>
                    <a:pt x="480" y="3835"/>
                    <a:pt x="480" y="3721"/>
                  </a:cubicBezTo>
                  <a:cubicBezTo>
                    <a:pt x="480" y="3630"/>
                    <a:pt x="503" y="3562"/>
                    <a:pt x="503" y="3562"/>
                  </a:cubicBezTo>
                  <a:cubicBezTo>
                    <a:pt x="503" y="3562"/>
                    <a:pt x="503" y="3516"/>
                    <a:pt x="503" y="3425"/>
                  </a:cubicBezTo>
                  <a:cubicBezTo>
                    <a:pt x="526" y="3310"/>
                    <a:pt x="503" y="3174"/>
                    <a:pt x="549" y="2991"/>
                  </a:cubicBezTo>
                  <a:cubicBezTo>
                    <a:pt x="571" y="2649"/>
                    <a:pt x="663" y="2192"/>
                    <a:pt x="777" y="1758"/>
                  </a:cubicBezTo>
                  <a:cubicBezTo>
                    <a:pt x="914" y="1302"/>
                    <a:pt x="1073" y="868"/>
                    <a:pt x="1233" y="549"/>
                  </a:cubicBezTo>
                  <a:cubicBezTo>
                    <a:pt x="1370" y="229"/>
                    <a:pt x="1507" y="24"/>
                    <a:pt x="1462" y="1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0" name="Google Shape;4690;p53"/>
            <p:cNvSpPr/>
            <p:nvPr/>
          </p:nvSpPr>
          <p:spPr>
            <a:xfrm>
              <a:off x="2768875" y="2868000"/>
              <a:ext cx="15425" cy="40075"/>
            </a:xfrm>
            <a:custGeom>
              <a:avLst/>
              <a:gdLst/>
              <a:ahLst/>
              <a:cxnLst/>
              <a:rect l="l" t="t" r="r" b="b"/>
              <a:pathLst>
                <a:path w="617" h="1603" extrusionOk="0">
                  <a:moveTo>
                    <a:pt x="353" y="0"/>
                  </a:moveTo>
                  <a:cubicBezTo>
                    <a:pt x="282" y="0"/>
                    <a:pt x="156" y="175"/>
                    <a:pt x="92" y="390"/>
                  </a:cubicBezTo>
                  <a:cubicBezTo>
                    <a:pt x="0" y="596"/>
                    <a:pt x="0" y="847"/>
                    <a:pt x="0" y="847"/>
                  </a:cubicBezTo>
                  <a:cubicBezTo>
                    <a:pt x="0" y="847"/>
                    <a:pt x="46" y="1098"/>
                    <a:pt x="183" y="1280"/>
                  </a:cubicBezTo>
                  <a:cubicBezTo>
                    <a:pt x="310" y="1471"/>
                    <a:pt x="476" y="1603"/>
                    <a:pt x="536" y="1603"/>
                  </a:cubicBezTo>
                  <a:cubicBezTo>
                    <a:pt x="541" y="1603"/>
                    <a:pt x="545" y="1602"/>
                    <a:pt x="548" y="1600"/>
                  </a:cubicBezTo>
                  <a:cubicBezTo>
                    <a:pt x="617" y="1554"/>
                    <a:pt x="525" y="1349"/>
                    <a:pt x="502" y="1166"/>
                  </a:cubicBezTo>
                  <a:cubicBezTo>
                    <a:pt x="480" y="984"/>
                    <a:pt x="480" y="801"/>
                    <a:pt x="480" y="801"/>
                  </a:cubicBezTo>
                  <a:cubicBezTo>
                    <a:pt x="480" y="801"/>
                    <a:pt x="434" y="641"/>
                    <a:pt x="434" y="436"/>
                  </a:cubicBezTo>
                  <a:cubicBezTo>
                    <a:pt x="411" y="231"/>
                    <a:pt x="434" y="25"/>
                    <a:pt x="365" y="2"/>
                  </a:cubicBezTo>
                  <a:cubicBezTo>
                    <a:pt x="362" y="1"/>
                    <a:pt x="357" y="0"/>
                    <a:pt x="353" y="0"/>
                  </a:cubicBezTo>
                  <a:close/>
                </a:path>
              </a:pathLst>
            </a:custGeom>
            <a:solidFill>
              <a:srgbClr val="C21A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1" name="Google Shape;4691;p53"/>
            <p:cNvSpPr/>
            <p:nvPr/>
          </p:nvSpPr>
          <p:spPr>
            <a:xfrm>
              <a:off x="2764300" y="2728800"/>
              <a:ext cx="267850" cy="201550"/>
            </a:xfrm>
            <a:custGeom>
              <a:avLst/>
              <a:gdLst/>
              <a:ahLst/>
              <a:cxnLst/>
              <a:rect l="l" t="t" r="r" b="b"/>
              <a:pathLst>
                <a:path w="10714" h="8062" extrusionOk="0">
                  <a:moveTo>
                    <a:pt x="9587" y="1"/>
                  </a:moveTo>
                  <a:lnTo>
                    <a:pt x="9587" y="1"/>
                  </a:lnTo>
                  <a:cubicBezTo>
                    <a:pt x="9907" y="1462"/>
                    <a:pt x="10318" y="3653"/>
                    <a:pt x="9176" y="3813"/>
                  </a:cubicBezTo>
                  <a:cubicBezTo>
                    <a:pt x="8853" y="3856"/>
                    <a:pt x="8558" y="3871"/>
                    <a:pt x="8290" y="3871"/>
                  </a:cubicBezTo>
                  <a:cubicBezTo>
                    <a:pt x="7620" y="3871"/>
                    <a:pt x="7113" y="3775"/>
                    <a:pt x="6714" y="3775"/>
                  </a:cubicBezTo>
                  <a:cubicBezTo>
                    <a:pt x="6428" y="3775"/>
                    <a:pt x="6197" y="3825"/>
                    <a:pt x="6004" y="3995"/>
                  </a:cubicBezTo>
                  <a:cubicBezTo>
                    <a:pt x="5530" y="4396"/>
                    <a:pt x="4300" y="6165"/>
                    <a:pt x="2998" y="6165"/>
                  </a:cubicBezTo>
                  <a:cubicBezTo>
                    <a:pt x="2669" y="6165"/>
                    <a:pt x="2336" y="6052"/>
                    <a:pt x="2009" y="5776"/>
                  </a:cubicBezTo>
                  <a:cubicBezTo>
                    <a:pt x="936" y="4863"/>
                    <a:pt x="800" y="2854"/>
                    <a:pt x="1096" y="1325"/>
                  </a:cubicBezTo>
                  <a:lnTo>
                    <a:pt x="1096" y="1325"/>
                  </a:lnTo>
                  <a:cubicBezTo>
                    <a:pt x="1" y="3744"/>
                    <a:pt x="708" y="6734"/>
                    <a:pt x="708" y="6734"/>
                  </a:cubicBezTo>
                  <a:cubicBezTo>
                    <a:pt x="611" y="7531"/>
                    <a:pt x="1428" y="8061"/>
                    <a:pt x="2541" y="8061"/>
                  </a:cubicBezTo>
                  <a:cubicBezTo>
                    <a:pt x="2991" y="8061"/>
                    <a:pt x="3489" y="7975"/>
                    <a:pt x="3995" y="7784"/>
                  </a:cubicBezTo>
                  <a:cubicBezTo>
                    <a:pt x="5775" y="7145"/>
                    <a:pt x="6962" y="5410"/>
                    <a:pt x="6962" y="5410"/>
                  </a:cubicBezTo>
                  <a:cubicBezTo>
                    <a:pt x="7215" y="5573"/>
                    <a:pt x="7487" y="5645"/>
                    <a:pt x="7765" y="5645"/>
                  </a:cubicBezTo>
                  <a:cubicBezTo>
                    <a:pt x="9167" y="5645"/>
                    <a:pt x="10713" y="3796"/>
                    <a:pt x="10637" y="2329"/>
                  </a:cubicBezTo>
                  <a:cubicBezTo>
                    <a:pt x="10614" y="1804"/>
                    <a:pt x="10272" y="845"/>
                    <a:pt x="95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2" name="Google Shape;4692;p53"/>
            <p:cNvSpPr/>
            <p:nvPr/>
          </p:nvSpPr>
          <p:spPr>
            <a:xfrm>
              <a:off x="2880150" y="2294550"/>
              <a:ext cx="190025" cy="191325"/>
            </a:xfrm>
            <a:custGeom>
              <a:avLst/>
              <a:gdLst/>
              <a:ahLst/>
              <a:cxnLst/>
              <a:rect l="l" t="t" r="r" b="b"/>
              <a:pathLst>
                <a:path w="7601" h="7653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1326" y="7278"/>
                    <a:pt x="2683" y="7652"/>
                    <a:pt x="3845" y="7652"/>
                  </a:cubicBezTo>
                  <a:cubicBezTo>
                    <a:pt x="5665" y="7652"/>
                    <a:pt x="7008" y="6734"/>
                    <a:pt x="7008" y="6734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3" name="Google Shape;4693;p53"/>
            <p:cNvSpPr/>
            <p:nvPr/>
          </p:nvSpPr>
          <p:spPr>
            <a:xfrm>
              <a:off x="2880150" y="2294550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228" y="1"/>
                  </a:moveTo>
                  <a:lnTo>
                    <a:pt x="0" y="6050"/>
                  </a:lnTo>
                  <a:cubicBezTo>
                    <a:pt x="571" y="6597"/>
                    <a:pt x="1164" y="6963"/>
                    <a:pt x="1735" y="7214"/>
                  </a:cubicBezTo>
                  <a:cubicBezTo>
                    <a:pt x="1351" y="5475"/>
                    <a:pt x="1146" y="3378"/>
                    <a:pt x="2954" y="3378"/>
                  </a:cubicBezTo>
                  <a:cubicBezTo>
                    <a:pt x="2974" y="3378"/>
                    <a:pt x="2993" y="3379"/>
                    <a:pt x="3013" y="3379"/>
                  </a:cubicBezTo>
                  <a:cubicBezTo>
                    <a:pt x="3835" y="3402"/>
                    <a:pt x="4657" y="3539"/>
                    <a:pt x="5478" y="3630"/>
                  </a:cubicBezTo>
                  <a:cubicBezTo>
                    <a:pt x="6117" y="3676"/>
                    <a:pt x="6756" y="3744"/>
                    <a:pt x="7396" y="3813"/>
                  </a:cubicBezTo>
                  <a:lnTo>
                    <a:pt x="7601" y="2238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4" name="Google Shape;4694;p53"/>
            <p:cNvSpPr/>
            <p:nvPr/>
          </p:nvSpPr>
          <p:spPr>
            <a:xfrm>
              <a:off x="3423825" y="1691375"/>
              <a:ext cx="240950" cy="296850"/>
            </a:xfrm>
            <a:custGeom>
              <a:avLst/>
              <a:gdLst/>
              <a:ahLst/>
              <a:cxnLst/>
              <a:rect l="l" t="t" r="r" b="b"/>
              <a:pathLst>
                <a:path w="9638" h="11874" extrusionOk="0">
                  <a:moveTo>
                    <a:pt x="3357" y="0"/>
                  </a:moveTo>
                  <a:cubicBezTo>
                    <a:pt x="1573" y="0"/>
                    <a:pt x="964" y="1508"/>
                    <a:pt x="964" y="1508"/>
                  </a:cubicBezTo>
                  <a:cubicBezTo>
                    <a:pt x="0" y="2779"/>
                    <a:pt x="1623" y="11874"/>
                    <a:pt x="3915" y="11874"/>
                  </a:cubicBezTo>
                  <a:cubicBezTo>
                    <a:pt x="4011" y="11874"/>
                    <a:pt x="4108" y="11858"/>
                    <a:pt x="4206" y="11825"/>
                  </a:cubicBezTo>
                  <a:cubicBezTo>
                    <a:pt x="6648" y="11003"/>
                    <a:pt x="9638" y="2193"/>
                    <a:pt x="4959" y="344"/>
                  </a:cubicBezTo>
                  <a:cubicBezTo>
                    <a:pt x="4342" y="98"/>
                    <a:pt x="3812" y="0"/>
                    <a:pt x="335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5" name="Google Shape;4695;p53"/>
            <p:cNvSpPr/>
            <p:nvPr/>
          </p:nvSpPr>
          <p:spPr>
            <a:xfrm>
              <a:off x="3456475" y="1740350"/>
              <a:ext cx="94750" cy="187875"/>
            </a:xfrm>
            <a:custGeom>
              <a:avLst/>
              <a:gdLst/>
              <a:ahLst/>
              <a:cxnLst/>
              <a:rect l="l" t="t" r="r" b="b"/>
              <a:pathLst>
                <a:path w="3790" h="7515" extrusionOk="0">
                  <a:moveTo>
                    <a:pt x="3036" y="4046"/>
                  </a:moveTo>
                  <a:cubicBezTo>
                    <a:pt x="3043" y="4054"/>
                    <a:pt x="3050" y="4063"/>
                    <a:pt x="3058" y="4074"/>
                  </a:cubicBezTo>
                  <a:lnTo>
                    <a:pt x="3058" y="4074"/>
                  </a:lnTo>
                  <a:cubicBezTo>
                    <a:pt x="3056" y="4066"/>
                    <a:pt x="3051" y="4060"/>
                    <a:pt x="3036" y="4046"/>
                  </a:cubicBezTo>
                  <a:close/>
                  <a:moveTo>
                    <a:pt x="3719" y="0"/>
                  </a:moveTo>
                  <a:cubicBezTo>
                    <a:pt x="3619" y="0"/>
                    <a:pt x="3227" y="70"/>
                    <a:pt x="2717" y="325"/>
                  </a:cubicBezTo>
                  <a:cubicBezTo>
                    <a:pt x="2146" y="599"/>
                    <a:pt x="1462" y="1101"/>
                    <a:pt x="982" y="1695"/>
                  </a:cubicBezTo>
                  <a:cubicBezTo>
                    <a:pt x="480" y="2311"/>
                    <a:pt x="183" y="2973"/>
                    <a:pt x="46" y="3543"/>
                  </a:cubicBezTo>
                  <a:cubicBezTo>
                    <a:pt x="24" y="3703"/>
                    <a:pt x="1" y="3772"/>
                    <a:pt x="1" y="4023"/>
                  </a:cubicBezTo>
                  <a:cubicBezTo>
                    <a:pt x="1" y="4228"/>
                    <a:pt x="24" y="4411"/>
                    <a:pt x="24" y="4593"/>
                  </a:cubicBezTo>
                  <a:cubicBezTo>
                    <a:pt x="69" y="4913"/>
                    <a:pt x="115" y="5164"/>
                    <a:pt x="115" y="5324"/>
                  </a:cubicBezTo>
                  <a:cubicBezTo>
                    <a:pt x="343" y="5141"/>
                    <a:pt x="549" y="4981"/>
                    <a:pt x="731" y="4845"/>
                  </a:cubicBezTo>
                  <a:cubicBezTo>
                    <a:pt x="822" y="4776"/>
                    <a:pt x="891" y="4708"/>
                    <a:pt x="982" y="4639"/>
                  </a:cubicBezTo>
                  <a:cubicBezTo>
                    <a:pt x="1074" y="4571"/>
                    <a:pt x="1119" y="4571"/>
                    <a:pt x="1165" y="4525"/>
                  </a:cubicBezTo>
                  <a:cubicBezTo>
                    <a:pt x="1279" y="4479"/>
                    <a:pt x="1370" y="4434"/>
                    <a:pt x="1439" y="4388"/>
                  </a:cubicBezTo>
                  <a:cubicBezTo>
                    <a:pt x="1530" y="4342"/>
                    <a:pt x="1530" y="4365"/>
                    <a:pt x="1553" y="4342"/>
                  </a:cubicBezTo>
                  <a:cubicBezTo>
                    <a:pt x="1644" y="4320"/>
                    <a:pt x="1667" y="4297"/>
                    <a:pt x="1667" y="4297"/>
                  </a:cubicBezTo>
                  <a:cubicBezTo>
                    <a:pt x="1682" y="4297"/>
                    <a:pt x="1687" y="4307"/>
                    <a:pt x="1716" y="4307"/>
                  </a:cubicBezTo>
                  <a:cubicBezTo>
                    <a:pt x="1730" y="4307"/>
                    <a:pt x="1751" y="4304"/>
                    <a:pt x="1781" y="4297"/>
                  </a:cubicBezTo>
                  <a:cubicBezTo>
                    <a:pt x="1793" y="4300"/>
                    <a:pt x="1805" y="4301"/>
                    <a:pt x="1816" y="4301"/>
                  </a:cubicBezTo>
                  <a:cubicBezTo>
                    <a:pt x="1842" y="4301"/>
                    <a:pt x="1867" y="4296"/>
                    <a:pt x="1894" y="4296"/>
                  </a:cubicBezTo>
                  <a:cubicBezTo>
                    <a:pt x="1947" y="4296"/>
                    <a:pt x="2009" y="4315"/>
                    <a:pt x="2101" y="4434"/>
                  </a:cubicBezTo>
                  <a:lnTo>
                    <a:pt x="2123" y="4479"/>
                  </a:lnTo>
                  <a:cubicBezTo>
                    <a:pt x="2169" y="4525"/>
                    <a:pt x="2238" y="4616"/>
                    <a:pt x="2238" y="4662"/>
                  </a:cubicBezTo>
                  <a:cubicBezTo>
                    <a:pt x="2260" y="4685"/>
                    <a:pt x="2123" y="4845"/>
                    <a:pt x="1850" y="5027"/>
                  </a:cubicBezTo>
                  <a:cubicBezTo>
                    <a:pt x="1599" y="5210"/>
                    <a:pt x="1188" y="5461"/>
                    <a:pt x="937" y="5826"/>
                  </a:cubicBezTo>
                  <a:cubicBezTo>
                    <a:pt x="754" y="6146"/>
                    <a:pt x="640" y="6534"/>
                    <a:pt x="800" y="6899"/>
                  </a:cubicBezTo>
                  <a:cubicBezTo>
                    <a:pt x="937" y="7241"/>
                    <a:pt x="1370" y="7447"/>
                    <a:pt x="1804" y="7492"/>
                  </a:cubicBezTo>
                  <a:cubicBezTo>
                    <a:pt x="1902" y="7508"/>
                    <a:pt x="2000" y="7515"/>
                    <a:pt x="2098" y="7515"/>
                  </a:cubicBezTo>
                  <a:cubicBezTo>
                    <a:pt x="2435" y="7515"/>
                    <a:pt x="2761" y="7428"/>
                    <a:pt x="2991" y="7287"/>
                  </a:cubicBezTo>
                  <a:cubicBezTo>
                    <a:pt x="3333" y="7127"/>
                    <a:pt x="3402" y="6899"/>
                    <a:pt x="3425" y="6762"/>
                  </a:cubicBezTo>
                  <a:cubicBezTo>
                    <a:pt x="3425" y="6625"/>
                    <a:pt x="3402" y="6556"/>
                    <a:pt x="3379" y="6556"/>
                  </a:cubicBezTo>
                  <a:cubicBezTo>
                    <a:pt x="3288" y="6556"/>
                    <a:pt x="3310" y="6899"/>
                    <a:pt x="2831" y="7081"/>
                  </a:cubicBezTo>
                  <a:cubicBezTo>
                    <a:pt x="2679" y="7142"/>
                    <a:pt x="2486" y="7183"/>
                    <a:pt x="2293" y="7183"/>
                  </a:cubicBezTo>
                  <a:cubicBezTo>
                    <a:pt x="2197" y="7183"/>
                    <a:pt x="2101" y="7173"/>
                    <a:pt x="2009" y="7150"/>
                  </a:cubicBezTo>
                  <a:cubicBezTo>
                    <a:pt x="1713" y="7081"/>
                    <a:pt x="1484" y="6922"/>
                    <a:pt x="1439" y="6693"/>
                  </a:cubicBezTo>
                  <a:cubicBezTo>
                    <a:pt x="1393" y="6488"/>
                    <a:pt x="1484" y="6237"/>
                    <a:pt x="1667" y="6009"/>
                  </a:cubicBezTo>
                  <a:cubicBezTo>
                    <a:pt x="1804" y="5826"/>
                    <a:pt x="2101" y="5643"/>
                    <a:pt x="2420" y="5461"/>
                  </a:cubicBezTo>
                  <a:cubicBezTo>
                    <a:pt x="2694" y="5278"/>
                    <a:pt x="3105" y="5027"/>
                    <a:pt x="3196" y="4662"/>
                  </a:cubicBezTo>
                  <a:cubicBezTo>
                    <a:pt x="3279" y="4351"/>
                    <a:pt x="3137" y="4172"/>
                    <a:pt x="3058" y="4074"/>
                  </a:cubicBezTo>
                  <a:lnTo>
                    <a:pt x="3058" y="4074"/>
                  </a:lnTo>
                  <a:cubicBezTo>
                    <a:pt x="3059" y="4078"/>
                    <a:pt x="3059" y="4083"/>
                    <a:pt x="3059" y="4091"/>
                  </a:cubicBezTo>
                  <a:cubicBezTo>
                    <a:pt x="2991" y="3977"/>
                    <a:pt x="2900" y="3863"/>
                    <a:pt x="2808" y="3795"/>
                  </a:cubicBezTo>
                  <a:cubicBezTo>
                    <a:pt x="2694" y="3726"/>
                    <a:pt x="2557" y="3658"/>
                    <a:pt x="2466" y="3612"/>
                  </a:cubicBezTo>
                  <a:cubicBezTo>
                    <a:pt x="2261" y="3575"/>
                    <a:pt x="2086" y="3537"/>
                    <a:pt x="1955" y="3537"/>
                  </a:cubicBezTo>
                  <a:cubicBezTo>
                    <a:pt x="1925" y="3537"/>
                    <a:pt x="1898" y="3539"/>
                    <a:pt x="1872" y="3543"/>
                  </a:cubicBezTo>
                  <a:cubicBezTo>
                    <a:pt x="1599" y="3566"/>
                    <a:pt x="1530" y="3589"/>
                    <a:pt x="1530" y="3589"/>
                  </a:cubicBezTo>
                  <a:cubicBezTo>
                    <a:pt x="1530" y="3589"/>
                    <a:pt x="1484" y="3612"/>
                    <a:pt x="1279" y="3658"/>
                  </a:cubicBezTo>
                  <a:cubicBezTo>
                    <a:pt x="1233" y="3680"/>
                    <a:pt x="1119" y="3703"/>
                    <a:pt x="1119" y="3703"/>
                  </a:cubicBezTo>
                  <a:cubicBezTo>
                    <a:pt x="1096" y="3726"/>
                    <a:pt x="1074" y="3726"/>
                    <a:pt x="1051" y="3749"/>
                  </a:cubicBezTo>
                  <a:cubicBezTo>
                    <a:pt x="1016" y="3760"/>
                    <a:pt x="1011" y="3760"/>
                    <a:pt x="1011" y="3760"/>
                  </a:cubicBezTo>
                  <a:cubicBezTo>
                    <a:pt x="1011" y="3760"/>
                    <a:pt x="1016" y="3760"/>
                    <a:pt x="1005" y="3772"/>
                  </a:cubicBezTo>
                  <a:cubicBezTo>
                    <a:pt x="1005" y="3772"/>
                    <a:pt x="982" y="3795"/>
                    <a:pt x="982" y="3795"/>
                  </a:cubicBezTo>
                  <a:cubicBezTo>
                    <a:pt x="959" y="3772"/>
                    <a:pt x="937" y="3840"/>
                    <a:pt x="959" y="3521"/>
                  </a:cubicBezTo>
                  <a:cubicBezTo>
                    <a:pt x="1005" y="3041"/>
                    <a:pt x="1210" y="2425"/>
                    <a:pt x="1576" y="1877"/>
                  </a:cubicBezTo>
                  <a:cubicBezTo>
                    <a:pt x="1918" y="1307"/>
                    <a:pt x="2443" y="804"/>
                    <a:pt x="2922" y="508"/>
                  </a:cubicBezTo>
                  <a:cubicBezTo>
                    <a:pt x="3379" y="188"/>
                    <a:pt x="3790" y="74"/>
                    <a:pt x="3744" y="6"/>
                  </a:cubicBezTo>
                  <a:cubicBezTo>
                    <a:pt x="3744" y="2"/>
                    <a:pt x="3736" y="0"/>
                    <a:pt x="37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6" name="Google Shape;4696;p53"/>
            <p:cNvSpPr/>
            <p:nvPr/>
          </p:nvSpPr>
          <p:spPr>
            <a:xfrm>
              <a:off x="3490725" y="1706250"/>
              <a:ext cx="56500" cy="20550"/>
            </a:xfrm>
            <a:custGeom>
              <a:avLst/>
              <a:gdLst/>
              <a:ahLst/>
              <a:cxnLst/>
              <a:rect l="l" t="t" r="r" b="b"/>
              <a:pathLst>
                <a:path w="2260" h="822" extrusionOk="0">
                  <a:moveTo>
                    <a:pt x="1256" y="0"/>
                  </a:moveTo>
                  <a:cubicBezTo>
                    <a:pt x="685" y="23"/>
                    <a:pt x="137" y="205"/>
                    <a:pt x="69" y="434"/>
                  </a:cubicBezTo>
                  <a:cubicBezTo>
                    <a:pt x="0" y="639"/>
                    <a:pt x="411" y="822"/>
                    <a:pt x="1005" y="822"/>
                  </a:cubicBezTo>
                  <a:cubicBezTo>
                    <a:pt x="1598" y="822"/>
                    <a:pt x="2123" y="616"/>
                    <a:pt x="2191" y="411"/>
                  </a:cubicBezTo>
                  <a:cubicBezTo>
                    <a:pt x="2260" y="183"/>
                    <a:pt x="1849" y="0"/>
                    <a:pt x="1256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7" name="Google Shape;4697;p53"/>
            <p:cNvSpPr/>
            <p:nvPr/>
          </p:nvSpPr>
          <p:spPr>
            <a:xfrm>
              <a:off x="3444900" y="1744800"/>
              <a:ext cx="143425" cy="182350"/>
            </a:xfrm>
            <a:custGeom>
              <a:avLst/>
              <a:gdLst/>
              <a:ahLst/>
              <a:cxnLst/>
              <a:rect l="l" t="t" r="r" b="b"/>
              <a:pathLst>
                <a:path w="5737" h="7294" extrusionOk="0">
                  <a:moveTo>
                    <a:pt x="3758" y="0"/>
                  </a:moveTo>
                  <a:cubicBezTo>
                    <a:pt x="2421" y="0"/>
                    <a:pt x="1354" y="2247"/>
                    <a:pt x="1354" y="2247"/>
                  </a:cubicBezTo>
                  <a:cubicBezTo>
                    <a:pt x="1354" y="2247"/>
                    <a:pt x="0" y="7293"/>
                    <a:pt x="2348" y="7293"/>
                  </a:cubicBezTo>
                  <a:cubicBezTo>
                    <a:pt x="2477" y="7293"/>
                    <a:pt x="2617" y="7278"/>
                    <a:pt x="2769" y="7246"/>
                  </a:cubicBezTo>
                  <a:cubicBezTo>
                    <a:pt x="5691" y="6652"/>
                    <a:pt x="5736" y="649"/>
                    <a:pt x="4184" y="79"/>
                  </a:cubicBezTo>
                  <a:cubicBezTo>
                    <a:pt x="4040" y="25"/>
                    <a:pt x="3898" y="0"/>
                    <a:pt x="375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8" name="Google Shape;4698;p53"/>
            <p:cNvSpPr/>
            <p:nvPr/>
          </p:nvSpPr>
          <p:spPr>
            <a:xfrm>
              <a:off x="2339175" y="1323575"/>
              <a:ext cx="1298800" cy="1029950"/>
            </a:xfrm>
            <a:custGeom>
              <a:avLst/>
              <a:gdLst/>
              <a:ahLst/>
              <a:cxnLst/>
              <a:rect l="l" t="t" r="r" b="b"/>
              <a:pathLst>
                <a:path w="51952" h="41198" extrusionOk="0">
                  <a:moveTo>
                    <a:pt x="25813" y="0"/>
                  </a:moveTo>
                  <a:cubicBezTo>
                    <a:pt x="18679" y="0"/>
                    <a:pt x="14449" y="3141"/>
                    <a:pt x="14449" y="3141"/>
                  </a:cubicBezTo>
                  <a:cubicBezTo>
                    <a:pt x="2215" y="11335"/>
                    <a:pt x="9268" y="24300"/>
                    <a:pt x="9268" y="24300"/>
                  </a:cubicBezTo>
                  <a:cubicBezTo>
                    <a:pt x="9268" y="24300"/>
                    <a:pt x="7861" y="23000"/>
                    <a:pt x="5976" y="23000"/>
                  </a:cubicBezTo>
                  <a:cubicBezTo>
                    <a:pt x="4971" y="23000"/>
                    <a:pt x="3830" y="23370"/>
                    <a:pt x="2694" y="24506"/>
                  </a:cubicBezTo>
                  <a:cubicBezTo>
                    <a:pt x="1" y="27199"/>
                    <a:pt x="3470" y="33271"/>
                    <a:pt x="7305" y="34777"/>
                  </a:cubicBezTo>
                  <a:cubicBezTo>
                    <a:pt x="8242" y="35146"/>
                    <a:pt x="9040" y="35295"/>
                    <a:pt x="9719" y="35295"/>
                  </a:cubicBezTo>
                  <a:cubicBezTo>
                    <a:pt x="12564" y="35295"/>
                    <a:pt x="13308" y="32677"/>
                    <a:pt x="13308" y="32677"/>
                  </a:cubicBezTo>
                  <a:cubicBezTo>
                    <a:pt x="15356" y="36814"/>
                    <a:pt x="22863" y="41197"/>
                    <a:pt x="31104" y="41197"/>
                  </a:cubicBezTo>
                  <a:cubicBezTo>
                    <a:pt x="32230" y="41197"/>
                    <a:pt x="33371" y="41115"/>
                    <a:pt x="34513" y="40940"/>
                  </a:cubicBezTo>
                  <a:cubicBezTo>
                    <a:pt x="43460" y="39570"/>
                    <a:pt x="51951" y="32152"/>
                    <a:pt x="44921" y="20694"/>
                  </a:cubicBezTo>
                  <a:cubicBezTo>
                    <a:pt x="44145" y="14189"/>
                    <a:pt x="44647" y="4830"/>
                    <a:pt x="34330" y="1429"/>
                  </a:cubicBezTo>
                  <a:cubicBezTo>
                    <a:pt x="31172" y="386"/>
                    <a:pt x="28314" y="0"/>
                    <a:pt x="25813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9" name="Google Shape;4699;p53"/>
            <p:cNvSpPr/>
            <p:nvPr/>
          </p:nvSpPr>
          <p:spPr>
            <a:xfrm>
              <a:off x="2687275" y="1459725"/>
              <a:ext cx="950700" cy="893925"/>
            </a:xfrm>
            <a:custGeom>
              <a:avLst/>
              <a:gdLst/>
              <a:ahLst/>
              <a:cxnLst/>
              <a:rect l="l" t="t" r="r" b="b"/>
              <a:pathLst>
                <a:path w="38028" h="35757" extrusionOk="0">
                  <a:moveTo>
                    <a:pt x="26751" y="1"/>
                  </a:moveTo>
                  <a:lnTo>
                    <a:pt x="26751" y="1"/>
                  </a:lnTo>
                  <a:cubicBezTo>
                    <a:pt x="29833" y="4292"/>
                    <a:pt x="29787" y="9975"/>
                    <a:pt x="30312" y="14358"/>
                  </a:cubicBezTo>
                  <a:cubicBezTo>
                    <a:pt x="37320" y="25816"/>
                    <a:pt x="28829" y="33234"/>
                    <a:pt x="19881" y="34604"/>
                  </a:cubicBezTo>
                  <a:cubicBezTo>
                    <a:pt x="18733" y="34782"/>
                    <a:pt x="17586" y="34865"/>
                    <a:pt x="16454" y="34865"/>
                  </a:cubicBezTo>
                  <a:cubicBezTo>
                    <a:pt x="9483" y="34865"/>
                    <a:pt x="3044" y="31711"/>
                    <a:pt x="0" y="28235"/>
                  </a:cubicBezTo>
                  <a:lnTo>
                    <a:pt x="0" y="28235"/>
                  </a:lnTo>
                  <a:cubicBezTo>
                    <a:pt x="2659" y="32065"/>
                    <a:pt x="9578" y="35756"/>
                    <a:pt x="17144" y="35756"/>
                  </a:cubicBezTo>
                  <a:cubicBezTo>
                    <a:pt x="18282" y="35756"/>
                    <a:pt x="19434" y="35673"/>
                    <a:pt x="20589" y="35494"/>
                  </a:cubicBezTo>
                  <a:cubicBezTo>
                    <a:pt x="29536" y="34124"/>
                    <a:pt x="38027" y="26706"/>
                    <a:pt x="30997" y="15248"/>
                  </a:cubicBezTo>
                  <a:cubicBezTo>
                    <a:pt x="30449" y="10546"/>
                    <a:pt x="30540" y="4360"/>
                    <a:pt x="267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0" name="Google Shape;4700;p53"/>
            <p:cNvSpPr/>
            <p:nvPr/>
          </p:nvSpPr>
          <p:spPr>
            <a:xfrm>
              <a:off x="2424200" y="2111375"/>
              <a:ext cx="245975" cy="94725"/>
            </a:xfrm>
            <a:custGeom>
              <a:avLst/>
              <a:gdLst/>
              <a:ahLst/>
              <a:cxnLst/>
              <a:rect l="l" t="t" r="r" b="b"/>
              <a:pathLst>
                <a:path w="9839" h="3789" extrusionOk="0">
                  <a:moveTo>
                    <a:pt x="1" y="1"/>
                  </a:moveTo>
                  <a:cubicBezTo>
                    <a:pt x="1051" y="1462"/>
                    <a:pt x="2443" y="2694"/>
                    <a:pt x="3904" y="3265"/>
                  </a:cubicBezTo>
                  <a:cubicBezTo>
                    <a:pt x="4846" y="3638"/>
                    <a:pt x="5648" y="3788"/>
                    <a:pt x="6328" y="3788"/>
                  </a:cubicBezTo>
                  <a:cubicBezTo>
                    <a:pt x="8732" y="3788"/>
                    <a:pt x="9625" y="1912"/>
                    <a:pt x="9838" y="1325"/>
                  </a:cubicBezTo>
                  <a:cubicBezTo>
                    <a:pt x="9587" y="982"/>
                    <a:pt x="9382" y="617"/>
                    <a:pt x="9199" y="275"/>
                  </a:cubicBezTo>
                  <a:cubicBezTo>
                    <a:pt x="9199" y="275"/>
                    <a:pt x="8470" y="2893"/>
                    <a:pt x="5619" y="2893"/>
                  </a:cubicBezTo>
                  <a:cubicBezTo>
                    <a:pt x="4939" y="2893"/>
                    <a:pt x="4137" y="2744"/>
                    <a:pt x="3196" y="2375"/>
                  </a:cubicBezTo>
                  <a:cubicBezTo>
                    <a:pt x="2055" y="1918"/>
                    <a:pt x="937" y="1051"/>
                    <a:pt x="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1" name="Google Shape;4701;p53"/>
            <p:cNvSpPr/>
            <p:nvPr/>
          </p:nvSpPr>
          <p:spPr>
            <a:xfrm>
              <a:off x="3235075" y="2264425"/>
              <a:ext cx="41675" cy="23775"/>
            </a:xfrm>
            <a:custGeom>
              <a:avLst/>
              <a:gdLst/>
              <a:ahLst/>
              <a:cxnLst/>
              <a:rect l="l" t="t" r="r" b="b"/>
              <a:pathLst>
                <a:path w="1667" h="951" extrusionOk="0">
                  <a:moveTo>
                    <a:pt x="1192" y="0"/>
                  </a:moveTo>
                  <a:cubicBezTo>
                    <a:pt x="1073" y="0"/>
                    <a:pt x="938" y="21"/>
                    <a:pt x="799" y="65"/>
                  </a:cubicBezTo>
                  <a:cubicBezTo>
                    <a:pt x="343" y="179"/>
                    <a:pt x="1" y="475"/>
                    <a:pt x="23" y="704"/>
                  </a:cubicBezTo>
                  <a:cubicBezTo>
                    <a:pt x="54" y="859"/>
                    <a:pt x="233" y="951"/>
                    <a:pt x="487" y="951"/>
                  </a:cubicBezTo>
                  <a:cubicBezTo>
                    <a:pt x="607" y="951"/>
                    <a:pt x="744" y="930"/>
                    <a:pt x="891" y="886"/>
                  </a:cubicBezTo>
                  <a:cubicBezTo>
                    <a:pt x="1324" y="772"/>
                    <a:pt x="1667" y="475"/>
                    <a:pt x="1644" y="247"/>
                  </a:cubicBezTo>
                  <a:cubicBezTo>
                    <a:pt x="1628" y="92"/>
                    <a:pt x="1444" y="0"/>
                    <a:pt x="1192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2" name="Google Shape;4702;p53"/>
            <p:cNvSpPr/>
            <p:nvPr/>
          </p:nvSpPr>
          <p:spPr>
            <a:xfrm>
              <a:off x="2434475" y="1959425"/>
              <a:ext cx="168925" cy="204775"/>
            </a:xfrm>
            <a:custGeom>
              <a:avLst/>
              <a:gdLst/>
              <a:ahLst/>
              <a:cxnLst/>
              <a:rect l="l" t="t" r="r" b="b"/>
              <a:pathLst>
                <a:path w="6757" h="8191" extrusionOk="0">
                  <a:moveTo>
                    <a:pt x="1377" y="0"/>
                  </a:moveTo>
                  <a:cubicBezTo>
                    <a:pt x="70" y="0"/>
                    <a:pt x="92" y="2336"/>
                    <a:pt x="92" y="2336"/>
                  </a:cubicBezTo>
                  <a:cubicBezTo>
                    <a:pt x="1" y="4778"/>
                    <a:pt x="3402" y="7859"/>
                    <a:pt x="4908" y="8156"/>
                  </a:cubicBezTo>
                  <a:cubicBezTo>
                    <a:pt x="5026" y="8180"/>
                    <a:pt x="5138" y="8191"/>
                    <a:pt x="5242" y="8191"/>
                  </a:cubicBezTo>
                  <a:cubicBezTo>
                    <a:pt x="6448" y="8191"/>
                    <a:pt x="6757" y="6741"/>
                    <a:pt x="6757" y="6741"/>
                  </a:cubicBezTo>
                  <a:cubicBezTo>
                    <a:pt x="6757" y="6741"/>
                    <a:pt x="4931" y="6011"/>
                    <a:pt x="4497" y="4573"/>
                  </a:cubicBezTo>
                  <a:cubicBezTo>
                    <a:pt x="4170" y="3426"/>
                    <a:pt x="5250" y="3310"/>
                    <a:pt x="5701" y="3310"/>
                  </a:cubicBezTo>
                  <a:cubicBezTo>
                    <a:pt x="5816" y="3310"/>
                    <a:pt x="5890" y="3317"/>
                    <a:pt x="5890" y="3317"/>
                  </a:cubicBezTo>
                  <a:cubicBezTo>
                    <a:pt x="5890" y="3317"/>
                    <a:pt x="2945" y="144"/>
                    <a:pt x="1507" y="7"/>
                  </a:cubicBezTo>
                  <a:cubicBezTo>
                    <a:pt x="1462" y="2"/>
                    <a:pt x="1419" y="0"/>
                    <a:pt x="137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3" name="Google Shape;4703;p53"/>
            <p:cNvSpPr/>
            <p:nvPr/>
          </p:nvSpPr>
          <p:spPr>
            <a:xfrm>
              <a:off x="2440175" y="1959550"/>
              <a:ext cx="175800" cy="205925"/>
            </a:xfrm>
            <a:custGeom>
              <a:avLst/>
              <a:gdLst/>
              <a:ahLst/>
              <a:cxnLst/>
              <a:rect l="l" t="t" r="r" b="b"/>
              <a:pathLst>
                <a:path w="7032" h="8237" extrusionOk="0">
                  <a:moveTo>
                    <a:pt x="1367" y="0"/>
                  </a:moveTo>
                  <a:cubicBezTo>
                    <a:pt x="1338" y="0"/>
                    <a:pt x="1308" y="1"/>
                    <a:pt x="1279" y="2"/>
                  </a:cubicBezTo>
                  <a:cubicBezTo>
                    <a:pt x="1051" y="2"/>
                    <a:pt x="823" y="48"/>
                    <a:pt x="640" y="139"/>
                  </a:cubicBezTo>
                  <a:cubicBezTo>
                    <a:pt x="457" y="254"/>
                    <a:pt x="320" y="368"/>
                    <a:pt x="229" y="505"/>
                  </a:cubicBezTo>
                  <a:cubicBezTo>
                    <a:pt x="69" y="779"/>
                    <a:pt x="24" y="1007"/>
                    <a:pt x="24" y="1167"/>
                  </a:cubicBezTo>
                  <a:cubicBezTo>
                    <a:pt x="1" y="1326"/>
                    <a:pt x="1" y="1395"/>
                    <a:pt x="47" y="1395"/>
                  </a:cubicBezTo>
                  <a:cubicBezTo>
                    <a:pt x="49" y="1395"/>
                    <a:pt x="51" y="1396"/>
                    <a:pt x="53" y="1396"/>
                  </a:cubicBezTo>
                  <a:cubicBezTo>
                    <a:pt x="117" y="1396"/>
                    <a:pt x="147" y="1040"/>
                    <a:pt x="457" y="642"/>
                  </a:cubicBezTo>
                  <a:cubicBezTo>
                    <a:pt x="596" y="483"/>
                    <a:pt x="838" y="359"/>
                    <a:pt x="1124" y="359"/>
                  </a:cubicBezTo>
                  <a:cubicBezTo>
                    <a:pt x="1167" y="359"/>
                    <a:pt x="1211" y="362"/>
                    <a:pt x="1256" y="368"/>
                  </a:cubicBezTo>
                  <a:cubicBezTo>
                    <a:pt x="1599" y="390"/>
                    <a:pt x="1987" y="527"/>
                    <a:pt x="2352" y="733"/>
                  </a:cubicBezTo>
                  <a:cubicBezTo>
                    <a:pt x="3105" y="1144"/>
                    <a:pt x="3836" y="1737"/>
                    <a:pt x="4452" y="2331"/>
                  </a:cubicBezTo>
                  <a:cubicBezTo>
                    <a:pt x="4612" y="2490"/>
                    <a:pt x="4771" y="2627"/>
                    <a:pt x="4908" y="2787"/>
                  </a:cubicBezTo>
                  <a:cubicBezTo>
                    <a:pt x="4977" y="2856"/>
                    <a:pt x="5068" y="2947"/>
                    <a:pt x="5091" y="2993"/>
                  </a:cubicBezTo>
                  <a:lnTo>
                    <a:pt x="5114" y="3015"/>
                  </a:lnTo>
                  <a:cubicBezTo>
                    <a:pt x="5130" y="3049"/>
                    <a:pt x="5135" y="3070"/>
                    <a:pt x="5118" y="3070"/>
                  </a:cubicBezTo>
                  <a:cubicBezTo>
                    <a:pt x="5112" y="3070"/>
                    <a:pt x="5103" y="3067"/>
                    <a:pt x="5091" y="3061"/>
                  </a:cubicBezTo>
                  <a:cubicBezTo>
                    <a:pt x="5068" y="3038"/>
                    <a:pt x="5045" y="3038"/>
                    <a:pt x="5022" y="3038"/>
                  </a:cubicBezTo>
                  <a:lnTo>
                    <a:pt x="4885" y="3038"/>
                  </a:lnTo>
                  <a:cubicBezTo>
                    <a:pt x="4817" y="3061"/>
                    <a:pt x="4771" y="3084"/>
                    <a:pt x="4703" y="3107"/>
                  </a:cubicBezTo>
                  <a:cubicBezTo>
                    <a:pt x="4589" y="3152"/>
                    <a:pt x="4475" y="3198"/>
                    <a:pt x="4383" y="3244"/>
                  </a:cubicBezTo>
                  <a:cubicBezTo>
                    <a:pt x="4246" y="3381"/>
                    <a:pt x="4109" y="3472"/>
                    <a:pt x="4064" y="3563"/>
                  </a:cubicBezTo>
                  <a:cubicBezTo>
                    <a:pt x="4018" y="3654"/>
                    <a:pt x="3995" y="3700"/>
                    <a:pt x="3995" y="3700"/>
                  </a:cubicBezTo>
                  <a:cubicBezTo>
                    <a:pt x="3995" y="3700"/>
                    <a:pt x="3972" y="3746"/>
                    <a:pt x="3927" y="3837"/>
                  </a:cubicBezTo>
                  <a:cubicBezTo>
                    <a:pt x="3904" y="3928"/>
                    <a:pt x="3858" y="4065"/>
                    <a:pt x="3836" y="4225"/>
                  </a:cubicBezTo>
                  <a:cubicBezTo>
                    <a:pt x="3836" y="4568"/>
                    <a:pt x="3904" y="5001"/>
                    <a:pt x="4155" y="5435"/>
                  </a:cubicBezTo>
                  <a:cubicBezTo>
                    <a:pt x="4406" y="5869"/>
                    <a:pt x="4817" y="6325"/>
                    <a:pt x="5410" y="6645"/>
                  </a:cubicBezTo>
                  <a:cubicBezTo>
                    <a:pt x="5547" y="6713"/>
                    <a:pt x="5707" y="6782"/>
                    <a:pt x="5867" y="6850"/>
                  </a:cubicBezTo>
                  <a:cubicBezTo>
                    <a:pt x="5935" y="6896"/>
                    <a:pt x="6004" y="6919"/>
                    <a:pt x="6095" y="6941"/>
                  </a:cubicBezTo>
                  <a:lnTo>
                    <a:pt x="6187" y="6941"/>
                  </a:lnTo>
                  <a:cubicBezTo>
                    <a:pt x="6232" y="6941"/>
                    <a:pt x="6232" y="6987"/>
                    <a:pt x="6232" y="7033"/>
                  </a:cubicBezTo>
                  <a:cubicBezTo>
                    <a:pt x="6232" y="7033"/>
                    <a:pt x="6164" y="7192"/>
                    <a:pt x="6118" y="7284"/>
                  </a:cubicBezTo>
                  <a:cubicBezTo>
                    <a:pt x="6004" y="7489"/>
                    <a:pt x="5844" y="7649"/>
                    <a:pt x="5593" y="7695"/>
                  </a:cubicBezTo>
                  <a:cubicBezTo>
                    <a:pt x="5479" y="7729"/>
                    <a:pt x="5348" y="7746"/>
                    <a:pt x="5211" y="7746"/>
                  </a:cubicBezTo>
                  <a:cubicBezTo>
                    <a:pt x="5074" y="7746"/>
                    <a:pt x="4931" y="7729"/>
                    <a:pt x="4794" y="7695"/>
                  </a:cubicBezTo>
                  <a:cubicBezTo>
                    <a:pt x="4246" y="7603"/>
                    <a:pt x="3744" y="7398"/>
                    <a:pt x="3333" y="7192"/>
                  </a:cubicBezTo>
                  <a:cubicBezTo>
                    <a:pt x="2552" y="6802"/>
                    <a:pt x="2121" y="6390"/>
                    <a:pt x="2042" y="6390"/>
                  </a:cubicBezTo>
                  <a:cubicBezTo>
                    <a:pt x="2038" y="6390"/>
                    <a:pt x="2035" y="6391"/>
                    <a:pt x="2032" y="6394"/>
                  </a:cubicBezTo>
                  <a:cubicBezTo>
                    <a:pt x="1987" y="6416"/>
                    <a:pt x="2329" y="6941"/>
                    <a:pt x="3151" y="7466"/>
                  </a:cubicBezTo>
                  <a:cubicBezTo>
                    <a:pt x="3539" y="7717"/>
                    <a:pt x="4041" y="7991"/>
                    <a:pt x="4680" y="8151"/>
                  </a:cubicBezTo>
                  <a:cubicBezTo>
                    <a:pt x="4860" y="8206"/>
                    <a:pt x="5065" y="8237"/>
                    <a:pt x="5284" y="8237"/>
                  </a:cubicBezTo>
                  <a:cubicBezTo>
                    <a:pt x="5427" y="8237"/>
                    <a:pt x="5577" y="8224"/>
                    <a:pt x="5730" y="8197"/>
                  </a:cubicBezTo>
                  <a:cubicBezTo>
                    <a:pt x="6118" y="8151"/>
                    <a:pt x="6483" y="7854"/>
                    <a:pt x="6689" y="7558"/>
                  </a:cubicBezTo>
                  <a:cubicBezTo>
                    <a:pt x="6780" y="7398"/>
                    <a:pt x="6871" y="7261"/>
                    <a:pt x="6917" y="6987"/>
                  </a:cubicBezTo>
                  <a:lnTo>
                    <a:pt x="7008" y="6622"/>
                  </a:lnTo>
                  <a:cubicBezTo>
                    <a:pt x="7008" y="6599"/>
                    <a:pt x="7031" y="6553"/>
                    <a:pt x="7031" y="6530"/>
                  </a:cubicBezTo>
                  <a:lnTo>
                    <a:pt x="6940" y="6508"/>
                  </a:lnTo>
                  <a:lnTo>
                    <a:pt x="6734" y="6439"/>
                  </a:lnTo>
                  <a:lnTo>
                    <a:pt x="6369" y="6325"/>
                  </a:lnTo>
                  <a:cubicBezTo>
                    <a:pt x="6301" y="6302"/>
                    <a:pt x="6232" y="6279"/>
                    <a:pt x="6187" y="6257"/>
                  </a:cubicBezTo>
                  <a:cubicBezTo>
                    <a:pt x="6050" y="6188"/>
                    <a:pt x="5935" y="6142"/>
                    <a:pt x="5821" y="6074"/>
                  </a:cubicBezTo>
                  <a:cubicBezTo>
                    <a:pt x="5388" y="5800"/>
                    <a:pt x="5091" y="5435"/>
                    <a:pt x="4931" y="5092"/>
                  </a:cubicBezTo>
                  <a:cubicBezTo>
                    <a:pt x="4749" y="4750"/>
                    <a:pt x="4726" y="4453"/>
                    <a:pt x="4749" y="4271"/>
                  </a:cubicBezTo>
                  <a:cubicBezTo>
                    <a:pt x="4771" y="4179"/>
                    <a:pt x="4771" y="4111"/>
                    <a:pt x="4794" y="4065"/>
                  </a:cubicBezTo>
                  <a:cubicBezTo>
                    <a:pt x="4817" y="4043"/>
                    <a:pt x="4817" y="4020"/>
                    <a:pt x="4817" y="4020"/>
                  </a:cubicBezTo>
                  <a:cubicBezTo>
                    <a:pt x="4817" y="4020"/>
                    <a:pt x="4840" y="3951"/>
                    <a:pt x="4931" y="3883"/>
                  </a:cubicBezTo>
                  <a:cubicBezTo>
                    <a:pt x="4931" y="3860"/>
                    <a:pt x="4977" y="3860"/>
                    <a:pt x="5000" y="3837"/>
                  </a:cubicBezTo>
                  <a:cubicBezTo>
                    <a:pt x="5022" y="3837"/>
                    <a:pt x="5022" y="3814"/>
                    <a:pt x="5068" y="3814"/>
                  </a:cubicBezTo>
                  <a:lnTo>
                    <a:pt x="5205" y="3814"/>
                  </a:lnTo>
                  <a:cubicBezTo>
                    <a:pt x="5319" y="3837"/>
                    <a:pt x="5388" y="3814"/>
                    <a:pt x="5525" y="3860"/>
                  </a:cubicBezTo>
                  <a:cubicBezTo>
                    <a:pt x="5684" y="3906"/>
                    <a:pt x="5844" y="3974"/>
                    <a:pt x="6004" y="4020"/>
                  </a:cubicBezTo>
                  <a:cubicBezTo>
                    <a:pt x="6323" y="4134"/>
                    <a:pt x="6643" y="4225"/>
                    <a:pt x="6985" y="4362"/>
                  </a:cubicBezTo>
                  <a:cubicBezTo>
                    <a:pt x="6871" y="4179"/>
                    <a:pt x="6826" y="4065"/>
                    <a:pt x="6620" y="3769"/>
                  </a:cubicBezTo>
                  <a:cubicBezTo>
                    <a:pt x="6483" y="3518"/>
                    <a:pt x="6323" y="3266"/>
                    <a:pt x="6095" y="2993"/>
                  </a:cubicBezTo>
                  <a:cubicBezTo>
                    <a:pt x="5981" y="2856"/>
                    <a:pt x="5867" y="2719"/>
                    <a:pt x="5730" y="2582"/>
                  </a:cubicBezTo>
                  <a:cubicBezTo>
                    <a:pt x="5616" y="2445"/>
                    <a:pt x="5570" y="2422"/>
                    <a:pt x="5479" y="2331"/>
                  </a:cubicBezTo>
                  <a:cubicBezTo>
                    <a:pt x="5319" y="2171"/>
                    <a:pt x="5137" y="2011"/>
                    <a:pt x="4977" y="1874"/>
                  </a:cubicBezTo>
                  <a:cubicBezTo>
                    <a:pt x="4269" y="1281"/>
                    <a:pt x="3470" y="710"/>
                    <a:pt x="2603" y="322"/>
                  </a:cubicBezTo>
                  <a:cubicBezTo>
                    <a:pt x="2197" y="151"/>
                    <a:pt x="1791" y="0"/>
                    <a:pt x="13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4" name="Google Shape;4704;p53"/>
            <p:cNvSpPr/>
            <p:nvPr/>
          </p:nvSpPr>
          <p:spPr>
            <a:xfrm>
              <a:off x="2457300" y="1916000"/>
              <a:ext cx="44525" cy="20450"/>
            </a:xfrm>
            <a:custGeom>
              <a:avLst/>
              <a:gdLst/>
              <a:ahLst/>
              <a:cxnLst/>
              <a:rect l="l" t="t" r="r" b="b"/>
              <a:pathLst>
                <a:path w="1781" h="818" extrusionOk="0">
                  <a:moveTo>
                    <a:pt x="830" y="1"/>
                  </a:moveTo>
                  <a:cubicBezTo>
                    <a:pt x="443" y="1"/>
                    <a:pt x="109" y="131"/>
                    <a:pt x="69" y="329"/>
                  </a:cubicBezTo>
                  <a:cubicBezTo>
                    <a:pt x="1" y="535"/>
                    <a:pt x="320" y="763"/>
                    <a:pt x="777" y="809"/>
                  </a:cubicBezTo>
                  <a:cubicBezTo>
                    <a:pt x="836" y="815"/>
                    <a:pt x="894" y="817"/>
                    <a:pt x="952" y="817"/>
                  </a:cubicBezTo>
                  <a:cubicBezTo>
                    <a:pt x="1339" y="817"/>
                    <a:pt x="1673" y="688"/>
                    <a:pt x="1713" y="489"/>
                  </a:cubicBezTo>
                  <a:cubicBezTo>
                    <a:pt x="1781" y="284"/>
                    <a:pt x="1461" y="55"/>
                    <a:pt x="1005" y="10"/>
                  </a:cubicBezTo>
                  <a:cubicBezTo>
                    <a:pt x="946" y="4"/>
                    <a:pt x="887" y="1"/>
                    <a:pt x="83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5" name="Google Shape;4705;p53"/>
            <p:cNvSpPr/>
            <p:nvPr/>
          </p:nvSpPr>
          <p:spPr>
            <a:xfrm>
              <a:off x="2842000" y="1670300"/>
              <a:ext cx="560875" cy="123350"/>
            </a:xfrm>
            <a:custGeom>
              <a:avLst/>
              <a:gdLst/>
              <a:ahLst/>
              <a:cxnLst/>
              <a:rect l="l" t="t" r="r" b="b"/>
              <a:pathLst>
                <a:path w="22435" h="4934" extrusionOk="0">
                  <a:moveTo>
                    <a:pt x="20252" y="1598"/>
                  </a:moveTo>
                  <a:lnTo>
                    <a:pt x="20252" y="1598"/>
                  </a:lnTo>
                  <a:cubicBezTo>
                    <a:pt x="20252" y="1598"/>
                    <a:pt x="20252" y="1598"/>
                    <a:pt x="20252" y="1598"/>
                  </a:cubicBezTo>
                  <a:lnTo>
                    <a:pt x="20252" y="1598"/>
                  </a:lnTo>
                  <a:cubicBezTo>
                    <a:pt x="20263" y="1598"/>
                    <a:pt x="20275" y="1598"/>
                    <a:pt x="20289" y="1598"/>
                  </a:cubicBezTo>
                  <a:cubicBezTo>
                    <a:pt x="20276" y="1598"/>
                    <a:pt x="20264" y="1598"/>
                    <a:pt x="20252" y="1598"/>
                  </a:cubicBezTo>
                  <a:close/>
                  <a:moveTo>
                    <a:pt x="20252" y="1598"/>
                  </a:moveTo>
                  <a:cubicBezTo>
                    <a:pt x="20004" y="1598"/>
                    <a:pt x="20247" y="1599"/>
                    <a:pt x="20325" y="1618"/>
                  </a:cubicBezTo>
                  <a:lnTo>
                    <a:pt x="20325" y="1618"/>
                  </a:lnTo>
                  <a:cubicBezTo>
                    <a:pt x="20296" y="1610"/>
                    <a:pt x="20272" y="1603"/>
                    <a:pt x="20252" y="1598"/>
                  </a:cubicBezTo>
                  <a:close/>
                  <a:moveTo>
                    <a:pt x="20325" y="1618"/>
                  </a:moveTo>
                  <a:lnTo>
                    <a:pt x="20325" y="1618"/>
                  </a:lnTo>
                  <a:cubicBezTo>
                    <a:pt x="20328" y="1619"/>
                    <a:pt x="20331" y="1620"/>
                    <a:pt x="20334" y="1621"/>
                  </a:cubicBezTo>
                  <a:cubicBezTo>
                    <a:pt x="20332" y="1620"/>
                    <a:pt x="20328" y="1619"/>
                    <a:pt x="20325" y="1618"/>
                  </a:cubicBezTo>
                  <a:close/>
                  <a:moveTo>
                    <a:pt x="20083" y="0"/>
                  </a:moveTo>
                  <a:cubicBezTo>
                    <a:pt x="19307" y="23"/>
                    <a:pt x="18782" y="388"/>
                    <a:pt x="18714" y="913"/>
                  </a:cubicBezTo>
                  <a:cubicBezTo>
                    <a:pt x="18672" y="1227"/>
                    <a:pt x="19110" y="1561"/>
                    <a:pt x="19588" y="1561"/>
                  </a:cubicBezTo>
                  <a:cubicBezTo>
                    <a:pt x="19631" y="1561"/>
                    <a:pt x="19675" y="1558"/>
                    <a:pt x="19718" y="1552"/>
                  </a:cubicBezTo>
                  <a:lnTo>
                    <a:pt x="19741" y="1552"/>
                  </a:lnTo>
                  <a:cubicBezTo>
                    <a:pt x="19628" y="1532"/>
                    <a:pt x="19575" y="1520"/>
                    <a:pt x="19584" y="1520"/>
                  </a:cubicBezTo>
                  <a:cubicBezTo>
                    <a:pt x="19595" y="1520"/>
                    <a:pt x="19699" y="1537"/>
                    <a:pt x="19901" y="1575"/>
                  </a:cubicBezTo>
                  <a:cubicBezTo>
                    <a:pt x="20005" y="1596"/>
                    <a:pt x="20128" y="1598"/>
                    <a:pt x="20252" y="1598"/>
                  </a:cubicBezTo>
                  <a:lnTo>
                    <a:pt x="20252" y="1598"/>
                  </a:lnTo>
                  <a:cubicBezTo>
                    <a:pt x="20214" y="1587"/>
                    <a:pt x="20196" y="1583"/>
                    <a:pt x="20199" y="1583"/>
                  </a:cubicBezTo>
                  <a:cubicBezTo>
                    <a:pt x="20203" y="1583"/>
                    <a:pt x="20232" y="1588"/>
                    <a:pt x="20289" y="1598"/>
                  </a:cubicBezTo>
                  <a:cubicBezTo>
                    <a:pt x="20403" y="1643"/>
                    <a:pt x="20494" y="1666"/>
                    <a:pt x="20585" y="1689"/>
                  </a:cubicBezTo>
                  <a:cubicBezTo>
                    <a:pt x="20790" y="1761"/>
                    <a:pt x="20995" y="1789"/>
                    <a:pt x="21200" y="1789"/>
                  </a:cubicBezTo>
                  <a:cubicBezTo>
                    <a:pt x="21383" y="1789"/>
                    <a:pt x="21566" y="1767"/>
                    <a:pt x="21749" y="1735"/>
                  </a:cubicBezTo>
                  <a:cubicBezTo>
                    <a:pt x="22343" y="1598"/>
                    <a:pt x="22434" y="1118"/>
                    <a:pt x="22252" y="753"/>
                  </a:cubicBezTo>
                  <a:cubicBezTo>
                    <a:pt x="21955" y="160"/>
                    <a:pt x="20859" y="0"/>
                    <a:pt x="20083" y="0"/>
                  </a:cubicBezTo>
                  <a:close/>
                  <a:moveTo>
                    <a:pt x="2839" y="4129"/>
                  </a:moveTo>
                  <a:cubicBezTo>
                    <a:pt x="2840" y="4129"/>
                    <a:pt x="2812" y="4145"/>
                    <a:pt x="2754" y="4177"/>
                  </a:cubicBezTo>
                  <a:lnTo>
                    <a:pt x="2754" y="4177"/>
                  </a:lnTo>
                  <a:cubicBezTo>
                    <a:pt x="2756" y="4177"/>
                    <a:pt x="2757" y="4177"/>
                    <a:pt x="2759" y="4177"/>
                  </a:cubicBezTo>
                  <a:cubicBezTo>
                    <a:pt x="2756" y="4178"/>
                    <a:pt x="2754" y="4178"/>
                    <a:pt x="2751" y="4179"/>
                  </a:cubicBezTo>
                  <a:lnTo>
                    <a:pt x="2751" y="4179"/>
                  </a:lnTo>
                  <a:cubicBezTo>
                    <a:pt x="2752" y="4178"/>
                    <a:pt x="2753" y="4178"/>
                    <a:pt x="2754" y="4177"/>
                  </a:cubicBezTo>
                  <a:lnTo>
                    <a:pt x="2754" y="4177"/>
                  </a:lnTo>
                  <a:cubicBezTo>
                    <a:pt x="2751" y="4177"/>
                    <a:pt x="2748" y="4177"/>
                    <a:pt x="2746" y="4177"/>
                  </a:cubicBezTo>
                  <a:lnTo>
                    <a:pt x="2746" y="4177"/>
                  </a:lnTo>
                  <a:cubicBezTo>
                    <a:pt x="2807" y="4145"/>
                    <a:pt x="2838" y="4129"/>
                    <a:pt x="2839" y="4129"/>
                  </a:cubicBezTo>
                  <a:close/>
                  <a:moveTo>
                    <a:pt x="2746" y="4177"/>
                  </a:moveTo>
                  <a:lnTo>
                    <a:pt x="2746" y="4177"/>
                  </a:lnTo>
                  <a:cubicBezTo>
                    <a:pt x="2743" y="4179"/>
                    <a:pt x="2741" y="4180"/>
                    <a:pt x="2738" y="4181"/>
                  </a:cubicBezTo>
                  <a:lnTo>
                    <a:pt x="2738" y="4181"/>
                  </a:lnTo>
                  <a:cubicBezTo>
                    <a:pt x="2742" y="4180"/>
                    <a:pt x="2747" y="4180"/>
                    <a:pt x="2751" y="4179"/>
                  </a:cubicBezTo>
                  <a:lnTo>
                    <a:pt x="2751" y="4179"/>
                  </a:lnTo>
                  <a:cubicBezTo>
                    <a:pt x="2740" y="4185"/>
                    <a:pt x="2727" y="4192"/>
                    <a:pt x="2713" y="4200"/>
                  </a:cubicBezTo>
                  <a:cubicBezTo>
                    <a:pt x="2718" y="4195"/>
                    <a:pt x="2721" y="4192"/>
                    <a:pt x="2724" y="4189"/>
                  </a:cubicBezTo>
                  <a:lnTo>
                    <a:pt x="2724" y="4189"/>
                  </a:lnTo>
                  <a:cubicBezTo>
                    <a:pt x="2729" y="4186"/>
                    <a:pt x="2734" y="4184"/>
                    <a:pt x="2738" y="4181"/>
                  </a:cubicBezTo>
                  <a:lnTo>
                    <a:pt x="2738" y="4181"/>
                  </a:lnTo>
                  <a:cubicBezTo>
                    <a:pt x="2736" y="4182"/>
                    <a:pt x="2733" y="4182"/>
                    <a:pt x="2731" y="4183"/>
                  </a:cubicBezTo>
                  <a:lnTo>
                    <a:pt x="2731" y="4183"/>
                  </a:lnTo>
                  <a:cubicBezTo>
                    <a:pt x="2736" y="4179"/>
                    <a:pt x="2740" y="4178"/>
                    <a:pt x="2746" y="4177"/>
                  </a:cubicBezTo>
                  <a:close/>
                  <a:moveTo>
                    <a:pt x="2161" y="4418"/>
                  </a:moveTo>
                  <a:lnTo>
                    <a:pt x="2161" y="4418"/>
                  </a:lnTo>
                  <a:cubicBezTo>
                    <a:pt x="2155" y="4421"/>
                    <a:pt x="2149" y="4424"/>
                    <a:pt x="2142" y="4428"/>
                  </a:cubicBezTo>
                  <a:cubicBezTo>
                    <a:pt x="2148" y="4425"/>
                    <a:pt x="2154" y="4421"/>
                    <a:pt x="2161" y="4418"/>
                  </a:cubicBezTo>
                  <a:close/>
                  <a:moveTo>
                    <a:pt x="2472" y="2728"/>
                  </a:moveTo>
                  <a:cubicBezTo>
                    <a:pt x="2299" y="2728"/>
                    <a:pt x="2111" y="2754"/>
                    <a:pt x="1914" y="2808"/>
                  </a:cubicBezTo>
                  <a:cubicBezTo>
                    <a:pt x="1184" y="3036"/>
                    <a:pt x="179" y="3492"/>
                    <a:pt x="65" y="4131"/>
                  </a:cubicBezTo>
                  <a:cubicBezTo>
                    <a:pt x="0" y="4522"/>
                    <a:pt x="183" y="4934"/>
                    <a:pt x="731" y="4934"/>
                  </a:cubicBezTo>
                  <a:cubicBezTo>
                    <a:pt x="759" y="4934"/>
                    <a:pt x="788" y="4933"/>
                    <a:pt x="819" y="4930"/>
                  </a:cubicBezTo>
                  <a:cubicBezTo>
                    <a:pt x="1207" y="4907"/>
                    <a:pt x="1595" y="4793"/>
                    <a:pt x="1937" y="4565"/>
                  </a:cubicBezTo>
                  <a:cubicBezTo>
                    <a:pt x="2028" y="4519"/>
                    <a:pt x="2097" y="4451"/>
                    <a:pt x="2188" y="4405"/>
                  </a:cubicBezTo>
                  <a:cubicBezTo>
                    <a:pt x="2189" y="4405"/>
                    <a:pt x="2189" y="4405"/>
                    <a:pt x="2190" y="4404"/>
                  </a:cubicBezTo>
                  <a:lnTo>
                    <a:pt x="2190" y="4404"/>
                  </a:lnTo>
                  <a:cubicBezTo>
                    <a:pt x="2251" y="4378"/>
                    <a:pt x="2334" y="4354"/>
                    <a:pt x="2322" y="4354"/>
                  </a:cubicBezTo>
                  <a:cubicBezTo>
                    <a:pt x="2321" y="4354"/>
                    <a:pt x="2317" y="4354"/>
                    <a:pt x="2311" y="4355"/>
                  </a:cubicBezTo>
                  <a:lnTo>
                    <a:pt x="2311" y="4355"/>
                  </a:lnTo>
                  <a:cubicBezTo>
                    <a:pt x="2398" y="4331"/>
                    <a:pt x="2482" y="4300"/>
                    <a:pt x="2576" y="4268"/>
                  </a:cubicBezTo>
                  <a:cubicBezTo>
                    <a:pt x="2619" y="4245"/>
                    <a:pt x="2656" y="4225"/>
                    <a:pt x="2689" y="4208"/>
                  </a:cubicBezTo>
                  <a:lnTo>
                    <a:pt x="2689" y="4208"/>
                  </a:lnTo>
                  <a:cubicBezTo>
                    <a:pt x="2700" y="4206"/>
                    <a:pt x="2716" y="4204"/>
                    <a:pt x="2736" y="4200"/>
                  </a:cubicBezTo>
                  <a:cubicBezTo>
                    <a:pt x="3238" y="4109"/>
                    <a:pt x="3649" y="3606"/>
                    <a:pt x="3489" y="3287"/>
                  </a:cubicBezTo>
                  <a:cubicBezTo>
                    <a:pt x="3337" y="2933"/>
                    <a:pt x="2962" y="2728"/>
                    <a:pt x="2472" y="2728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6" name="Google Shape;4706;p53"/>
            <p:cNvSpPr/>
            <p:nvPr/>
          </p:nvSpPr>
          <p:spPr>
            <a:xfrm>
              <a:off x="3330950" y="16879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160" y="46"/>
                  </a:moveTo>
                  <a:lnTo>
                    <a:pt x="160" y="46"/>
                  </a:lnTo>
                  <a:cubicBezTo>
                    <a:pt x="0" y="1"/>
                    <a:pt x="0" y="1"/>
                    <a:pt x="16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7" name="Google Shape;4707;p53"/>
            <p:cNvSpPr/>
            <p:nvPr/>
          </p:nvSpPr>
          <p:spPr>
            <a:xfrm>
              <a:off x="2909825" y="1753450"/>
              <a:ext cx="3150" cy="1325"/>
            </a:xfrm>
            <a:custGeom>
              <a:avLst/>
              <a:gdLst/>
              <a:ahLst/>
              <a:cxnLst/>
              <a:rect l="l" t="t" r="r" b="b"/>
              <a:pathLst>
                <a:path w="126" h="53" extrusionOk="0">
                  <a:moveTo>
                    <a:pt x="123" y="1"/>
                  </a:moveTo>
                  <a:cubicBezTo>
                    <a:pt x="120" y="1"/>
                    <a:pt x="80" y="18"/>
                    <a:pt x="0" y="52"/>
                  </a:cubicBezTo>
                  <a:lnTo>
                    <a:pt x="23" y="52"/>
                  </a:lnTo>
                  <a:cubicBezTo>
                    <a:pt x="91" y="18"/>
                    <a:pt x="126" y="1"/>
                    <a:pt x="1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8" name="Google Shape;4708;p53"/>
            <p:cNvSpPr/>
            <p:nvPr/>
          </p:nvSpPr>
          <p:spPr>
            <a:xfrm>
              <a:off x="2896700" y="1759875"/>
              <a:ext cx="1150" cy="25"/>
            </a:xfrm>
            <a:custGeom>
              <a:avLst/>
              <a:gdLst/>
              <a:ahLst/>
              <a:cxnLst/>
              <a:rect l="l" t="t" r="r" b="b"/>
              <a:pathLst>
                <a:path w="46" h="1" extrusionOk="0">
                  <a:moveTo>
                    <a:pt x="46" y="1"/>
                  </a:moveTo>
                  <a:cubicBezTo>
                    <a:pt x="23" y="1"/>
                    <a:pt x="23" y="1"/>
                    <a:pt x="0" y="1"/>
                  </a:cubicBezTo>
                  <a:cubicBezTo>
                    <a:pt x="23" y="1"/>
                    <a:pt x="46" y="1"/>
                    <a:pt x="46" y="1"/>
                  </a:cubicBezTo>
                  <a:cubicBezTo>
                    <a:pt x="46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9" name="Google Shape;4709;p53"/>
            <p:cNvSpPr/>
            <p:nvPr/>
          </p:nvSpPr>
          <p:spPr>
            <a:xfrm>
              <a:off x="3348050" y="1690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cubicBezTo>
                    <a:pt x="24" y="1"/>
                    <a:pt x="24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4" y="1"/>
                    <a:pt x="47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0" name="Google Shape;4710;p53"/>
            <p:cNvSpPr/>
            <p:nvPr/>
          </p:nvSpPr>
          <p:spPr>
            <a:xfrm>
              <a:off x="2831650" y="2082875"/>
              <a:ext cx="40525" cy="20550"/>
            </a:xfrm>
            <a:custGeom>
              <a:avLst/>
              <a:gdLst/>
              <a:ahLst/>
              <a:cxnLst/>
              <a:rect l="l" t="t" r="r" b="b"/>
              <a:pathLst>
                <a:path w="1621" h="822" extrusionOk="0">
                  <a:moveTo>
                    <a:pt x="681" y="0"/>
                  </a:moveTo>
                  <a:cubicBezTo>
                    <a:pt x="391" y="0"/>
                    <a:pt x="140" y="91"/>
                    <a:pt x="68" y="251"/>
                  </a:cubicBezTo>
                  <a:cubicBezTo>
                    <a:pt x="0" y="456"/>
                    <a:pt x="251" y="707"/>
                    <a:pt x="662" y="799"/>
                  </a:cubicBezTo>
                  <a:cubicBezTo>
                    <a:pt x="753" y="814"/>
                    <a:pt x="843" y="821"/>
                    <a:pt x="928" y="821"/>
                  </a:cubicBezTo>
                  <a:cubicBezTo>
                    <a:pt x="1229" y="821"/>
                    <a:pt x="1476" y="730"/>
                    <a:pt x="1529" y="570"/>
                  </a:cubicBezTo>
                  <a:cubicBezTo>
                    <a:pt x="1621" y="365"/>
                    <a:pt x="1347" y="114"/>
                    <a:pt x="936" y="23"/>
                  </a:cubicBezTo>
                  <a:cubicBezTo>
                    <a:pt x="850" y="7"/>
                    <a:pt x="764" y="0"/>
                    <a:pt x="681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1" name="Google Shape;4711;p53"/>
            <p:cNvSpPr/>
            <p:nvPr/>
          </p:nvSpPr>
          <p:spPr>
            <a:xfrm>
              <a:off x="3457625" y="1968700"/>
              <a:ext cx="37675" cy="26900"/>
            </a:xfrm>
            <a:custGeom>
              <a:avLst/>
              <a:gdLst/>
              <a:ahLst/>
              <a:cxnLst/>
              <a:rect l="l" t="t" r="r" b="b"/>
              <a:pathLst>
                <a:path w="1507" h="1076" extrusionOk="0">
                  <a:moveTo>
                    <a:pt x="1111" y="1"/>
                  </a:moveTo>
                  <a:cubicBezTo>
                    <a:pt x="919" y="1"/>
                    <a:pt x="668" y="87"/>
                    <a:pt x="457" y="253"/>
                  </a:cubicBezTo>
                  <a:cubicBezTo>
                    <a:pt x="137" y="504"/>
                    <a:pt x="0" y="846"/>
                    <a:pt x="160" y="1006"/>
                  </a:cubicBezTo>
                  <a:cubicBezTo>
                    <a:pt x="214" y="1053"/>
                    <a:pt x="295" y="1075"/>
                    <a:pt x="390" y="1075"/>
                  </a:cubicBezTo>
                  <a:cubicBezTo>
                    <a:pt x="576" y="1075"/>
                    <a:pt x="817" y="989"/>
                    <a:pt x="1028" y="823"/>
                  </a:cubicBezTo>
                  <a:cubicBezTo>
                    <a:pt x="1370" y="572"/>
                    <a:pt x="1507" y="230"/>
                    <a:pt x="1347" y="70"/>
                  </a:cubicBezTo>
                  <a:cubicBezTo>
                    <a:pt x="1293" y="24"/>
                    <a:pt x="1210" y="1"/>
                    <a:pt x="1111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2" name="Google Shape;4712;p53"/>
            <p:cNvSpPr/>
            <p:nvPr/>
          </p:nvSpPr>
          <p:spPr>
            <a:xfrm>
              <a:off x="3130075" y="1991250"/>
              <a:ext cx="151250" cy="84325"/>
            </a:xfrm>
            <a:custGeom>
              <a:avLst/>
              <a:gdLst/>
              <a:ahLst/>
              <a:cxnLst/>
              <a:rect l="l" t="t" r="r" b="b"/>
              <a:pathLst>
                <a:path w="6050" h="3373" extrusionOk="0">
                  <a:moveTo>
                    <a:pt x="810" y="1266"/>
                  </a:moveTo>
                  <a:cubicBezTo>
                    <a:pt x="733" y="1266"/>
                    <a:pt x="561" y="1440"/>
                    <a:pt x="389" y="1633"/>
                  </a:cubicBezTo>
                  <a:cubicBezTo>
                    <a:pt x="297" y="1747"/>
                    <a:pt x="206" y="1839"/>
                    <a:pt x="138" y="1953"/>
                  </a:cubicBezTo>
                  <a:cubicBezTo>
                    <a:pt x="92" y="2044"/>
                    <a:pt x="46" y="2113"/>
                    <a:pt x="46" y="2113"/>
                  </a:cubicBezTo>
                  <a:cubicBezTo>
                    <a:pt x="46" y="2113"/>
                    <a:pt x="46" y="2135"/>
                    <a:pt x="46" y="2181"/>
                  </a:cubicBezTo>
                  <a:cubicBezTo>
                    <a:pt x="23" y="2204"/>
                    <a:pt x="23" y="2272"/>
                    <a:pt x="23" y="2318"/>
                  </a:cubicBezTo>
                  <a:cubicBezTo>
                    <a:pt x="1" y="2455"/>
                    <a:pt x="23" y="2638"/>
                    <a:pt x="92" y="2775"/>
                  </a:cubicBezTo>
                  <a:cubicBezTo>
                    <a:pt x="234" y="3038"/>
                    <a:pt x="447" y="3193"/>
                    <a:pt x="510" y="3193"/>
                  </a:cubicBezTo>
                  <a:cubicBezTo>
                    <a:pt x="518" y="3193"/>
                    <a:pt x="523" y="3191"/>
                    <a:pt x="526" y="3185"/>
                  </a:cubicBezTo>
                  <a:cubicBezTo>
                    <a:pt x="594" y="3140"/>
                    <a:pt x="434" y="2911"/>
                    <a:pt x="412" y="2683"/>
                  </a:cubicBezTo>
                  <a:cubicBezTo>
                    <a:pt x="389" y="2569"/>
                    <a:pt x="412" y="2478"/>
                    <a:pt x="434" y="2409"/>
                  </a:cubicBezTo>
                  <a:cubicBezTo>
                    <a:pt x="457" y="2341"/>
                    <a:pt x="503" y="2272"/>
                    <a:pt x="480" y="2272"/>
                  </a:cubicBezTo>
                  <a:cubicBezTo>
                    <a:pt x="480" y="2272"/>
                    <a:pt x="503" y="2227"/>
                    <a:pt x="526" y="2135"/>
                  </a:cubicBezTo>
                  <a:cubicBezTo>
                    <a:pt x="548" y="2067"/>
                    <a:pt x="617" y="1953"/>
                    <a:pt x="663" y="1816"/>
                  </a:cubicBezTo>
                  <a:cubicBezTo>
                    <a:pt x="800" y="1565"/>
                    <a:pt x="868" y="1291"/>
                    <a:pt x="822" y="1268"/>
                  </a:cubicBezTo>
                  <a:cubicBezTo>
                    <a:pt x="818" y="1267"/>
                    <a:pt x="814" y="1266"/>
                    <a:pt x="810" y="1266"/>
                  </a:cubicBezTo>
                  <a:close/>
                  <a:moveTo>
                    <a:pt x="1986" y="2501"/>
                  </a:moveTo>
                  <a:cubicBezTo>
                    <a:pt x="1804" y="2501"/>
                    <a:pt x="1621" y="2569"/>
                    <a:pt x="1621" y="2638"/>
                  </a:cubicBezTo>
                  <a:cubicBezTo>
                    <a:pt x="1621" y="2683"/>
                    <a:pt x="1781" y="2752"/>
                    <a:pt x="1918" y="2820"/>
                  </a:cubicBezTo>
                  <a:cubicBezTo>
                    <a:pt x="2055" y="2911"/>
                    <a:pt x="2169" y="2980"/>
                    <a:pt x="2169" y="2980"/>
                  </a:cubicBezTo>
                  <a:cubicBezTo>
                    <a:pt x="2169" y="2980"/>
                    <a:pt x="2306" y="3026"/>
                    <a:pt x="2443" y="3094"/>
                  </a:cubicBezTo>
                  <a:cubicBezTo>
                    <a:pt x="2547" y="3177"/>
                    <a:pt x="2651" y="3280"/>
                    <a:pt x="2721" y="3280"/>
                  </a:cubicBezTo>
                  <a:cubicBezTo>
                    <a:pt x="2727" y="3280"/>
                    <a:pt x="2734" y="3279"/>
                    <a:pt x="2740" y="3277"/>
                  </a:cubicBezTo>
                  <a:cubicBezTo>
                    <a:pt x="2785" y="3254"/>
                    <a:pt x="2785" y="3071"/>
                    <a:pt x="2671" y="2889"/>
                  </a:cubicBezTo>
                  <a:cubicBezTo>
                    <a:pt x="2580" y="2706"/>
                    <a:pt x="2397" y="2569"/>
                    <a:pt x="2397" y="2569"/>
                  </a:cubicBezTo>
                  <a:cubicBezTo>
                    <a:pt x="2397" y="2569"/>
                    <a:pt x="2192" y="2501"/>
                    <a:pt x="1986" y="2501"/>
                  </a:cubicBezTo>
                  <a:close/>
                  <a:moveTo>
                    <a:pt x="4274" y="0"/>
                  </a:moveTo>
                  <a:cubicBezTo>
                    <a:pt x="4259" y="0"/>
                    <a:pt x="4249" y="4"/>
                    <a:pt x="4246" y="13"/>
                  </a:cubicBezTo>
                  <a:cubicBezTo>
                    <a:pt x="4201" y="58"/>
                    <a:pt x="4657" y="401"/>
                    <a:pt x="5045" y="766"/>
                  </a:cubicBezTo>
                  <a:cubicBezTo>
                    <a:pt x="5228" y="949"/>
                    <a:pt x="5387" y="1131"/>
                    <a:pt x="5479" y="1291"/>
                  </a:cubicBezTo>
                  <a:cubicBezTo>
                    <a:pt x="5502" y="1359"/>
                    <a:pt x="5524" y="1428"/>
                    <a:pt x="5547" y="1473"/>
                  </a:cubicBezTo>
                  <a:cubicBezTo>
                    <a:pt x="5547" y="1519"/>
                    <a:pt x="5570" y="1542"/>
                    <a:pt x="5547" y="1542"/>
                  </a:cubicBezTo>
                  <a:cubicBezTo>
                    <a:pt x="5547" y="1542"/>
                    <a:pt x="5593" y="1633"/>
                    <a:pt x="5593" y="1816"/>
                  </a:cubicBezTo>
                  <a:cubicBezTo>
                    <a:pt x="5570" y="1976"/>
                    <a:pt x="5479" y="2204"/>
                    <a:pt x="5365" y="2432"/>
                  </a:cubicBezTo>
                  <a:cubicBezTo>
                    <a:pt x="5091" y="2889"/>
                    <a:pt x="4748" y="3322"/>
                    <a:pt x="4794" y="3368"/>
                  </a:cubicBezTo>
                  <a:cubicBezTo>
                    <a:pt x="4797" y="3371"/>
                    <a:pt x="4801" y="3372"/>
                    <a:pt x="4806" y="3372"/>
                  </a:cubicBezTo>
                  <a:cubicBezTo>
                    <a:pt x="4891" y="3372"/>
                    <a:pt x="5295" y="3044"/>
                    <a:pt x="5639" y="2615"/>
                  </a:cubicBezTo>
                  <a:cubicBezTo>
                    <a:pt x="5821" y="2386"/>
                    <a:pt x="5958" y="2113"/>
                    <a:pt x="6004" y="1862"/>
                  </a:cubicBezTo>
                  <a:cubicBezTo>
                    <a:pt x="6027" y="1747"/>
                    <a:pt x="6049" y="1633"/>
                    <a:pt x="6027" y="1565"/>
                  </a:cubicBezTo>
                  <a:cubicBezTo>
                    <a:pt x="6027" y="1496"/>
                    <a:pt x="6027" y="1451"/>
                    <a:pt x="6027" y="1451"/>
                  </a:cubicBezTo>
                  <a:cubicBezTo>
                    <a:pt x="6027" y="1451"/>
                    <a:pt x="6004" y="1405"/>
                    <a:pt x="5981" y="1337"/>
                  </a:cubicBezTo>
                  <a:cubicBezTo>
                    <a:pt x="5958" y="1268"/>
                    <a:pt x="5912" y="1177"/>
                    <a:pt x="5844" y="1063"/>
                  </a:cubicBezTo>
                  <a:cubicBezTo>
                    <a:pt x="5707" y="880"/>
                    <a:pt x="5479" y="652"/>
                    <a:pt x="5250" y="492"/>
                  </a:cubicBezTo>
                  <a:cubicBezTo>
                    <a:pt x="4829" y="211"/>
                    <a:pt x="4390" y="0"/>
                    <a:pt x="4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3" name="Google Shape;4713;p53"/>
            <p:cNvSpPr/>
            <p:nvPr/>
          </p:nvSpPr>
          <p:spPr>
            <a:xfrm>
              <a:off x="3183725" y="2020925"/>
              <a:ext cx="38250" cy="19150"/>
            </a:xfrm>
            <a:custGeom>
              <a:avLst/>
              <a:gdLst/>
              <a:ahLst/>
              <a:cxnLst/>
              <a:rect l="l" t="t" r="r" b="b"/>
              <a:pathLst>
                <a:path w="1530" h="766" extrusionOk="0">
                  <a:moveTo>
                    <a:pt x="594" y="0"/>
                  </a:moveTo>
                  <a:cubicBezTo>
                    <a:pt x="331" y="0"/>
                    <a:pt x="119" y="89"/>
                    <a:pt x="69" y="241"/>
                  </a:cubicBezTo>
                  <a:cubicBezTo>
                    <a:pt x="0" y="423"/>
                    <a:pt x="251" y="652"/>
                    <a:pt x="617" y="743"/>
                  </a:cubicBezTo>
                  <a:cubicBezTo>
                    <a:pt x="704" y="758"/>
                    <a:pt x="790" y="766"/>
                    <a:pt x="872" y="766"/>
                  </a:cubicBezTo>
                  <a:cubicBezTo>
                    <a:pt x="1154" y="766"/>
                    <a:pt x="1385" y="679"/>
                    <a:pt x="1438" y="538"/>
                  </a:cubicBezTo>
                  <a:cubicBezTo>
                    <a:pt x="1530" y="332"/>
                    <a:pt x="1278" y="104"/>
                    <a:pt x="890" y="35"/>
                  </a:cubicBezTo>
                  <a:cubicBezTo>
                    <a:pt x="788" y="11"/>
                    <a:pt x="688" y="0"/>
                    <a:pt x="594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4" name="Google Shape;4714;p53"/>
            <p:cNvSpPr/>
            <p:nvPr/>
          </p:nvSpPr>
          <p:spPr>
            <a:xfrm>
              <a:off x="3276725" y="1776175"/>
              <a:ext cx="143250" cy="28900"/>
            </a:xfrm>
            <a:custGeom>
              <a:avLst/>
              <a:gdLst/>
              <a:ahLst/>
              <a:cxnLst/>
              <a:rect l="l" t="t" r="r" b="b"/>
              <a:pathLst>
                <a:path w="5730" h="1156" extrusionOk="0">
                  <a:moveTo>
                    <a:pt x="2664" y="0"/>
                  </a:moveTo>
                  <a:cubicBezTo>
                    <a:pt x="2593" y="0"/>
                    <a:pt x="2512" y="11"/>
                    <a:pt x="2420" y="11"/>
                  </a:cubicBezTo>
                  <a:cubicBezTo>
                    <a:pt x="2329" y="33"/>
                    <a:pt x="2260" y="33"/>
                    <a:pt x="2169" y="33"/>
                  </a:cubicBezTo>
                  <a:cubicBezTo>
                    <a:pt x="2101" y="56"/>
                    <a:pt x="2009" y="79"/>
                    <a:pt x="1918" y="102"/>
                  </a:cubicBezTo>
                  <a:cubicBezTo>
                    <a:pt x="1735" y="125"/>
                    <a:pt x="1553" y="193"/>
                    <a:pt x="1370" y="239"/>
                  </a:cubicBezTo>
                  <a:cubicBezTo>
                    <a:pt x="1188" y="307"/>
                    <a:pt x="1005" y="399"/>
                    <a:pt x="845" y="467"/>
                  </a:cubicBezTo>
                  <a:cubicBezTo>
                    <a:pt x="686" y="536"/>
                    <a:pt x="526" y="627"/>
                    <a:pt x="412" y="695"/>
                  </a:cubicBezTo>
                  <a:cubicBezTo>
                    <a:pt x="161" y="832"/>
                    <a:pt x="1" y="946"/>
                    <a:pt x="1" y="969"/>
                  </a:cubicBezTo>
                  <a:cubicBezTo>
                    <a:pt x="1" y="970"/>
                    <a:pt x="3" y="970"/>
                    <a:pt x="4" y="970"/>
                  </a:cubicBezTo>
                  <a:cubicBezTo>
                    <a:pt x="61" y="970"/>
                    <a:pt x="706" y="598"/>
                    <a:pt x="1416" y="399"/>
                  </a:cubicBezTo>
                  <a:cubicBezTo>
                    <a:pt x="1599" y="353"/>
                    <a:pt x="1781" y="307"/>
                    <a:pt x="1941" y="284"/>
                  </a:cubicBezTo>
                  <a:cubicBezTo>
                    <a:pt x="2032" y="284"/>
                    <a:pt x="2124" y="262"/>
                    <a:pt x="2192" y="239"/>
                  </a:cubicBezTo>
                  <a:lnTo>
                    <a:pt x="2420" y="239"/>
                  </a:lnTo>
                  <a:cubicBezTo>
                    <a:pt x="2512" y="239"/>
                    <a:pt x="2593" y="229"/>
                    <a:pt x="2664" y="229"/>
                  </a:cubicBezTo>
                  <a:cubicBezTo>
                    <a:pt x="2699" y="229"/>
                    <a:pt x="2732" y="231"/>
                    <a:pt x="2763" y="239"/>
                  </a:cubicBezTo>
                  <a:lnTo>
                    <a:pt x="3014" y="239"/>
                  </a:lnTo>
                  <a:cubicBezTo>
                    <a:pt x="3082" y="239"/>
                    <a:pt x="3196" y="262"/>
                    <a:pt x="3333" y="284"/>
                  </a:cubicBezTo>
                  <a:cubicBezTo>
                    <a:pt x="3470" y="307"/>
                    <a:pt x="3630" y="330"/>
                    <a:pt x="3813" y="376"/>
                  </a:cubicBezTo>
                  <a:cubicBezTo>
                    <a:pt x="3995" y="421"/>
                    <a:pt x="4178" y="467"/>
                    <a:pt x="4338" y="536"/>
                  </a:cubicBezTo>
                  <a:cubicBezTo>
                    <a:pt x="4703" y="627"/>
                    <a:pt x="5045" y="787"/>
                    <a:pt x="5319" y="924"/>
                  </a:cubicBezTo>
                  <a:cubicBezTo>
                    <a:pt x="5524" y="1067"/>
                    <a:pt x="5692" y="1155"/>
                    <a:pt x="5724" y="1155"/>
                  </a:cubicBezTo>
                  <a:cubicBezTo>
                    <a:pt x="5728" y="1155"/>
                    <a:pt x="5730" y="1154"/>
                    <a:pt x="5730" y="1152"/>
                  </a:cubicBezTo>
                  <a:cubicBezTo>
                    <a:pt x="5730" y="1152"/>
                    <a:pt x="5593" y="1015"/>
                    <a:pt x="5342" y="832"/>
                  </a:cubicBezTo>
                  <a:cubicBezTo>
                    <a:pt x="5114" y="695"/>
                    <a:pt x="4748" y="490"/>
                    <a:pt x="4383" y="376"/>
                  </a:cubicBezTo>
                  <a:cubicBezTo>
                    <a:pt x="4223" y="307"/>
                    <a:pt x="4041" y="239"/>
                    <a:pt x="3858" y="193"/>
                  </a:cubicBezTo>
                  <a:cubicBezTo>
                    <a:pt x="3676" y="148"/>
                    <a:pt x="3516" y="102"/>
                    <a:pt x="3379" y="79"/>
                  </a:cubicBezTo>
                  <a:cubicBezTo>
                    <a:pt x="3242" y="56"/>
                    <a:pt x="3105" y="11"/>
                    <a:pt x="3037" y="11"/>
                  </a:cubicBezTo>
                  <a:lnTo>
                    <a:pt x="2763" y="11"/>
                  </a:lnTo>
                  <a:cubicBezTo>
                    <a:pt x="2732" y="3"/>
                    <a:pt x="2699" y="0"/>
                    <a:pt x="2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5" name="Google Shape;4715;p53"/>
            <p:cNvSpPr/>
            <p:nvPr/>
          </p:nvSpPr>
          <p:spPr>
            <a:xfrm>
              <a:off x="3301275" y="1822000"/>
              <a:ext cx="131825" cy="134900"/>
            </a:xfrm>
            <a:custGeom>
              <a:avLst/>
              <a:gdLst/>
              <a:ahLst/>
              <a:cxnLst/>
              <a:rect l="l" t="t" r="r" b="b"/>
              <a:pathLst>
                <a:path w="5273" h="5396" extrusionOk="0">
                  <a:moveTo>
                    <a:pt x="2576" y="0"/>
                  </a:moveTo>
                  <a:cubicBezTo>
                    <a:pt x="2396" y="0"/>
                    <a:pt x="2214" y="23"/>
                    <a:pt x="2032" y="72"/>
                  </a:cubicBezTo>
                  <a:cubicBezTo>
                    <a:pt x="776" y="414"/>
                    <a:pt x="0" y="1875"/>
                    <a:pt x="343" y="3313"/>
                  </a:cubicBezTo>
                  <a:cubicBezTo>
                    <a:pt x="616" y="4563"/>
                    <a:pt x="1608" y="5395"/>
                    <a:pt x="2689" y="5395"/>
                  </a:cubicBezTo>
                  <a:cubicBezTo>
                    <a:pt x="2872" y="5395"/>
                    <a:pt x="3057" y="5371"/>
                    <a:pt x="3241" y="5322"/>
                  </a:cubicBezTo>
                  <a:cubicBezTo>
                    <a:pt x="4520" y="4979"/>
                    <a:pt x="5273" y="3541"/>
                    <a:pt x="4953" y="2081"/>
                  </a:cubicBezTo>
                  <a:cubicBezTo>
                    <a:pt x="4660" y="847"/>
                    <a:pt x="3661" y="0"/>
                    <a:pt x="2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6" name="Google Shape;4716;p53"/>
            <p:cNvSpPr/>
            <p:nvPr/>
          </p:nvSpPr>
          <p:spPr>
            <a:xfrm>
              <a:off x="3245350" y="1785475"/>
              <a:ext cx="224275" cy="222100"/>
            </a:xfrm>
            <a:custGeom>
              <a:avLst/>
              <a:gdLst/>
              <a:ahLst/>
              <a:cxnLst/>
              <a:rect l="l" t="t" r="r" b="b"/>
              <a:pathLst>
                <a:path w="8971" h="8884" extrusionOk="0">
                  <a:moveTo>
                    <a:pt x="4959" y="1"/>
                  </a:moveTo>
                  <a:cubicBezTo>
                    <a:pt x="4419" y="1"/>
                    <a:pt x="3885" y="95"/>
                    <a:pt x="3379" y="323"/>
                  </a:cubicBezTo>
                  <a:cubicBezTo>
                    <a:pt x="548" y="1556"/>
                    <a:pt x="0" y="4706"/>
                    <a:pt x="617" y="6623"/>
                  </a:cubicBezTo>
                  <a:cubicBezTo>
                    <a:pt x="1149" y="8189"/>
                    <a:pt x="2399" y="8884"/>
                    <a:pt x="3829" y="8884"/>
                  </a:cubicBezTo>
                  <a:cubicBezTo>
                    <a:pt x="4547" y="8884"/>
                    <a:pt x="5309" y="8709"/>
                    <a:pt x="6049" y="8381"/>
                  </a:cubicBezTo>
                  <a:cubicBezTo>
                    <a:pt x="7670" y="7673"/>
                    <a:pt x="8788" y="6052"/>
                    <a:pt x="8925" y="4295"/>
                  </a:cubicBezTo>
                  <a:cubicBezTo>
                    <a:pt x="8971" y="3747"/>
                    <a:pt x="8879" y="3131"/>
                    <a:pt x="8651" y="2515"/>
                  </a:cubicBezTo>
                  <a:cubicBezTo>
                    <a:pt x="8263" y="1396"/>
                    <a:pt x="7304" y="437"/>
                    <a:pt x="6255" y="164"/>
                  </a:cubicBezTo>
                  <a:cubicBezTo>
                    <a:pt x="5828" y="62"/>
                    <a:pt x="5392" y="1"/>
                    <a:pt x="49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7" name="Google Shape;4717;p53"/>
            <p:cNvSpPr/>
            <p:nvPr/>
          </p:nvSpPr>
          <p:spPr>
            <a:xfrm>
              <a:off x="3251625" y="1809150"/>
              <a:ext cx="218575" cy="202675"/>
            </a:xfrm>
            <a:custGeom>
              <a:avLst/>
              <a:gdLst/>
              <a:ahLst/>
              <a:cxnLst/>
              <a:rect l="l" t="t" r="r" b="b"/>
              <a:pathLst>
                <a:path w="8743" h="8107" extrusionOk="0">
                  <a:moveTo>
                    <a:pt x="4431" y="0"/>
                  </a:moveTo>
                  <a:cubicBezTo>
                    <a:pt x="4114" y="0"/>
                    <a:pt x="3792" y="42"/>
                    <a:pt x="3470" y="130"/>
                  </a:cubicBezTo>
                  <a:cubicBezTo>
                    <a:pt x="1781" y="563"/>
                    <a:pt x="571" y="2572"/>
                    <a:pt x="252" y="4398"/>
                  </a:cubicBezTo>
                  <a:cubicBezTo>
                    <a:pt x="0" y="5745"/>
                    <a:pt x="754" y="6886"/>
                    <a:pt x="1758" y="7548"/>
                  </a:cubicBezTo>
                  <a:cubicBezTo>
                    <a:pt x="2393" y="7954"/>
                    <a:pt x="3034" y="8106"/>
                    <a:pt x="3691" y="8106"/>
                  </a:cubicBezTo>
                  <a:cubicBezTo>
                    <a:pt x="4215" y="8106"/>
                    <a:pt x="4749" y="8009"/>
                    <a:pt x="5296" y="7867"/>
                  </a:cubicBezTo>
                  <a:cubicBezTo>
                    <a:pt x="7419" y="7297"/>
                    <a:pt x="8743" y="5493"/>
                    <a:pt x="8218" y="3211"/>
                  </a:cubicBezTo>
                  <a:cubicBezTo>
                    <a:pt x="7773" y="1278"/>
                    <a:pt x="6183" y="0"/>
                    <a:pt x="44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8" name="Google Shape;4718;p53"/>
            <p:cNvSpPr/>
            <p:nvPr/>
          </p:nvSpPr>
          <p:spPr>
            <a:xfrm>
              <a:off x="3261325" y="1819850"/>
              <a:ext cx="163800" cy="168250"/>
            </a:xfrm>
            <a:custGeom>
              <a:avLst/>
              <a:gdLst/>
              <a:ahLst/>
              <a:cxnLst/>
              <a:rect l="l" t="t" r="r" b="b"/>
              <a:pathLst>
                <a:path w="6552" h="6730" extrusionOk="0">
                  <a:moveTo>
                    <a:pt x="3341" y="0"/>
                  </a:moveTo>
                  <a:cubicBezTo>
                    <a:pt x="3225" y="0"/>
                    <a:pt x="3108" y="7"/>
                    <a:pt x="2991" y="21"/>
                  </a:cubicBezTo>
                  <a:cubicBezTo>
                    <a:pt x="1256" y="227"/>
                    <a:pt x="0" y="1893"/>
                    <a:pt x="160" y="3742"/>
                  </a:cubicBezTo>
                  <a:cubicBezTo>
                    <a:pt x="309" y="5463"/>
                    <a:pt x="1646" y="6730"/>
                    <a:pt x="3211" y="6730"/>
                  </a:cubicBezTo>
                  <a:cubicBezTo>
                    <a:pt x="3327" y="6730"/>
                    <a:pt x="3444" y="6723"/>
                    <a:pt x="3561" y="6709"/>
                  </a:cubicBezTo>
                  <a:cubicBezTo>
                    <a:pt x="5296" y="6503"/>
                    <a:pt x="6551" y="4837"/>
                    <a:pt x="6392" y="2988"/>
                  </a:cubicBezTo>
                  <a:cubicBezTo>
                    <a:pt x="6243" y="1267"/>
                    <a:pt x="4906" y="0"/>
                    <a:pt x="3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9" name="Google Shape;4719;p53"/>
            <p:cNvSpPr/>
            <p:nvPr/>
          </p:nvSpPr>
          <p:spPr>
            <a:xfrm>
              <a:off x="3290425" y="1850775"/>
              <a:ext cx="91900" cy="94875"/>
            </a:xfrm>
            <a:custGeom>
              <a:avLst/>
              <a:gdLst/>
              <a:ahLst/>
              <a:cxnLst/>
              <a:rect l="l" t="t" r="r" b="b"/>
              <a:pathLst>
                <a:path w="3676" h="3795" extrusionOk="0">
                  <a:moveTo>
                    <a:pt x="1897" y="1"/>
                  </a:moveTo>
                  <a:cubicBezTo>
                    <a:pt x="1821" y="1"/>
                    <a:pt x="1744" y="6"/>
                    <a:pt x="1667" y="17"/>
                  </a:cubicBezTo>
                  <a:cubicBezTo>
                    <a:pt x="708" y="131"/>
                    <a:pt x="1" y="1067"/>
                    <a:pt x="92" y="2094"/>
                  </a:cubicBezTo>
                  <a:cubicBezTo>
                    <a:pt x="177" y="3073"/>
                    <a:pt x="917" y="3794"/>
                    <a:pt x="1813" y="3794"/>
                  </a:cubicBezTo>
                  <a:cubicBezTo>
                    <a:pt x="1878" y="3794"/>
                    <a:pt x="1943" y="3791"/>
                    <a:pt x="2009" y="3783"/>
                  </a:cubicBezTo>
                  <a:cubicBezTo>
                    <a:pt x="2968" y="3646"/>
                    <a:pt x="3675" y="2710"/>
                    <a:pt x="3584" y="1683"/>
                  </a:cubicBezTo>
                  <a:cubicBezTo>
                    <a:pt x="3500" y="716"/>
                    <a:pt x="2777" y="1"/>
                    <a:pt x="1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0" name="Google Shape;4720;p53"/>
            <p:cNvSpPr/>
            <p:nvPr/>
          </p:nvSpPr>
          <p:spPr>
            <a:xfrm>
              <a:off x="3382225" y="1861516"/>
              <a:ext cx="45242" cy="46699"/>
            </a:xfrm>
            <a:custGeom>
              <a:avLst/>
              <a:gdLst/>
              <a:ahLst/>
              <a:cxnLst/>
              <a:rect l="l" t="t" r="r" b="b"/>
              <a:pathLst>
                <a:path w="2762" h="2851" extrusionOk="0">
                  <a:moveTo>
                    <a:pt x="1414" y="0"/>
                  </a:moveTo>
                  <a:cubicBezTo>
                    <a:pt x="1362" y="0"/>
                    <a:pt x="1309" y="4"/>
                    <a:pt x="1256" y="10"/>
                  </a:cubicBezTo>
                  <a:cubicBezTo>
                    <a:pt x="525" y="101"/>
                    <a:pt x="0" y="786"/>
                    <a:pt x="69" y="1585"/>
                  </a:cubicBezTo>
                  <a:cubicBezTo>
                    <a:pt x="132" y="2306"/>
                    <a:pt x="689" y="2850"/>
                    <a:pt x="1353" y="2850"/>
                  </a:cubicBezTo>
                  <a:cubicBezTo>
                    <a:pt x="1404" y="2850"/>
                    <a:pt x="1455" y="2847"/>
                    <a:pt x="1507" y="2841"/>
                  </a:cubicBezTo>
                  <a:cubicBezTo>
                    <a:pt x="2237" y="2749"/>
                    <a:pt x="2762" y="2042"/>
                    <a:pt x="2693" y="1266"/>
                  </a:cubicBezTo>
                  <a:cubicBezTo>
                    <a:pt x="2630" y="525"/>
                    <a:pt x="2076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1" name="Google Shape;4721;p53"/>
            <p:cNvSpPr/>
            <p:nvPr/>
          </p:nvSpPr>
          <p:spPr>
            <a:xfrm>
              <a:off x="2812225" y="1827150"/>
              <a:ext cx="188925" cy="111350"/>
            </a:xfrm>
            <a:custGeom>
              <a:avLst/>
              <a:gdLst/>
              <a:ahLst/>
              <a:cxnLst/>
              <a:rect l="l" t="t" r="r" b="b"/>
              <a:pathLst>
                <a:path w="7557" h="4454" extrusionOk="0">
                  <a:moveTo>
                    <a:pt x="5341" y="0"/>
                  </a:moveTo>
                  <a:cubicBezTo>
                    <a:pt x="5296" y="0"/>
                    <a:pt x="5251" y="1"/>
                    <a:pt x="5205" y="3"/>
                  </a:cubicBezTo>
                  <a:cubicBezTo>
                    <a:pt x="4612" y="26"/>
                    <a:pt x="3995" y="140"/>
                    <a:pt x="3562" y="323"/>
                  </a:cubicBezTo>
                  <a:cubicBezTo>
                    <a:pt x="3333" y="391"/>
                    <a:pt x="3151" y="460"/>
                    <a:pt x="3037" y="528"/>
                  </a:cubicBezTo>
                  <a:cubicBezTo>
                    <a:pt x="2923" y="574"/>
                    <a:pt x="2854" y="619"/>
                    <a:pt x="2854" y="619"/>
                  </a:cubicBezTo>
                  <a:cubicBezTo>
                    <a:pt x="2854" y="619"/>
                    <a:pt x="2763" y="642"/>
                    <a:pt x="2649" y="711"/>
                  </a:cubicBezTo>
                  <a:cubicBezTo>
                    <a:pt x="2535" y="779"/>
                    <a:pt x="2375" y="893"/>
                    <a:pt x="2169" y="1007"/>
                  </a:cubicBezTo>
                  <a:cubicBezTo>
                    <a:pt x="1804" y="1281"/>
                    <a:pt x="1302" y="1669"/>
                    <a:pt x="937" y="2171"/>
                  </a:cubicBezTo>
                  <a:cubicBezTo>
                    <a:pt x="549" y="2651"/>
                    <a:pt x="229" y="3221"/>
                    <a:pt x="138" y="3678"/>
                  </a:cubicBezTo>
                  <a:cubicBezTo>
                    <a:pt x="47" y="3906"/>
                    <a:pt x="47" y="4112"/>
                    <a:pt x="24" y="4226"/>
                  </a:cubicBezTo>
                  <a:cubicBezTo>
                    <a:pt x="24" y="4363"/>
                    <a:pt x="1" y="4454"/>
                    <a:pt x="24" y="4454"/>
                  </a:cubicBezTo>
                  <a:cubicBezTo>
                    <a:pt x="24" y="4454"/>
                    <a:pt x="47" y="4363"/>
                    <a:pt x="69" y="4248"/>
                  </a:cubicBezTo>
                  <a:cubicBezTo>
                    <a:pt x="115" y="4112"/>
                    <a:pt x="138" y="3929"/>
                    <a:pt x="229" y="3701"/>
                  </a:cubicBezTo>
                  <a:cubicBezTo>
                    <a:pt x="343" y="3267"/>
                    <a:pt x="686" y="2742"/>
                    <a:pt x="1051" y="2286"/>
                  </a:cubicBezTo>
                  <a:cubicBezTo>
                    <a:pt x="1439" y="1806"/>
                    <a:pt x="1941" y="1464"/>
                    <a:pt x="2306" y="1190"/>
                  </a:cubicBezTo>
                  <a:cubicBezTo>
                    <a:pt x="2489" y="1076"/>
                    <a:pt x="2649" y="984"/>
                    <a:pt x="2763" y="916"/>
                  </a:cubicBezTo>
                  <a:cubicBezTo>
                    <a:pt x="2877" y="848"/>
                    <a:pt x="2945" y="825"/>
                    <a:pt x="2945" y="825"/>
                  </a:cubicBezTo>
                  <a:cubicBezTo>
                    <a:pt x="2945" y="825"/>
                    <a:pt x="3014" y="802"/>
                    <a:pt x="3128" y="733"/>
                  </a:cubicBezTo>
                  <a:cubicBezTo>
                    <a:pt x="3242" y="688"/>
                    <a:pt x="3425" y="596"/>
                    <a:pt x="3630" y="528"/>
                  </a:cubicBezTo>
                  <a:cubicBezTo>
                    <a:pt x="4041" y="345"/>
                    <a:pt x="4634" y="231"/>
                    <a:pt x="5228" y="163"/>
                  </a:cubicBezTo>
                  <a:cubicBezTo>
                    <a:pt x="5289" y="160"/>
                    <a:pt x="5350" y="159"/>
                    <a:pt x="5412" y="159"/>
                  </a:cubicBezTo>
                  <a:cubicBezTo>
                    <a:pt x="5942" y="159"/>
                    <a:pt x="6460" y="245"/>
                    <a:pt x="6849" y="368"/>
                  </a:cubicBezTo>
                  <a:cubicBezTo>
                    <a:pt x="7229" y="495"/>
                    <a:pt x="7492" y="622"/>
                    <a:pt x="7547" y="622"/>
                  </a:cubicBezTo>
                  <a:cubicBezTo>
                    <a:pt x="7551" y="622"/>
                    <a:pt x="7554" y="621"/>
                    <a:pt x="7556" y="619"/>
                  </a:cubicBezTo>
                  <a:cubicBezTo>
                    <a:pt x="7556" y="619"/>
                    <a:pt x="7488" y="574"/>
                    <a:pt x="7374" y="505"/>
                  </a:cubicBezTo>
                  <a:cubicBezTo>
                    <a:pt x="7259" y="460"/>
                    <a:pt x="7100" y="345"/>
                    <a:pt x="6871" y="277"/>
                  </a:cubicBezTo>
                  <a:cubicBezTo>
                    <a:pt x="6470" y="129"/>
                    <a:pt x="5911" y="0"/>
                    <a:pt x="53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2" name="Google Shape;4722;p53"/>
            <p:cNvSpPr/>
            <p:nvPr/>
          </p:nvSpPr>
          <p:spPr>
            <a:xfrm>
              <a:off x="2801400" y="1844800"/>
              <a:ext cx="260800" cy="224650"/>
            </a:xfrm>
            <a:custGeom>
              <a:avLst/>
              <a:gdLst/>
              <a:ahLst/>
              <a:cxnLst/>
              <a:rect l="l" t="t" r="r" b="b"/>
              <a:pathLst>
                <a:path w="10432" h="8986" extrusionOk="0">
                  <a:moveTo>
                    <a:pt x="4786" y="0"/>
                  </a:moveTo>
                  <a:cubicBezTo>
                    <a:pt x="3861" y="0"/>
                    <a:pt x="2973" y="238"/>
                    <a:pt x="2214" y="689"/>
                  </a:cubicBezTo>
                  <a:cubicBezTo>
                    <a:pt x="1324" y="1214"/>
                    <a:pt x="639" y="2036"/>
                    <a:pt x="274" y="3132"/>
                  </a:cubicBezTo>
                  <a:cubicBezTo>
                    <a:pt x="0" y="3908"/>
                    <a:pt x="69" y="4821"/>
                    <a:pt x="343" y="5597"/>
                  </a:cubicBezTo>
                  <a:cubicBezTo>
                    <a:pt x="1005" y="7400"/>
                    <a:pt x="2739" y="8633"/>
                    <a:pt x="4611" y="8906"/>
                  </a:cubicBezTo>
                  <a:cubicBezTo>
                    <a:pt x="4981" y="8959"/>
                    <a:pt x="5348" y="8986"/>
                    <a:pt x="5708" y="8986"/>
                  </a:cubicBezTo>
                  <a:cubicBezTo>
                    <a:pt x="7992" y="8986"/>
                    <a:pt x="9967" y="7913"/>
                    <a:pt x="10203" y="5665"/>
                  </a:cubicBezTo>
                  <a:cubicBezTo>
                    <a:pt x="10431" y="3565"/>
                    <a:pt x="8993" y="552"/>
                    <a:pt x="5524" y="50"/>
                  </a:cubicBezTo>
                  <a:cubicBezTo>
                    <a:pt x="5277" y="17"/>
                    <a:pt x="5030" y="0"/>
                    <a:pt x="47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3" name="Google Shape;4723;p53"/>
            <p:cNvSpPr/>
            <p:nvPr/>
          </p:nvSpPr>
          <p:spPr>
            <a:xfrm>
              <a:off x="2821925" y="1867150"/>
              <a:ext cx="245400" cy="207750"/>
            </a:xfrm>
            <a:custGeom>
              <a:avLst/>
              <a:gdLst/>
              <a:ahLst/>
              <a:cxnLst/>
              <a:rect l="l" t="t" r="r" b="b"/>
              <a:pathLst>
                <a:path w="9816" h="8310" extrusionOk="0">
                  <a:moveTo>
                    <a:pt x="4520" y="1"/>
                  </a:moveTo>
                  <a:cubicBezTo>
                    <a:pt x="2032" y="1"/>
                    <a:pt x="1" y="1987"/>
                    <a:pt x="1" y="4406"/>
                  </a:cubicBezTo>
                  <a:cubicBezTo>
                    <a:pt x="1" y="6848"/>
                    <a:pt x="1941" y="8309"/>
                    <a:pt x="4429" y="8309"/>
                  </a:cubicBezTo>
                  <a:cubicBezTo>
                    <a:pt x="5913" y="8309"/>
                    <a:pt x="7237" y="8081"/>
                    <a:pt x="8332" y="7031"/>
                  </a:cubicBezTo>
                  <a:cubicBezTo>
                    <a:pt x="9268" y="6095"/>
                    <a:pt x="9816" y="4726"/>
                    <a:pt x="9200" y="3447"/>
                  </a:cubicBezTo>
                  <a:cubicBezTo>
                    <a:pt x="8378" y="1690"/>
                    <a:pt x="6506" y="1"/>
                    <a:pt x="45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4" name="Google Shape;4724;p53"/>
            <p:cNvSpPr/>
            <p:nvPr/>
          </p:nvSpPr>
          <p:spPr>
            <a:xfrm>
              <a:off x="2825350" y="1872350"/>
              <a:ext cx="180350" cy="175100"/>
            </a:xfrm>
            <a:custGeom>
              <a:avLst/>
              <a:gdLst/>
              <a:ahLst/>
              <a:cxnLst/>
              <a:rect l="l" t="t" r="r" b="b"/>
              <a:pathLst>
                <a:path w="7214" h="7004" extrusionOk="0">
                  <a:moveTo>
                    <a:pt x="3663" y="1"/>
                  </a:moveTo>
                  <a:cubicBezTo>
                    <a:pt x="3539" y="1"/>
                    <a:pt x="3414" y="7"/>
                    <a:pt x="3288" y="21"/>
                  </a:cubicBezTo>
                  <a:cubicBezTo>
                    <a:pt x="1393" y="249"/>
                    <a:pt x="1" y="1961"/>
                    <a:pt x="184" y="3878"/>
                  </a:cubicBezTo>
                  <a:cubicBezTo>
                    <a:pt x="354" y="5689"/>
                    <a:pt x="1817" y="7003"/>
                    <a:pt x="3552" y="7003"/>
                  </a:cubicBezTo>
                  <a:cubicBezTo>
                    <a:pt x="3675" y="7003"/>
                    <a:pt x="3801" y="6996"/>
                    <a:pt x="3927" y="6983"/>
                  </a:cubicBezTo>
                  <a:cubicBezTo>
                    <a:pt x="5821" y="6754"/>
                    <a:pt x="7214" y="5020"/>
                    <a:pt x="7031" y="3102"/>
                  </a:cubicBezTo>
                  <a:cubicBezTo>
                    <a:pt x="6861" y="1313"/>
                    <a:pt x="5398" y="1"/>
                    <a:pt x="36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5" name="Google Shape;4725;p53"/>
            <p:cNvSpPr/>
            <p:nvPr/>
          </p:nvSpPr>
          <p:spPr>
            <a:xfrm>
              <a:off x="2857325" y="1904425"/>
              <a:ext cx="101025" cy="98275"/>
            </a:xfrm>
            <a:custGeom>
              <a:avLst/>
              <a:gdLst/>
              <a:ahLst/>
              <a:cxnLst/>
              <a:rect l="l" t="t" r="r" b="b"/>
              <a:pathLst>
                <a:path w="4041" h="3931" extrusionOk="0">
                  <a:moveTo>
                    <a:pt x="2089" y="1"/>
                  </a:moveTo>
                  <a:cubicBezTo>
                    <a:pt x="2010" y="1"/>
                    <a:pt x="1930" y="6"/>
                    <a:pt x="1849" y="16"/>
                  </a:cubicBezTo>
                  <a:cubicBezTo>
                    <a:pt x="776" y="130"/>
                    <a:pt x="0" y="1112"/>
                    <a:pt x="91" y="2185"/>
                  </a:cubicBezTo>
                  <a:cubicBezTo>
                    <a:pt x="198" y="3187"/>
                    <a:pt x="1022" y="3930"/>
                    <a:pt x="2005" y="3930"/>
                  </a:cubicBezTo>
                  <a:cubicBezTo>
                    <a:pt x="2074" y="3930"/>
                    <a:pt x="2144" y="3927"/>
                    <a:pt x="2214" y="3919"/>
                  </a:cubicBezTo>
                  <a:cubicBezTo>
                    <a:pt x="3264" y="3805"/>
                    <a:pt x="4040" y="2824"/>
                    <a:pt x="3949" y="1751"/>
                  </a:cubicBezTo>
                  <a:cubicBezTo>
                    <a:pt x="3865" y="740"/>
                    <a:pt x="3041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6" name="Google Shape;4726;p53"/>
            <p:cNvSpPr/>
            <p:nvPr/>
          </p:nvSpPr>
          <p:spPr>
            <a:xfrm>
              <a:off x="2956790" y="1914100"/>
              <a:ext cx="52738" cy="51070"/>
            </a:xfrm>
            <a:custGeom>
              <a:avLst/>
              <a:gdLst/>
              <a:ahLst/>
              <a:cxnLst/>
              <a:rect l="l" t="t" r="r" b="b"/>
              <a:pathLst>
                <a:path w="3037" h="2941" extrusionOk="0">
                  <a:moveTo>
                    <a:pt x="1538" y="0"/>
                  </a:moveTo>
                  <a:cubicBezTo>
                    <a:pt x="1482" y="0"/>
                    <a:pt x="1426" y="3"/>
                    <a:pt x="1370" y="10"/>
                  </a:cubicBezTo>
                  <a:cubicBezTo>
                    <a:pt x="571" y="101"/>
                    <a:pt x="0" y="831"/>
                    <a:pt x="69" y="1630"/>
                  </a:cubicBezTo>
                  <a:cubicBezTo>
                    <a:pt x="132" y="2394"/>
                    <a:pt x="748" y="2941"/>
                    <a:pt x="1476" y="2941"/>
                  </a:cubicBezTo>
                  <a:cubicBezTo>
                    <a:pt x="1531" y="2941"/>
                    <a:pt x="1587" y="2938"/>
                    <a:pt x="1644" y="2931"/>
                  </a:cubicBezTo>
                  <a:cubicBezTo>
                    <a:pt x="2443" y="2840"/>
                    <a:pt x="3036" y="2110"/>
                    <a:pt x="2968" y="1311"/>
                  </a:cubicBezTo>
                  <a:cubicBezTo>
                    <a:pt x="2904" y="547"/>
                    <a:pt x="2268" y="0"/>
                    <a:pt x="1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7" name="Google Shape;4727;p53"/>
            <p:cNvSpPr/>
            <p:nvPr/>
          </p:nvSpPr>
          <p:spPr>
            <a:xfrm>
              <a:off x="3213400" y="2203225"/>
              <a:ext cx="62775" cy="34300"/>
            </a:xfrm>
            <a:custGeom>
              <a:avLst/>
              <a:gdLst/>
              <a:ahLst/>
              <a:cxnLst/>
              <a:rect l="l" t="t" r="r" b="b"/>
              <a:pathLst>
                <a:path w="2511" h="1372" extrusionOk="0">
                  <a:moveTo>
                    <a:pt x="2457" y="1"/>
                  </a:moveTo>
                  <a:cubicBezTo>
                    <a:pt x="2383" y="1"/>
                    <a:pt x="2204" y="284"/>
                    <a:pt x="1940" y="504"/>
                  </a:cubicBezTo>
                  <a:cubicBezTo>
                    <a:pt x="1803" y="572"/>
                    <a:pt x="1666" y="687"/>
                    <a:pt x="1552" y="732"/>
                  </a:cubicBezTo>
                  <a:lnTo>
                    <a:pt x="1370" y="801"/>
                  </a:lnTo>
                  <a:cubicBezTo>
                    <a:pt x="1370" y="801"/>
                    <a:pt x="1278" y="846"/>
                    <a:pt x="1164" y="892"/>
                  </a:cubicBezTo>
                  <a:cubicBezTo>
                    <a:pt x="1073" y="961"/>
                    <a:pt x="890" y="983"/>
                    <a:pt x="731" y="1029"/>
                  </a:cubicBezTo>
                  <a:cubicBezTo>
                    <a:pt x="411" y="1097"/>
                    <a:pt x="46" y="1075"/>
                    <a:pt x="23" y="1120"/>
                  </a:cubicBezTo>
                  <a:cubicBezTo>
                    <a:pt x="0" y="1189"/>
                    <a:pt x="365" y="1349"/>
                    <a:pt x="753" y="1371"/>
                  </a:cubicBezTo>
                  <a:cubicBezTo>
                    <a:pt x="959" y="1349"/>
                    <a:pt x="1164" y="1349"/>
                    <a:pt x="1301" y="1303"/>
                  </a:cubicBezTo>
                  <a:cubicBezTo>
                    <a:pt x="1461" y="1257"/>
                    <a:pt x="1552" y="1234"/>
                    <a:pt x="1552" y="1234"/>
                  </a:cubicBezTo>
                  <a:cubicBezTo>
                    <a:pt x="1552" y="1234"/>
                    <a:pt x="1644" y="1189"/>
                    <a:pt x="1758" y="1097"/>
                  </a:cubicBezTo>
                  <a:cubicBezTo>
                    <a:pt x="1895" y="1029"/>
                    <a:pt x="2032" y="869"/>
                    <a:pt x="2169" y="732"/>
                  </a:cubicBezTo>
                  <a:cubicBezTo>
                    <a:pt x="2420" y="413"/>
                    <a:pt x="2511" y="25"/>
                    <a:pt x="2465" y="2"/>
                  </a:cubicBezTo>
                  <a:cubicBezTo>
                    <a:pt x="2463" y="1"/>
                    <a:pt x="2460" y="1"/>
                    <a:pt x="24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8" name="Google Shape;4728;p53"/>
            <p:cNvSpPr/>
            <p:nvPr/>
          </p:nvSpPr>
          <p:spPr>
            <a:xfrm>
              <a:off x="3117525" y="2085150"/>
              <a:ext cx="187200" cy="128975"/>
            </a:xfrm>
            <a:custGeom>
              <a:avLst/>
              <a:gdLst/>
              <a:ahLst/>
              <a:cxnLst/>
              <a:rect l="l" t="t" r="r" b="b"/>
              <a:pathLst>
                <a:path w="7488" h="5159" extrusionOk="0">
                  <a:moveTo>
                    <a:pt x="6688" y="0"/>
                  </a:moveTo>
                  <a:lnTo>
                    <a:pt x="6688" y="0"/>
                  </a:lnTo>
                  <a:cubicBezTo>
                    <a:pt x="5942" y="1492"/>
                    <a:pt x="4727" y="1944"/>
                    <a:pt x="3535" y="1944"/>
                  </a:cubicBezTo>
                  <a:cubicBezTo>
                    <a:pt x="1811" y="1944"/>
                    <a:pt x="135" y="998"/>
                    <a:pt x="0" y="890"/>
                  </a:cubicBezTo>
                  <a:lnTo>
                    <a:pt x="0" y="890"/>
                  </a:lnTo>
                  <a:cubicBezTo>
                    <a:pt x="1" y="890"/>
                    <a:pt x="1198" y="5159"/>
                    <a:pt x="4311" y="5159"/>
                  </a:cubicBezTo>
                  <a:cubicBezTo>
                    <a:pt x="4327" y="5159"/>
                    <a:pt x="4344" y="5159"/>
                    <a:pt x="4360" y="5159"/>
                  </a:cubicBezTo>
                  <a:cubicBezTo>
                    <a:pt x="7487" y="5113"/>
                    <a:pt x="6688" y="0"/>
                    <a:pt x="66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9" name="Google Shape;4729;p53"/>
            <p:cNvSpPr/>
            <p:nvPr/>
          </p:nvSpPr>
          <p:spPr>
            <a:xfrm>
              <a:off x="3090125" y="2087425"/>
              <a:ext cx="37700" cy="37150"/>
            </a:xfrm>
            <a:custGeom>
              <a:avLst/>
              <a:gdLst/>
              <a:ahLst/>
              <a:cxnLst/>
              <a:rect l="l" t="t" r="r" b="b"/>
              <a:pathLst>
                <a:path w="1508" h="1486" extrusionOk="0">
                  <a:moveTo>
                    <a:pt x="1370" y="0"/>
                  </a:moveTo>
                  <a:cubicBezTo>
                    <a:pt x="1279" y="0"/>
                    <a:pt x="1233" y="274"/>
                    <a:pt x="1119" y="480"/>
                  </a:cubicBezTo>
                  <a:cubicBezTo>
                    <a:pt x="1096" y="548"/>
                    <a:pt x="1051" y="594"/>
                    <a:pt x="1005" y="639"/>
                  </a:cubicBezTo>
                  <a:cubicBezTo>
                    <a:pt x="982" y="685"/>
                    <a:pt x="960" y="708"/>
                    <a:pt x="914" y="731"/>
                  </a:cubicBezTo>
                  <a:cubicBezTo>
                    <a:pt x="868" y="799"/>
                    <a:pt x="823" y="822"/>
                    <a:pt x="823" y="822"/>
                  </a:cubicBezTo>
                  <a:lnTo>
                    <a:pt x="731" y="936"/>
                  </a:lnTo>
                  <a:cubicBezTo>
                    <a:pt x="708" y="959"/>
                    <a:pt x="663" y="982"/>
                    <a:pt x="617" y="1027"/>
                  </a:cubicBezTo>
                  <a:cubicBezTo>
                    <a:pt x="572" y="1050"/>
                    <a:pt x="526" y="1096"/>
                    <a:pt x="480" y="1119"/>
                  </a:cubicBezTo>
                  <a:cubicBezTo>
                    <a:pt x="275" y="1233"/>
                    <a:pt x="1" y="1301"/>
                    <a:pt x="1" y="1370"/>
                  </a:cubicBezTo>
                  <a:cubicBezTo>
                    <a:pt x="1" y="1421"/>
                    <a:pt x="155" y="1485"/>
                    <a:pt x="367" y="1485"/>
                  </a:cubicBezTo>
                  <a:cubicBezTo>
                    <a:pt x="437" y="1485"/>
                    <a:pt x="514" y="1478"/>
                    <a:pt x="594" y="1461"/>
                  </a:cubicBezTo>
                  <a:cubicBezTo>
                    <a:pt x="686" y="1461"/>
                    <a:pt x="754" y="1438"/>
                    <a:pt x="823" y="1415"/>
                  </a:cubicBezTo>
                  <a:cubicBezTo>
                    <a:pt x="891" y="1393"/>
                    <a:pt x="960" y="1370"/>
                    <a:pt x="1028" y="1324"/>
                  </a:cubicBezTo>
                  <a:cubicBezTo>
                    <a:pt x="1119" y="1256"/>
                    <a:pt x="1188" y="1210"/>
                    <a:pt x="1188" y="1210"/>
                  </a:cubicBezTo>
                  <a:cubicBezTo>
                    <a:pt x="1188" y="1210"/>
                    <a:pt x="1416" y="913"/>
                    <a:pt x="1462" y="594"/>
                  </a:cubicBezTo>
                  <a:cubicBezTo>
                    <a:pt x="1507" y="297"/>
                    <a:pt x="1439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0" name="Google Shape;4730;p53"/>
            <p:cNvSpPr/>
            <p:nvPr/>
          </p:nvSpPr>
          <p:spPr>
            <a:xfrm>
              <a:off x="3276150" y="2074825"/>
              <a:ext cx="45675" cy="29750"/>
            </a:xfrm>
            <a:custGeom>
              <a:avLst/>
              <a:gdLst/>
              <a:ahLst/>
              <a:cxnLst/>
              <a:rect l="l" t="t" r="r" b="b"/>
              <a:pathLst>
                <a:path w="1827" h="1190" extrusionOk="0">
                  <a:moveTo>
                    <a:pt x="60" y="1"/>
                  </a:moveTo>
                  <a:cubicBezTo>
                    <a:pt x="55" y="1"/>
                    <a:pt x="51" y="1"/>
                    <a:pt x="47" y="2"/>
                  </a:cubicBezTo>
                  <a:cubicBezTo>
                    <a:pt x="1" y="25"/>
                    <a:pt x="1" y="322"/>
                    <a:pt x="161" y="618"/>
                  </a:cubicBezTo>
                  <a:cubicBezTo>
                    <a:pt x="252" y="733"/>
                    <a:pt x="343" y="870"/>
                    <a:pt x="435" y="961"/>
                  </a:cubicBezTo>
                  <a:cubicBezTo>
                    <a:pt x="480" y="984"/>
                    <a:pt x="526" y="1029"/>
                    <a:pt x="549" y="1052"/>
                  </a:cubicBezTo>
                  <a:cubicBezTo>
                    <a:pt x="572" y="1075"/>
                    <a:pt x="594" y="1075"/>
                    <a:pt x="594" y="1075"/>
                  </a:cubicBezTo>
                  <a:cubicBezTo>
                    <a:pt x="594" y="1075"/>
                    <a:pt x="686" y="1098"/>
                    <a:pt x="800" y="1143"/>
                  </a:cubicBezTo>
                  <a:cubicBezTo>
                    <a:pt x="914" y="1189"/>
                    <a:pt x="1074" y="1189"/>
                    <a:pt x="1234" y="1189"/>
                  </a:cubicBezTo>
                  <a:cubicBezTo>
                    <a:pt x="1553" y="1189"/>
                    <a:pt x="1827" y="1075"/>
                    <a:pt x="1804" y="1006"/>
                  </a:cubicBezTo>
                  <a:cubicBezTo>
                    <a:pt x="1804" y="915"/>
                    <a:pt x="1507" y="915"/>
                    <a:pt x="1279" y="824"/>
                  </a:cubicBezTo>
                  <a:cubicBezTo>
                    <a:pt x="1028" y="755"/>
                    <a:pt x="845" y="618"/>
                    <a:pt x="845" y="618"/>
                  </a:cubicBezTo>
                  <a:cubicBezTo>
                    <a:pt x="845" y="618"/>
                    <a:pt x="800" y="596"/>
                    <a:pt x="731" y="550"/>
                  </a:cubicBezTo>
                  <a:cubicBezTo>
                    <a:pt x="640" y="527"/>
                    <a:pt x="549" y="459"/>
                    <a:pt x="457" y="367"/>
                  </a:cubicBezTo>
                  <a:cubicBezTo>
                    <a:pt x="283" y="215"/>
                    <a:pt x="151" y="1"/>
                    <a:pt x="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1" name="Google Shape;4731;p53"/>
            <p:cNvSpPr/>
            <p:nvPr/>
          </p:nvSpPr>
          <p:spPr>
            <a:xfrm>
              <a:off x="3140925" y="2150750"/>
              <a:ext cx="126700" cy="63375"/>
            </a:xfrm>
            <a:custGeom>
              <a:avLst/>
              <a:gdLst/>
              <a:ahLst/>
              <a:cxnLst/>
              <a:rect l="l" t="t" r="r" b="b"/>
              <a:pathLst>
                <a:path w="5068" h="2535" extrusionOk="0">
                  <a:moveTo>
                    <a:pt x="1712" y="1"/>
                  </a:moveTo>
                  <a:cubicBezTo>
                    <a:pt x="1096" y="1"/>
                    <a:pt x="502" y="115"/>
                    <a:pt x="0" y="320"/>
                  </a:cubicBezTo>
                  <a:cubicBezTo>
                    <a:pt x="701" y="1428"/>
                    <a:pt x="1782" y="2535"/>
                    <a:pt x="3375" y="2535"/>
                  </a:cubicBezTo>
                  <a:cubicBezTo>
                    <a:pt x="3392" y="2535"/>
                    <a:pt x="3408" y="2535"/>
                    <a:pt x="3424" y="2535"/>
                  </a:cubicBezTo>
                  <a:cubicBezTo>
                    <a:pt x="4177" y="2512"/>
                    <a:pt x="4702" y="2215"/>
                    <a:pt x="5068" y="1736"/>
                  </a:cubicBezTo>
                  <a:cubicBezTo>
                    <a:pt x="4543" y="731"/>
                    <a:pt x="3242" y="1"/>
                    <a:pt x="1712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2" name="Google Shape;4732;p53"/>
            <p:cNvSpPr/>
            <p:nvPr/>
          </p:nvSpPr>
          <p:spPr>
            <a:xfrm>
              <a:off x="3140925" y="2151325"/>
              <a:ext cx="126700" cy="62800"/>
            </a:xfrm>
            <a:custGeom>
              <a:avLst/>
              <a:gdLst/>
              <a:ahLst/>
              <a:cxnLst/>
              <a:rect l="l" t="t" r="r" b="b"/>
              <a:pathLst>
                <a:path w="5068" h="2512" extrusionOk="0">
                  <a:moveTo>
                    <a:pt x="1210" y="1"/>
                  </a:moveTo>
                  <a:cubicBezTo>
                    <a:pt x="776" y="46"/>
                    <a:pt x="366" y="161"/>
                    <a:pt x="0" y="297"/>
                  </a:cubicBezTo>
                  <a:cubicBezTo>
                    <a:pt x="701" y="1382"/>
                    <a:pt x="1782" y="2512"/>
                    <a:pt x="3376" y="2512"/>
                  </a:cubicBezTo>
                  <a:cubicBezTo>
                    <a:pt x="3392" y="2512"/>
                    <a:pt x="3408" y="2512"/>
                    <a:pt x="3424" y="2512"/>
                  </a:cubicBezTo>
                  <a:cubicBezTo>
                    <a:pt x="4177" y="2489"/>
                    <a:pt x="4702" y="2192"/>
                    <a:pt x="5068" y="1713"/>
                  </a:cubicBezTo>
                  <a:cubicBezTo>
                    <a:pt x="5022" y="1621"/>
                    <a:pt x="4953" y="1553"/>
                    <a:pt x="4908" y="1462"/>
                  </a:cubicBezTo>
                  <a:cubicBezTo>
                    <a:pt x="4671" y="1556"/>
                    <a:pt x="4381" y="1607"/>
                    <a:pt x="3998" y="1607"/>
                  </a:cubicBezTo>
                  <a:cubicBezTo>
                    <a:pt x="3826" y="1607"/>
                    <a:pt x="3636" y="1597"/>
                    <a:pt x="3424" y="1576"/>
                  </a:cubicBezTo>
                  <a:cubicBezTo>
                    <a:pt x="1963" y="1393"/>
                    <a:pt x="1393" y="663"/>
                    <a:pt x="121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3" name="Google Shape;4733;p53"/>
            <p:cNvSpPr/>
            <p:nvPr/>
          </p:nvSpPr>
          <p:spPr>
            <a:xfrm>
              <a:off x="2389400" y="1348300"/>
              <a:ext cx="1009475" cy="693825"/>
            </a:xfrm>
            <a:custGeom>
              <a:avLst/>
              <a:gdLst/>
              <a:ahLst/>
              <a:cxnLst/>
              <a:rect l="l" t="t" r="r" b="b"/>
              <a:pathLst>
                <a:path w="40379" h="27753" extrusionOk="0">
                  <a:moveTo>
                    <a:pt x="23755" y="0"/>
                  </a:moveTo>
                  <a:cubicBezTo>
                    <a:pt x="16430" y="0"/>
                    <a:pt x="12121" y="3293"/>
                    <a:pt x="12121" y="3293"/>
                  </a:cubicBezTo>
                  <a:cubicBezTo>
                    <a:pt x="0" y="11602"/>
                    <a:pt x="7190" y="24475"/>
                    <a:pt x="7190" y="24475"/>
                  </a:cubicBezTo>
                  <a:cubicBezTo>
                    <a:pt x="7190" y="24475"/>
                    <a:pt x="7168" y="24475"/>
                    <a:pt x="7122" y="24430"/>
                  </a:cubicBezTo>
                  <a:lnTo>
                    <a:pt x="7122" y="24430"/>
                  </a:lnTo>
                  <a:cubicBezTo>
                    <a:pt x="7373" y="24863"/>
                    <a:pt x="7578" y="25206"/>
                    <a:pt x="7715" y="25388"/>
                  </a:cubicBezTo>
                  <a:cubicBezTo>
                    <a:pt x="8468" y="26338"/>
                    <a:pt x="9573" y="27753"/>
                    <a:pt x="10864" y="27753"/>
                  </a:cubicBezTo>
                  <a:cubicBezTo>
                    <a:pt x="11217" y="27753"/>
                    <a:pt x="11583" y="27647"/>
                    <a:pt x="11961" y="27397"/>
                  </a:cubicBezTo>
                  <a:cubicBezTo>
                    <a:pt x="13741" y="26256"/>
                    <a:pt x="11436" y="21987"/>
                    <a:pt x="11436" y="21987"/>
                  </a:cubicBezTo>
                  <a:cubicBezTo>
                    <a:pt x="11436" y="21987"/>
                    <a:pt x="16617" y="18700"/>
                    <a:pt x="12235" y="14067"/>
                  </a:cubicBezTo>
                  <a:lnTo>
                    <a:pt x="12235" y="14067"/>
                  </a:lnTo>
                  <a:cubicBezTo>
                    <a:pt x="12235" y="14067"/>
                    <a:pt x="12724" y="14212"/>
                    <a:pt x="13421" y="14212"/>
                  </a:cubicBezTo>
                  <a:cubicBezTo>
                    <a:pt x="14722" y="14212"/>
                    <a:pt x="16746" y="13708"/>
                    <a:pt x="17667" y="10826"/>
                  </a:cubicBezTo>
                  <a:cubicBezTo>
                    <a:pt x="17667" y="10826"/>
                    <a:pt x="20396" y="12426"/>
                    <a:pt x="23321" y="12426"/>
                  </a:cubicBezTo>
                  <a:cubicBezTo>
                    <a:pt x="24363" y="12426"/>
                    <a:pt x="25431" y="12222"/>
                    <a:pt x="26409" y="11670"/>
                  </a:cubicBezTo>
                  <a:cubicBezTo>
                    <a:pt x="30130" y="9570"/>
                    <a:pt x="30381" y="7014"/>
                    <a:pt x="30381" y="7014"/>
                  </a:cubicBezTo>
                  <a:cubicBezTo>
                    <a:pt x="30381" y="7014"/>
                    <a:pt x="33271" y="9356"/>
                    <a:pt x="36676" y="9356"/>
                  </a:cubicBezTo>
                  <a:cubicBezTo>
                    <a:pt x="37881" y="9356"/>
                    <a:pt x="39150" y="9063"/>
                    <a:pt x="40378" y="8269"/>
                  </a:cubicBezTo>
                  <a:cubicBezTo>
                    <a:pt x="38940" y="5302"/>
                    <a:pt x="36475" y="2746"/>
                    <a:pt x="32001" y="1330"/>
                  </a:cubicBezTo>
                  <a:cubicBezTo>
                    <a:pt x="28952" y="363"/>
                    <a:pt x="26187" y="0"/>
                    <a:pt x="237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4" name="Google Shape;4734;p53"/>
            <p:cNvSpPr/>
            <p:nvPr/>
          </p:nvSpPr>
          <p:spPr>
            <a:xfrm>
              <a:off x="2351175" y="1093375"/>
              <a:ext cx="1241700" cy="921075"/>
            </a:xfrm>
            <a:custGeom>
              <a:avLst/>
              <a:gdLst/>
              <a:ahLst/>
              <a:cxnLst/>
              <a:rect l="l" t="t" r="r" b="b"/>
              <a:pathLst>
                <a:path w="49668" h="36843" extrusionOk="0">
                  <a:moveTo>
                    <a:pt x="28295" y="0"/>
                  </a:moveTo>
                  <a:cubicBezTo>
                    <a:pt x="19431" y="0"/>
                    <a:pt x="14243" y="9085"/>
                    <a:pt x="14243" y="9085"/>
                  </a:cubicBezTo>
                  <a:cubicBezTo>
                    <a:pt x="14243" y="9085"/>
                    <a:pt x="13935" y="6281"/>
                    <a:pt x="11722" y="6281"/>
                  </a:cubicBezTo>
                  <a:cubicBezTo>
                    <a:pt x="11378" y="6281"/>
                    <a:pt x="10988" y="6349"/>
                    <a:pt x="10545" y="6506"/>
                  </a:cubicBezTo>
                  <a:cubicBezTo>
                    <a:pt x="7281" y="7670"/>
                    <a:pt x="6323" y="12760"/>
                    <a:pt x="6323" y="12760"/>
                  </a:cubicBezTo>
                  <a:cubicBezTo>
                    <a:pt x="6323" y="12760"/>
                    <a:pt x="4417" y="12179"/>
                    <a:pt x="2871" y="12179"/>
                  </a:cubicBezTo>
                  <a:cubicBezTo>
                    <a:pt x="1966" y="12179"/>
                    <a:pt x="1184" y="12379"/>
                    <a:pt x="982" y="13011"/>
                  </a:cubicBezTo>
                  <a:cubicBezTo>
                    <a:pt x="434" y="14700"/>
                    <a:pt x="2876" y="15408"/>
                    <a:pt x="2876" y="15408"/>
                  </a:cubicBezTo>
                  <a:cubicBezTo>
                    <a:pt x="2876" y="15408"/>
                    <a:pt x="0" y="16869"/>
                    <a:pt x="502" y="21068"/>
                  </a:cubicBezTo>
                  <a:cubicBezTo>
                    <a:pt x="982" y="24903"/>
                    <a:pt x="4428" y="26273"/>
                    <a:pt x="4428" y="26273"/>
                  </a:cubicBezTo>
                  <a:cubicBezTo>
                    <a:pt x="4428" y="26273"/>
                    <a:pt x="7418" y="33280"/>
                    <a:pt x="8354" y="34490"/>
                  </a:cubicBezTo>
                  <a:cubicBezTo>
                    <a:pt x="9110" y="35425"/>
                    <a:pt x="10220" y="36843"/>
                    <a:pt x="11516" y="36843"/>
                  </a:cubicBezTo>
                  <a:cubicBezTo>
                    <a:pt x="11865" y="36843"/>
                    <a:pt x="12227" y="36740"/>
                    <a:pt x="12600" y="36498"/>
                  </a:cubicBezTo>
                  <a:cubicBezTo>
                    <a:pt x="14380" y="35334"/>
                    <a:pt x="12075" y="31066"/>
                    <a:pt x="12075" y="31066"/>
                  </a:cubicBezTo>
                  <a:cubicBezTo>
                    <a:pt x="12075" y="31066"/>
                    <a:pt x="17256" y="27779"/>
                    <a:pt x="12874" y="23146"/>
                  </a:cubicBezTo>
                  <a:lnTo>
                    <a:pt x="12874" y="23146"/>
                  </a:lnTo>
                  <a:cubicBezTo>
                    <a:pt x="12874" y="23146"/>
                    <a:pt x="13366" y="23291"/>
                    <a:pt x="14067" y="23291"/>
                  </a:cubicBezTo>
                  <a:cubicBezTo>
                    <a:pt x="15368" y="23291"/>
                    <a:pt x="17386" y="22790"/>
                    <a:pt x="18306" y="19927"/>
                  </a:cubicBezTo>
                  <a:cubicBezTo>
                    <a:pt x="18306" y="19927"/>
                    <a:pt x="21023" y="21508"/>
                    <a:pt x="23941" y="21508"/>
                  </a:cubicBezTo>
                  <a:cubicBezTo>
                    <a:pt x="24990" y="21508"/>
                    <a:pt x="26065" y="21304"/>
                    <a:pt x="27048" y="20749"/>
                  </a:cubicBezTo>
                  <a:cubicBezTo>
                    <a:pt x="30769" y="18649"/>
                    <a:pt x="31020" y="16115"/>
                    <a:pt x="31020" y="16115"/>
                  </a:cubicBezTo>
                  <a:cubicBezTo>
                    <a:pt x="31020" y="16115"/>
                    <a:pt x="33924" y="18453"/>
                    <a:pt x="37324" y="18453"/>
                  </a:cubicBezTo>
                  <a:cubicBezTo>
                    <a:pt x="38604" y="18453"/>
                    <a:pt x="39954" y="18122"/>
                    <a:pt x="41245" y="17211"/>
                  </a:cubicBezTo>
                  <a:cubicBezTo>
                    <a:pt x="41245" y="17211"/>
                    <a:pt x="42889" y="20931"/>
                    <a:pt x="43391" y="22712"/>
                  </a:cubicBezTo>
                  <a:cubicBezTo>
                    <a:pt x="43870" y="24492"/>
                    <a:pt x="44144" y="30176"/>
                    <a:pt x="44144" y="30176"/>
                  </a:cubicBezTo>
                  <a:cubicBezTo>
                    <a:pt x="44144" y="30176"/>
                    <a:pt x="48778" y="26478"/>
                    <a:pt x="45171" y="22963"/>
                  </a:cubicBezTo>
                  <a:cubicBezTo>
                    <a:pt x="45171" y="22963"/>
                    <a:pt x="49668" y="15978"/>
                    <a:pt x="43345" y="12486"/>
                  </a:cubicBezTo>
                  <a:cubicBezTo>
                    <a:pt x="43345" y="12486"/>
                    <a:pt x="46518" y="9519"/>
                    <a:pt x="45331" y="5798"/>
                  </a:cubicBezTo>
                  <a:cubicBezTo>
                    <a:pt x="44433" y="2991"/>
                    <a:pt x="42119" y="589"/>
                    <a:pt x="38963" y="589"/>
                  </a:cubicBezTo>
                  <a:cubicBezTo>
                    <a:pt x="36986" y="589"/>
                    <a:pt x="34680" y="1531"/>
                    <a:pt x="32184" y="3904"/>
                  </a:cubicBezTo>
                  <a:cubicBezTo>
                    <a:pt x="32184" y="3904"/>
                    <a:pt x="32709" y="46"/>
                    <a:pt x="28395" y="1"/>
                  </a:cubicBezTo>
                  <a:cubicBezTo>
                    <a:pt x="28362" y="0"/>
                    <a:pt x="28328" y="0"/>
                    <a:pt x="28295" y="0"/>
                  </a:cubicBezTo>
                  <a:close/>
                </a:path>
              </a:pathLst>
            </a:custGeom>
            <a:solidFill>
              <a:srgbClr val="6824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5" name="Google Shape;4735;p53"/>
            <p:cNvSpPr/>
            <p:nvPr/>
          </p:nvSpPr>
          <p:spPr>
            <a:xfrm>
              <a:off x="2359725" y="1379275"/>
              <a:ext cx="1210900" cy="635175"/>
            </a:xfrm>
            <a:custGeom>
              <a:avLst/>
              <a:gdLst/>
              <a:ahLst/>
              <a:cxnLst/>
              <a:rect l="l" t="t" r="r" b="b"/>
              <a:pathLst>
                <a:path w="48436" h="25407" extrusionOk="0">
                  <a:moveTo>
                    <a:pt x="31340" y="0"/>
                  </a:moveTo>
                  <a:cubicBezTo>
                    <a:pt x="31340" y="0"/>
                    <a:pt x="30860" y="4132"/>
                    <a:pt x="25245" y="6939"/>
                  </a:cubicBezTo>
                  <a:cubicBezTo>
                    <a:pt x="23997" y="7566"/>
                    <a:pt x="22828" y="7810"/>
                    <a:pt x="21765" y="7810"/>
                  </a:cubicBezTo>
                  <a:cubicBezTo>
                    <a:pt x="18026" y="7810"/>
                    <a:pt x="15590" y="4794"/>
                    <a:pt x="15590" y="4793"/>
                  </a:cubicBezTo>
                  <a:lnTo>
                    <a:pt x="15590" y="4793"/>
                  </a:lnTo>
                  <a:cubicBezTo>
                    <a:pt x="15590" y="4794"/>
                    <a:pt x="16526" y="8537"/>
                    <a:pt x="14449" y="9564"/>
                  </a:cubicBezTo>
                  <a:cubicBezTo>
                    <a:pt x="13893" y="9848"/>
                    <a:pt x="13302" y="9952"/>
                    <a:pt x="12736" y="9952"/>
                  </a:cubicBezTo>
                  <a:cubicBezTo>
                    <a:pt x="11209" y="9952"/>
                    <a:pt x="9861" y="9199"/>
                    <a:pt x="9861" y="9199"/>
                  </a:cubicBezTo>
                  <a:lnTo>
                    <a:pt x="9861" y="9199"/>
                  </a:lnTo>
                  <a:cubicBezTo>
                    <a:pt x="9861" y="9199"/>
                    <a:pt x="10946" y="12510"/>
                    <a:pt x="7256" y="12510"/>
                  </a:cubicBezTo>
                  <a:cubicBezTo>
                    <a:pt x="6870" y="12510"/>
                    <a:pt x="6432" y="12474"/>
                    <a:pt x="5935" y="12394"/>
                  </a:cubicBezTo>
                  <a:cubicBezTo>
                    <a:pt x="2717" y="11869"/>
                    <a:pt x="1279" y="8651"/>
                    <a:pt x="548" y="6323"/>
                  </a:cubicBezTo>
                  <a:cubicBezTo>
                    <a:pt x="206" y="7167"/>
                    <a:pt x="0" y="8240"/>
                    <a:pt x="160" y="9632"/>
                  </a:cubicBezTo>
                  <a:cubicBezTo>
                    <a:pt x="640" y="13467"/>
                    <a:pt x="4086" y="14837"/>
                    <a:pt x="4086" y="14837"/>
                  </a:cubicBezTo>
                  <a:cubicBezTo>
                    <a:pt x="4086" y="14837"/>
                    <a:pt x="7076" y="21844"/>
                    <a:pt x="8012" y="23054"/>
                  </a:cubicBezTo>
                  <a:cubicBezTo>
                    <a:pt x="8768" y="23989"/>
                    <a:pt x="9878" y="25407"/>
                    <a:pt x="11174" y="25407"/>
                  </a:cubicBezTo>
                  <a:cubicBezTo>
                    <a:pt x="11523" y="25407"/>
                    <a:pt x="11885" y="25304"/>
                    <a:pt x="12258" y="25062"/>
                  </a:cubicBezTo>
                  <a:cubicBezTo>
                    <a:pt x="14038" y="23898"/>
                    <a:pt x="11733" y="19630"/>
                    <a:pt x="11733" y="19630"/>
                  </a:cubicBezTo>
                  <a:cubicBezTo>
                    <a:pt x="11733" y="19630"/>
                    <a:pt x="12965" y="18854"/>
                    <a:pt x="13718" y="17507"/>
                  </a:cubicBezTo>
                  <a:lnTo>
                    <a:pt x="13718" y="17507"/>
                  </a:lnTo>
                  <a:cubicBezTo>
                    <a:pt x="12953" y="17821"/>
                    <a:pt x="11973" y="18128"/>
                    <a:pt x="11075" y="18128"/>
                  </a:cubicBezTo>
                  <a:cubicBezTo>
                    <a:pt x="10341" y="18128"/>
                    <a:pt x="9661" y="17923"/>
                    <a:pt x="9199" y="17347"/>
                  </a:cubicBezTo>
                  <a:cubicBezTo>
                    <a:pt x="8012" y="15887"/>
                    <a:pt x="11778" y="14175"/>
                    <a:pt x="13764" y="13376"/>
                  </a:cubicBezTo>
                  <a:cubicBezTo>
                    <a:pt x="13490" y="12851"/>
                    <a:pt x="13079" y="12280"/>
                    <a:pt x="12532" y="11710"/>
                  </a:cubicBezTo>
                  <a:lnTo>
                    <a:pt x="12532" y="11710"/>
                  </a:lnTo>
                  <a:cubicBezTo>
                    <a:pt x="12532" y="11710"/>
                    <a:pt x="13024" y="11855"/>
                    <a:pt x="13725" y="11855"/>
                  </a:cubicBezTo>
                  <a:cubicBezTo>
                    <a:pt x="15026" y="11855"/>
                    <a:pt x="17044" y="11354"/>
                    <a:pt x="17964" y="8491"/>
                  </a:cubicBezTo>
                  <a:cubicBezTo>
                    <a:pt x="17964" y="8491"/>
                    <a:pt x="20681" y="10072"/>
                    <a:pt x="23599" y="10072"/>
                  </a:cubicBezTo>
                  <a:cubicBezTo>
                    <a:pt x="24648" y="10072"/>
                    <a:pt x="25723" y="9868"/>
                    <a:pt x="26706" y="9313"/>
                  </a:cubicBezTo>
                  <a:cubicBezTo>
                    <a:pt x="30427" y="7213"/>
                    <a:pt x="30678" y="4679"/>
                    <a:pt x="30678" y="4679"/>
                  </a:cubicBezTo>
                  <a:cubicBezTo>
                    <a:pt x="30678" y="4679"/>
                    <a:pt x="33582" y="7017"/>
                    <a:pt x="36982" y="7017"/>
                  </a:cubicBezTo>
                  <a:cubicBezTo>
                    <a:pt x="38262" y="7017"/>
                    <a:pt x="39612" y="6686"/>
                    <a:pt x="40903" y="5775"/>
                  </a:cubicBezTo>
                  <a:cubicBezTo>
                    <a:pt x="40903" y="5775"/>
                    <a:pt x="42547" y="9495"/>
                    <a:pt x="43049" y="11276"/>
                  </a:cubicBezTo>
                  <a:cubicBezTo>
                    <a:pt x="43528" y="13056"/>
                    <a:pt x="43802" y="18740"/>
                    <a:pt x="43802" y="18740"/>
                  </a:cubicBezTo>
                  <a:cubicBezTo>
                    <a:pt x="43802" y="18740"/>
                    <a:pt x="48436" y="15042"/>
                    <a:pt x="44829" y="11527"/>
                  </a:cubicBezTo>
                  <a:cubicBezTo>
                    <a:pt x="44829" y="11527"/>
                    <a:pt x="46039" y="9632"/>
                    <a:pt x="46336" y="7304"/>
                  </a:cubicBezTo>
                  <a:lnTo>
                    <a:pt x="46336" y="7304"/>
                  </a:lnTo>
                  <a:cubicBezTo>
                    <a:pt x="45964" y="7476"/>
                    <a:pt x="45556" y="7592"/>
                    <a:pt x="45140" y="7592"/>
                  </a:cubicBezTo>
                  <a:cubicBezTo>
                    <a:pt x="44561" y="7592"/>
                    <a:pt x="43968" y="7367"/>
                    <a:pt x="43437" y="6756"/>
                  </a:cubicBezTo>
                  <a:cubicBezTo>
                    <a:pt x="42501" y="5706"/>
                    <a:pt x="43642" y="4063"/>
                    <a:pt x="45035" y="2671"/>
                  </a:cubicBezTo>
                  <a:cubicBezTo>
                    <a:pt x="44578" y="2123"/>
                    <a:pt x="43985" y="1644"/>
                    <a:pt x="43232" y="1187"/>
                  </a:cubicBezTo>
                  <a:cubicBezTo>
                    <a:pt x="41839" y="2716"/>
                    <a:pt x="39808" y="4360"/>
                    <a:pt x="37343" y="4793"/>
                  </a:cubicBezTo>
                  <a:cubicBezTo>
                    <a:pt x="37002" y="4852"/>
                    <a:pt x="36680" y="4880"/>
                    <a:pt x="36376" y="4880"/>
                  </a:cubicBezTo>
                  <a:cubicBezTo>
                    <a:pt x="32308" y="4880"/>
                    <a:pt x="31340" y="0"/>
                    <a:pt x="3134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6" name="Google Shape;4736;p53"/>
            <p:cNvSpPr/>
            <p:nvPr/>
          </p:nvSpPr>
          <p:spPr>
            <a:xfrm>
              <a:off x="2645675" y="1550450"/>
              <a:ext cx="155750" cy="122975"/>
            </a:xfrm>
            <a:custGeom>
              <a:avLst/>
              <a:gdLst/>
              <a:ahLst/>
              <a:cxnLst/>
              <a:rect l="l" t="t" r="r" b="b"/>
              <a:pathLst>
                <a:path w="6230" h="4919" extrusionOk="0">
                  <a:moveTo>
                    <a:pt x="5636" y="1"/>
                  </a:moveTo>
                  <a:cubicBezTo>
                    <a:pt x="5613" y="24"/>
                    <a:pt x="5681" y="297"/>
                    <a:pt x="5773" y="731"/>
                  </a:cubicBezTo>
                  <a:cubicBezTo>
                    <a:pt x="5841" y="1165"/>
                    <a:pt x="5887" y="1735"/>
                    <a:pt x="5773" y="2260"/>
                  </a:cubicBezTo>
                  <a:cubicBezTo>
                    <a:pt x="5636" y="2808"/>
                    <a:pt x="5316" y="3242"/>
                    <a:pt x="4997" y="3493"/>
                  </a:cubicBezTo>
                  <a:cubicBezTo>
                    <a:pt x="4860" y="3630"/>
                    <a:pt x="4723" y="3721"/>
                    <a:pt x="4609" y="3790"/>
                  </a:cubicBezTo>
                  <a:cubicBezTo>
                    <a:pt x="4517" y="3835"/>
                    <a:pt x="4449" y="3881"/>
                    <a:pt x="4449" y="3881"/>
                  </a:cubicBezTo>
                  <a:cubicBezTo>
                    <a:pt x="4449" y="3881"/>
                    <a:pt x="4221" y="4018"/>
                    <a:pt x="3833" y="4178"/>
                  </a:cubicBezTo>
                  <a:cubicBezTo>
                    <a:pt x="3445" y="4338"/>
                    <a:pt x="2897" y="4474"/>
                    <a:pt x="2326" y="4543"/>
                  </a:cubicBezTo>
                  <a:cubicBezTo>
                    <a:pt x="1946" y="4596"/>
                    <a:pt x="1565" y="4611"/>
                    <a:pt x="1226" y="4611"/>
                  </a:cubicBezTo>
                  <a:cubicBezTo>
                    <a:pt x="774" y="4611"/>
                    <a:pt x="396" y="4584"/>
                    <a:pt x="189" y="4584"/>
                  </a:cubicBezTo>
                  <a:cubicBezTo>
                    <a:pt x="86" y="4584"/>
                    <a:pt x="26" y="4591"/>
                    <a:pt x="21" y="4611"/>
                  </a:cubicBezTo>
                  <a:cubicBezTo>
                    <a:pt x="0" y="4673"/>
                    <a:pt x="936" y="4918"/>
                    <a:pt x="2003" y="4918"/>
                  </a:cubicBezTo>
                  <a:cubicBezTo>
                    <a:pt x="2125" y="4918"/>
                    <a:pt x="2248" y="4915"/>
                    <a:pt x="2372" y="4908"/>
                  </a:cubicBezTo>
                  <a:cubicBezTo>
                    <a:pt x="2965" y="4885"/>
                    <a:pt x="3559" y="4771"/>
                    <a:pt x="3992" y="4634"/>
                  </a:cubicBezTo>
                  <a:cubicBezTo>
                    <a:pt x="4426" y="4497"/>
                    <a:pt x="4700" y="4338"/>
                    <a:pt x="4700" y="4338"/>
                  </a:cubicBezTo>
                  <a:cubicBezTo>
                    <a:pt x="4700" y="4338"/>
                    <a:pt x="4768" y="4292"/>
                    <a:pt x="4883" y="4223"/>
                  </a:cubicBezTo>
                  <a:cubicBezTo>
                    <a:pt x="4997" y="4132"/>
                    <a:pt x="5156" y="4018"/>
                    <a:pt x="5339" y="3858"/>
                  </a:cubicBezTo>
                  <a:cubicBezTo>
                    <a:pt x="5499" y="3698"/>
                    <a:pt x="5681" y="3470"/>
                    <a:pt x="5841" y="3219"/>
                  </a:cubicBezTo>
                  <a:cubicBezTo>
                    <a:pt x="5978" y="2945"/>
                    <a:pt x="6069" y="2648"/>
                    <a:pt x="6138" y="2329"/>
                  </a:cubicBezTo>
                  <a:cubicBezTo>
                    <a:pt x="6229" y="1713"/>
                    <a:pt x="6115" y="1096"/>
                    <a:pt x="5955" y="686"/>
                  </a:cubicBezTo>
                  <a:cubicBezTo>
                    <a:pt x="5818" y="252"/>
                    <a:pt x="5681" y="1"/>
                    <a:pt x="5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7" name="Google Shape;4737;p53"/>
            <p:cNvSpPr/>
            <p:nvPr/>
          </p:nvSpPr>
          <p:spPr>
            <a:xfrm>
              <a:off x="2589700" y="1667900"/>
              <a:ext cx="125550" cy="246175"/>
            </a:xfrm>
            <a:custGeom>
              <a:avLst/>
              <a:gdLst/>
              <a:ahLst/>
              <a:cxnLst/>
              <a:rect l="l" t="t" r="r" b="b"/>
              <a:pathLst>
                <a:path w="5022" h="9847" extrusionOk="0">
                  <a:moveTo>
                    <a:pt x="3115" y="0"/>
                  </a:moveTo>
                  <a:cubicBezTo>
                    <a:pt x="3111" y="0"/>
                    <a:pt x="3107" y="2"/>
                    <a:pt x="3104" y="5"/>
                  </a:cubicBezTo>
                  <a:cubicBezTo>
                    <a:pt x="3082" y="5"/>
                    <a:pt x="3150" y="96"/>
                    <a:pt x="3241" y="233"/>
                  </a:cubicBezTo>
                  <a:cubicBezTo>
                    <a:pt x="3333" y="370"/>
                    <a:pt x="3470" y="575"/>
                    <a:pt x="3629" y="804"/>
                  </a:cubicBezTo>
                  <a:cubicBezTo>
                    <a:pt x="3926" y="1306"/>
                    <a:pt x="4268" y="1991"/>
                    <a:pt x="4428" y="2721"/>
                  </a:cubicBezTo>
                  <a:cubicBezTo>
                    <a:pt x="4474" y="2904"/>
                    <a:pt x="4497" y="3086"/>
                    <a:pt x="4519" y="3269"/>
                  </a:cubicBezTo>
                  <a:cubicBezTo>
                    <a:pt x="4542" y="3451"/>
                    <a:pt x="4565" y="3634"/>
                    <a:pt x="4565" y="3794"/>
                  </a:cubicBezTo>
                  <a:cubicBezTo>
                    <a:pt x="4565" y="3976"/>
                    <a:pt x="4565" y="4136"/>
                    <a:pt x="4565" y="4296"/>
                  </a:cubicBezTo>
                  <a:cubicBezTo>
                    <a:pt x="4565" y="4456"/>
                    <a:pt x="4519" y="4593"/>
                    <a:pt x="4497" y="4730"/>
                  </a:cubicBezTo>
                  <a:cubicBezTo>
                    <a:pt x="4451" y="5003"/>
                    <a:pt x="4383" y="5209"/>
                    <a:pt x="4314" y="5346"/>
                  </a:cubicBezTo>
                  <a:cubicBezTo>
                    <a:pt x="4246" y="5506"/>
                    <a:pt x="4200" y="5597"/>
                    <a:pt x="4200" y="5597"/>
                  </a:cubicBezTo>
                  <a:cubicBezTo>
                    <a:pt x="4200" y="5597"/>
                    <a:pt x="4177" y="5665"/>
                    <a:pt x="4109" y="5825"/>
                  </a:cubicBezTo>
                  <a:cubicBezTo>
                    <a:pt x="4040" y="5962"/>
                    <a:pt x="3926" y="6168"/>
                    <a:pt x="3766" y="6419"/>
                  </a:cubicBezTo>
                  <a:cubicBezTo>
                    <a:pt x="3470" y="6898"/>
                    <a:pt x="3013" y="7491"/>
                    <a:pt x="2465" y="8016"/>
                  </a:cubicBezTo>
                  <a:cubicBezTo>
                    <a:pt x="1940" y="8564"/>
                    <a:pt x="1324" y="9044"/>
                    <a:pt x="845" y="9340"/>
                  </a:cubicBezTo>
                  <a:cubicBezTo>
                    <a:pt x="365" y="9660"/>
                    <a:pt x="0" y="9797"/>
                    <a:pt x="0" y="9842"/>
                  </a:cubicBezTo>
                  <a:cubicBezTo>
                    <a:pt x="3" y="9845"/>
                    <a:pt x="10" y="9847"/>
                    <a:pt x="23" y="9847"/>
                  </a:cubicBezTo>
                  <a:cubicBezTo>
                    <a:pt x="115" y="9847"/>
                    <a:pt x="472" y="9765"/>
                    <a:pt x="936" y="9523"/>
                  </a:cubicBezTo>
                  <a:cubicBezTo>
                    <a:pt x="1484" y="9272"/>
                    <a:pt x="2123" y="8815"/>
                    <a:pt x="2716" y="8290"/>
                  </a:cubicBezTo>
                  <a:cubicBezTo>
                    <a:pt x="3310" y="7788"/>
                    <a:pt x="3835" y="7172"/>
                    <a:pt x="4177" y="6670"/>
                  </a:cubicBezTo>
                  <a:cubicBezTo>
                    <a:pt x="4337" y="6419"/>
                    <a:pt x="4474" y="6213"/>
                    <a:pt x="4565" y="6053"/>
                  </a:cubicBezTo>
                  <a:cubicBezTo>
                    <a:pt x="4634" y="5894"/>
                    <a:pt x="4679" y="5802"/>
                    <a:pt x="4679" y="5802"/>
                  </a:cubicBezTo>
                  <a:cubicBezTo>
                    <a:pt x="4679" y="5802"/>
                    <a:pt x="4725" y="5711"/>
                    <a:pt x="4793" y="5551"/>
                  </a:cubicBezTo>
                  <a:cubicBezTo>
                    <a:pt x="4862" y="5369"/>
                    <a:pt x="4930" y="5118"/>
                    <a:pt x="4976" y="4821"/>
                  </a:cubicBezTo>
                  <a:cubicBezTo>
                    <a:pt x="4999" y="4661"/>
                    <a:pt x="5022" y="4501"/>
                    <a:pt x="5022" y="4319"/>
                  </a:cubicBezTo>
                  <a:cubicBezTo>
                    <a:pt x="5022" y="4136"/>
                    <a:pt x="5022" y="3976"/>
                    <a:pt x="5022" y="3771"/>
                  </a:cubicBezTo>
                  <a:cubicBezTo>
                    <a:pt x="4976" y="3588"/>
                    <a:pt x="4953" y="3406"/>
                    <a:pt x="4930" y="3200"/>
                  </a:cubicBezTo>
                  <a:cubicBezTo>
                    <a:pt x="4908" y="3018"/>
                    <a:pt x="4839" y="2812"/>
                    <a:pt x="4793" y="2630"/>
                  </a:cubicBezTo>
                  <a:cubicBezTo>
                    <a:pt x="4565" y="1854"/>
                    <a:pt x="4154" y="1146"/>
                    <a:pt x="3789" y="690"/>
                  </a:cubicBezTo>
                  <a:cubicBezTo>
                    <a:pt x="3606" y="461"/>
                    <a:pt x="3447" y="279"/>
                    <a:pt x="3310" y="165"/>
                  </a:cubicBezTo>
                  <a:cubicBezTo>
                    <a:pt x="3210" y="65"/>
                    <a:pt x="3146" y="0"/>
                    <a:pt x="31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8" name="Google Shape;4738;p53"/>
            <p:cNvSpPr/>
            <p:nvPr/>
          </p:nvSpPr>
          <p:spPr>
            <a:xfrm>
              <a:off x="2791125" y="1442600"/>
              <a:ext cx="341825" cy="191775"/>
            </a:xfrm>
            <a:custGeom>
              <a:avLst/>
              <a:gdLst/>
              <a:ahLst/>
              <a:cxnLst/>
              <a:rect l="l" t="t" r="r" b="b"/>
              <a:pathLst>
                <a:path w="13673" h="7671" extrusionOk="0">
                  <a:moveTo>
                    <a:pt x="13604" y="1"/>
                  </a:moveTo>
                  <a:cubicBezTo>
                    <a:pt x="13559" y="1"/>
                    <a:pt x="13559" y="594"/>
                    <a:pt x="13376" y="1416"/>
                  </a:cubicBezTo>
                  <a:cubicBezTo>
                    <a:pt x="13308" y="1827"/>
                    <a:pt x="13125" y="2283"/>
                    <a:pt x="12920" y="2763"/>
                  </a:cubicBezTo>
                  <a:cubicBezTo>
                    <a:pt x="12714" y="3242"/>
                    <a:pt x="12417" y="3721"/>
                    <a:pt x="12075" y="4155"/>
                  </a:cubicBezTo>
                  <a:cubicBezTo>
                    <a:pt x="11733" y="4589"/>
                    <a:pt x="11322" y="4977"/>
                    <a:pt x="10934" y="5319"/>
                  </a:cubicBezTo>
                  <a:cubicBezTo>
                    <a:pt x="10523" y="5639"/>
                    <a:pt x="10112" y="5890"/>
                    <a:pt x="9747" y="6095"/>
                  </a:cubicBezTo>
                  <a:cubicBezTo>
                    <a:pt x="9382" y="6301"/>
                    <a:pt x="9062" y="6437"/>
                    <a:pt x="8834" y="6529"/>
                  </a:cubicBezTo>
                  <a:cubicBezTo>
                    <a:pt x="8606" y="6620"/>
                    <a:pt x="8469" y="6666"/>
                    <a:pt x="8469" y="6666"/>
                  </a:cubicBezTo>
                  <a:cubicBezTo>
                    <a:pt x="8469" y="6666"/>
                    <a:pt x="8354" y="6711"/>
                    <a:pt x="8126" y="6780"/>
                  </a:cubicBezTo>
                  <a:cubicBezTo>
                    <a:pt x="7898" y="6871"/>
                    <a:pt x="7556" y="6962"/>
                    <a:pt x="7145" y="7054"/>
                  </a:cubicBezTo>
                  <a:cubicBezTo>
                    <a:pt x="6633" y="7171"/>
                    <a:pt x="5990" y="7250"/>
                    <a:pt x="5300" y="7250"/>
                  </a:cubicBezTo>
                  <a:cubicBezTo>
                    <a:pt x="4913" y="7250"/>
                    <a:pt x="4511" y="7225"/>
                    <a:pt x="4109" y="7168"/>
                  </a:cubicBezTo>
                  <a:cubicBezTo>
                    <a:pt x="3013" y="7008"/>
                    <a:pt x="1963" y="6597"/>
                    <a:pt x="1210" y="6186"/>
                  </a:cubicBezTo>
                  <a:cubicBezTo>
                    <a:pt x="521" y="5799"/>
                    <a:pt x="96" y="5452"/>
                    <a:pt x="31" y="5452"/>
                  </a:cubicBezTo>
                  <a:cubicBezTo>
                    <a:pt x="27" y="5452"/>
                    <a:pt x="25" y="5453"/>
                    <a:pt x="23" y="5456"/>
                  </a:cubicBezTo>
                  <a:cubicBezTo>
                    <a:pt x="0" y="5456"/>
                    <a:pt x="92" y="5570"/>
                    <a:pt x="297" y="5730"/>
                  </a:cubicBezTo>
                  <a:cubicBezTo>
                    <a:pt x="388" y="5821"/>
                    <a:pt x="503" y="5935"/>
                    <a:pt x="640" y="6027"/>
                  </a:cubicBezTo>
                  <a:cubicBezTo>
                    <a:pt x="776" y="6141"/>
                    <a:pt x="936" y="6255"/>
                    <a:pt x="1119" y="6369"/>
                  </a:cubicBezTo>
                  <a:cubicBezTo>
                    <a:pt x="1826" y="6848"/>
                    <a:pt x="2899" y="7328"/>
                    <a:pt x="4063" y="7533"/>
                  </a:cubicBezTo>
                  <a:cubicBezTo>
                    <a:pt x="4599" y="7629"/>
                    <a:pt x="5144" y="7671"/>
                    <a:pt x="5662" y="7671"/>
                  </a:cubicBezTo>
                  <a:cubicBezTo>
                    <a:pt x="6248" y="7671"/>
                    <a:pt x="6798" y="7618"/>
                    <a:pt x="7259" y="7533"/>
                  </a:cubicBezTo>
                  <a:cubicBezTo>
                    <a:pt x="7670" y="7442"/>
                    <a:pt x="8035" y="7351"/>
                    <a:pt x="8286" y="7282"/>
                  </a:cubicBezTo>
                  <a:cubicBezTo>
                    <a:pt x="8514" y="7191"/>
                    <a:pt x="8651" y="7145"/>
                    <a:pt x="8651" y="7145"/>
                  </a:cubicBezTo>
                  <a:cubicBezTo>
                    <a:pt x="8651" y="7145"/>
                    <a:pt x="8811" y="7099"/>
                    <a:pt x="9039" y="7008"/>
                  </a:cubicBezTo>
                  <a:cubicBezTo>
                    <a:pt x="9267" y="6894"/>
                    <a:pt x="9610" y="6734"/>
                    <a:pt x="9975" y="6529"/>
                  </a:cubicBezTo>
                  <a:cubicBezTo>
                    <a:pt x="10363" y="6301"/>
                    <a:pt x="10797" y="6004"/>
                    <a:pt x="11208" y="5639"/>
                  </a:cubicBezTo>
                  <a:cubicBezTo>
                    <a:pt x="11619" y="5273"/>
                    <a:pt x="12029" y="4863"/>
                    <a:pt x="12372" y="4383"/>
                  </a:cubicBezTo>
                  <a:cubicBezTo>
                    <a:pt x="12714" y="3904"/>
                    <a:pt x="12988" y="3379"/>
                    <a:pt x="13193" y="2877"/>
                  </a:cubicBezTo>
                  <a:cubicBezTo>
                    <a:pt x="13399" y="2375"/>
                    <a:pt x="13536" y="1872"/>
                    <a:pt x="13581" y="1439"/>
                  </a:cubicBezTo>
                  <a:cubicBezTo>
                    <a:pt x="13627" y="1233"/>
                    <a:pt x="13627" y="1028"/>
                    <a:pt x="13650" y="868"/>
                  </a:cubicBezTo>
                  <a:cubicBezTo>
                    <a:pt x="13673" y="686"/>
                    <a:pt x="13673" y="526"/>
                    <a:pt x="13650" y="412"/>
                  </a:cubicBezTo>
                  <a:cubicBezTo>
                    <a:pt x="13650" y="161"/>
                    <a:pt x="13627" y="1"/>
                    <a:pt x="13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9" name="Google Shape;4739;p53"/>
            <p:cNvSpPr/>
            <p:nvPr/>
          </p:nvSpPr>
          <p:spPr>
            <a:xfrm>
              <a:off x="2687850" y="1091600"/>
              <a:ext cx="466225" cy="278575"/>
            </a:xfrm>
            <a:custGeom>
              <a:avLst/>
              <a:gdLst/>
              <a:ahLst/>
              <a:cxnLst/>
              <a:rect l="l" t="t" r="r" b="b"/>
              <a:pathLst>
                <a:path w="18649" h="11143" extrusionOk="0">
                  <a:moveTo>
                    <a:pt x="14493" y="0"/>
                  </a:moveTo>
                  <a:cubicBezTo>
                    <a:pt x="13691" y="0"/>
                    <a:pt x="12951" y="106"/>
                    <a:pt x="12326" y="231"/>
                  </a:cubicBezTo>
                  <a:cubicBezTo>
                    <a:pt x="11641" y="368"/>
                    <a:pt x="11093" y="551"/>
                    <a:pt x="10705" y="665"/>
                  </a:cubicBezTo>
                  <a:cubicBezTo>
                    <a:pt x="10500" y="734"/>
                    <a:pt x="10363" y="802"/>
                    <a:pt x="10249" y="848"/>
                  </a:cubicBezTo>
                  <a:cubicBezTo>
                    <a:pt x="10157" y="893"/>
                    <a:pt x="10112" y="916"/>
                    <a:pt x="10112" y="916"/>
                  </a:cubicBezTo>
                  <a:cubicBezTo>
                    <a:pt x="10112" y="916"/>
                    <a:pt x="9883" y="1008"/>
                    <a:pt x="9518" y="1167"/>
                  </a:cubicBezTo>
                  <a:cubicBezTo>
                    <a:pt x="9336" y="1259"/>
                    <a:pt x="9107" y="1373"/>
                    <a:pt x="8856" y="1487"/>
                  </a:cubicBezTo>
                  <a:cubicBezTo>
                    <a:pt x="8605" y="1624"/>
                    <a:pt x="8331" y="1784"/>
                    <a:pt x="8035" y="1943"/>
                  </a:cubicBezTo>
                  <a:cubicBezTo>
                    <a:pt x="6825" y="2651"/>
                    <a:pt x="5318" y="3747"/>
                    <a:pt x="4017" y="5048"/>
                  </a:cubicBezTo>
                  <a:cubicBezTo>
                    <a:pt x="3355" y="5687"/>
                    <a:pt x="2739" y="6371"/>
                    <a:pt x="2214" y="7056"/>
                  </a:cubicBezTo>
                  <a:cubicBezTo>
                    <a:pt x="1689" y="7741"/>
                    <a:pt x="1233" y="8426"/>
                    <a:pt x="913" y="9019"/>
                  </a:cubicBezTo>
                  <a:cubicBezTo>
                    <a:pt x="822" y="9179"/>
                    <a:pt x="753" y="9316"/>
                    <a:pt x="685" y="9476"/>
                  </a:cubicBezTo>
                  <a:cubicBezTo>
                    <a:pt x="616" y="9613"/>
                    <a:pt x="548" y="9750"/>
                    <a:pt x="479" y="9864"/>
                  </a:cubicBezTo>
                  <a:cubicBezTo>
                    <a:pt x="365" y="10115"/>
                    <a:pt x="274" y="10343"/>
                    <a:pt x="205" y="10549"/>
                  </a:cubicBezTo>
                  <a:cubicBezTo>
                    <a:pt x="69" y="10914"/>
                    <a:pt x="0" y="11142"/>
                    <a:pt x="23" y="11142"/>
                  </a:cubicBezTo>
                  <a:cubicBezTo>
                    <a:pt x="23" y="11142"/>
                    <a:pt x="24" y="11142"/>
                    <a:pt x="25" y="11142"/>
                  </a:cubicBezTo>
                  <a:cubicBezTo>
                    <a:pt x="77" y="11142"/>
                    <a:pt x="397" y="10282"/>
                    <a:pt x="1096" y="9133"/>
                  </a:cubicBezTo>
                  <a:cubicBezTo>
                    <a:pt x="1438" y="8540"/>
                    <a:pt x="1917" y="7901"/>
                    <a:pt x="2442" y="7239"/>
                  </a:cubicBezTo>
                  <a:cubicBezTo>
                    <a:pt x="2990" y="6600"/>
                    <a:pt x="3606" y="5915"/>
                    <a:pt x="4268" y="5299"/>
                  </a:cubicBezTo>
                  <a:cubicBezTo>
                    <a:pt x="5592" y="4066"/>
                    <a:pt x="7099" y="3039"/>
                    <a:pt x="8286" y="2377"/>
                  </a:cubicBezTo>
                  <a:cubicBezTo>
                    <a:pt x="8582" y="2217"/>
                    <a:pt x="8856" y="2058"/>
                    <a:pt x="9085" y="1943"/>
                  </a:cubicBezTo>
                  <a:cubicBezTo>
                    <a:pt x="9336" y="1829"/>
                    <a:pt x="9564" y="1715"/>
                    <a:pt x="9724" y="1647"/>
                  </a:cubicBezTo>
                  <a:cubicBezTo>
                    <a:pt x="10089" y="1487"/>
                    <a:pt x="10294" y="1396"/>
                    <a:pt x="10294" y="1396"/>
                  </a:cubicBezTo>
                  <a:cubicBezTo>
                    <a:pt x="10294" y="1396"/>
                    <a:pt x="10363" y="1373"/>
                    <a:pt x="10454" y="1327"/>
                  </a:cubicBezTo>
                  <a:cubicBezTo>
                    <a:pt x="10545" y="1281"/>
                    <a:pt x="10682" y="1236"/>
                    <a:pt x="10865" y="1167"/>
                  </a:cubicBezTo>
                  <a:cubicBezTo>
                    <a:pt x="11253" y="1030"/>
                    <a:pt x="11778" y="848"/>
                    <a:pt x="12440" y="711"/>
                  </a:cubicBezTo>
                  <a:cubicBezTo>
                    <a:pt x="13102" y="551"/>
                    <a:pt x="13878" y="437"/>
                    <a:pt x="14722" y="437"/>
                  </a:cubicBezTo>
                  <a:cubicBezTo>
                    <a:pt x="15544" y="460"/>
                    <a:pt x="16457" y="597"/>
                    <a:pt x="17187" y="1053"/>
                  </a:cubicBezTo>
                  <a:cubicBezTo>
                    <a:pt x="17530" y="1304"/>
                    <a:pt x="17827" y="1624"/>
                    <a:pt x="18032" y="1989"/>
                  </a:cubicBezTo>
                  <a:cubicBezTo>
                    <a:pt x="18215" y="2377"/>
                    <a:pt x="18306" y="2788"/>
                    <a:pt x="18352" y="3222"/>
                  </a:cubicBezTo>
                  <a:cubicBezTo>
                    <a:pt x="18374" y="3632"/>
                    <a:pt x="18352" y="4043"/>
                    <a:pt x="18306" y="4409"/>
                  </a:cubicBezTo>
                  <a:cubicBezTo>
                    <a:pt x="18283" y="4614"/>
                    <a:pt x="18215" y="4797"/>
                    <a:pt x="18169" y="4956"/>
                  </a:cubicBezTo>
                  <a:cubicBezTo>
                    <a:pt x="18123" y="5139"/>
                    <a:pt x="18101" y="5322"/>
                    <a:pt x="18032" y="5458"/>
                  </a:cubicBezTo>
                  <a:cubicBezTo>
                    <a:pt x="17553" y="6737"/>
                    <a:pt x="16936" y="7444"/>
                    <a:pt x="16982" y="7490"/>
                  </a:cubicBezTo>
                  <a:cubicBezTo>
                    <a:pt x="17005" y="7490"/>
                    <a:pt x="17165" y="7330"/>
                    <a:pt x="17393" y="7011"/>
                  </a:cubicBezTo>
                  <a:cubicBezTo>
                    <a:pt x="17644" y="6668"/>
                    <a:pt x="17964" y="6189"/>
                    <a:pt x="18215" y="5550"/>
                  </a:cubicBezTo>
                  <a:cubicBezTo>
                    <a:pt x="18306" y="5390"/>
                    <a:pt x="18352" y="5207"/>
                    <a:pt x="18397" y="5025"/>
                  </a:cubicBezTo>
                  <a:cubicBezTo>
                    <a:pt x="18443" y="4842"/>
                    <a:pt x="18511" y="4660"/>
                    <a:pt x="18534" y="4454"/>
                  </a:cubicBezTo>
                  <a:cubicBezTo>
                    <a:pt x="18625" y="4066"/>
                    <a:pt x="18648" y="3632"/>
                    <a:pt x="18648" y="3199"/>
                  </a:cubicBezTo>
                  <a:cubicBezTo>
                    <a:pt x="18625" y="2742"/>
                    <a:pt x="18534" y="2286"/>
                    <a:pt x="18329" y="1852"/>
                  </a:cubicBezTo>
                  <a:cubicBezTo>
                    <a:pt x="18123" y="1418"/>
                    <a:pt x="17781" y="1030"/>
                    <a:pt x="17393" y="756"/>
                  </a:cubicBezTo>
                  <a:cubicBezTo>
                    <a:pt x="16571" y="186"/>
                    <a:pt x="15590" y="26"/>
                    <a:pt x="14722" y="3"/>
                  </a:cubicBezTo>
                  <a:cubicBezTo>
                    <a:pt x="14645" y="1"/>
                    <a:pt x="14569" y="0"/>
                    <a:pt x="14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0" name="Google Shape;4740;p53"/>
            <p:cNvSpPr/>
            <p:nvPr/>
          </p:nvSpPr>
          <p:spPr>
            <a:xfrm>
              <a:off x="3140350" y="1101900"/>
              <a:ext cx="354400" cy="319725"/>
            </a:xfrm>
            <a:custGeom>
              <a:avLst/>
              <a:gdLst/>
              <a:ahLst/>
              <a:cxnLst/>
              <a:rect l="l" t="t" r="r" b="b"/>
              <a:pathLst>
                <a:path w="14176" h="12789" extrusionOk="0">
                  <a:moveTo>
                    <a:pt x="8259" y="1"/>
                  </a:moveTo>
                  <a:cubicBezTo>
                    <a:pt x="8223" y="1"/>
                    <a:pt x="8186" y="1"/>
                    <a:pt x="8149" y="2"/>
                  </a:cubicBezTo>
                  <a:cubicBezTo>
                    <a:pt x="7305" y="2"/>
                    <a:pt x="6414" y="162"/>
                    <a:pt x="5547" y="436"/>
                  </a:cubicBezTo>
                  <a:cubicBezTo>
                    <a:pt x="3835" y="961"/>
                    <a:pt x="2306" y="1942"/>
                    <a:pt x="1347" y="2855"/>
                  </a:cubicBezTo>
                  <a:cubicBezTo>
                    <a:pt x="1073" y="3083"/>
                    <a:pt x="891" y="3335"/>
                    <a:pt x="708" y="3517"/>
                  </a:cubicBezTo>
                  <a:cubicBezTo>
                    <a:pt x="548" y="3745"/>
                    <a:pt x="411" y="3928"/>
                    <a:pt x="297" y="4088"/>
                  </a:cubicBezTo>
                  <a:cubicBezTo>
                    <a:pt x="92" y="4430"/>
                    <a:pt x="1" y="4636"/>
                    <a:pt x="23" y="4636"/>
                  </a:cubicBezTo>
                  <a:cubicBezTo>
                    <a:pt x="23" y="4636"/>
                    <a:pt x="160" y="4476"/>
                    <a:pt x="389" y="4156"/>
                  </a:cubicBezTo>
                  <a:cubicBezTo>
                    <a:pt x="503" y="4019"/>
                    <a:pt x="662" y="3837"/>
                    <a:pt x="822" y="3631"/>
                  </a:cubicBezTo>
                  <a:cubicBezTo>
                    <a:pt x="1028" y="3449"/>
                    <a:pt x="1210" y="3220"/>
                    <a:pt x="1484" y="3015"/>
                  </a:cubicBezTo>
                  <a:cubicBezTo>
                    <a:pt x="2466" y="2170"/>
                    <a:pt x="3995" y="1257"/>
                    <a:pt x="5661" y="778"/>
                  </a:cubicBezTo>
                  <a:cubicBezTo>
                    <a:pt x="6423" y="566"/>
                    <a:pt x="7225" y="433"/>
                    <a:pt x="7974" y="433"/>
                  </a:cubicBezTo>
                  <a:cubicBezTo>
                    <a:pt x="8033" y="433"/>
                    <a:pt x="8091" y="434"/>
                    <a:pt x="8149" y="436"/>
                  </a:cubicBezTo>
                  <a:cubicBezTo>
                    <a:pt x="8948" y="459"/>
                    <a:pt x="9656" y="664"/>
                    <a:pt x="10226" y="961"/>
                  </a:cubicBezTo>
                  <a:cubicBezTo>
                    <a:pt x="10363" y="1029"/>
                    <a:pt x="10500" y="1098"/>
                    <a:pt x="10614" y="1166"/>
                  </a:cubicBezTo>
                  <a:cubicBezTo>
                    <a:pt x="10728" y="1257"/>
                    <a:pt x="10843" y="1349"/>
                    <a:pt x="10957" y="1417"/>
                  </a:cubicBezTo>
                  <a:cubicBezTo>
                    <a:pt x="11162" y="1554"/>
                    <a:pt x="11322" y="1714"/>
                    <a:pt x="11459" y="1828"/>
                  </a:cubicBezTo>
                  <a:cubicBezTo>
                    <a:pt x="11733" y="2079"/>
                    <a:pt x="11870" y="2239"/>
                    <a:pt x="11870" y="2239"/>
                  </a:cubicBezTo>
                  <a:cubicBezTo>
                    <a:pt x="11870" y="2239"/>
                    <a:pt x="12007" y="2399"/>
                    <a:pt x="12258" y="2695"/>
                  </a:cubicBezTo>
                  <a:cubicBezTo>
                    <a:pt x="12349" y="2855"/>
                    <a:pt x="12486" y="3038"/>
                    <a:pt x="12623" y="3243"/>
                  </a:cubicBezTo>
                  <a:cubicBezTo>
                    <a:pt x="12760" y="3472"/>
                    <a:pt x="12897" y="3723"/>
                    <a:pt x="13034" y="4019"/>
                  </a:cubicBezTo>
                  <a:cubicBezTo>
                    <a:pt x="13308" y="4590"/>
                    <a:pt x="13536" y="5320"/>
                    <a:pt x="13650" y="6119"/>
                  </a:cubicBezTo>
                  <a:cubicBezTo>
                    <a:pt x="13741" y="6895"/>
                    <a:pt x="13696" y="7786"/>
                    <a:pt x="13467" y="8584"/>
                  </a:cubicBezTo>
                  <a:cubicBezTo>
                    <a:pt x="13239" y="9406"/>
                    <a:pt x="12806" y="10182"/>
                    <a:pt x="12235" y="10753"/>
                  </a:cubicBezTo>
                  <a:cubicBezTo>
                    <a:pt x="11710" y="11369"/>
                    <a:pt x="11002" y="11666"/>
                    <a:pt x="10386" y="11917"/>
                  </a:cubicBezTo>
                  <a:cubicBezTo>
                    <a:pt x="9770" y="12168"/>
                    <a:pt x="9245" y="12351"/>
                    <a:pt x="8902" y="12510"/>
                  </a:cubicBezTo>
                  <a:cubicBezTo>
                    <a:pt x="8537" y="12670"/>
                    <a:pt x="8355" y="12784"/>
                    <a:pt x="8355" y="12784"/>
                  </a:cubicBezTo>
                  <a:cubicBezTo>
                    <a:pt x="8357" y="12787"/>
                    <a:pt x="8363" y="12789"/>
                    <a:pt x="8372" y="12789"/>
                  </a:cubicBezTo>
                  <a:cubicBezTo>
                    <a:pt x="8432" y="12789"/>
                    <a:pt x="8629" y="12721"/>
                    <a:pt x="8948" y="12602"/>
                  </a:cubicBezTo>
                  <a:cubicBezTo>
                    <a:pt x="9313" y="12488"/>
                    <a:pt x="9838" y="12305"/>
                    <a:pt x="10455" y="12122"/>
                  </a:cubicBezTo>
                  <a:cubicBezTo>
                    <a:pt x="11071" y="11894"/>
                    <a:pt x="11847" y="11597"/>
                    <a:pt x="12440" y="10958"/>
                  </a:cubicBezTo>
                  <a:cubicBezTo>
                    <a:pt x="13079" y="10388"/>
                    <a:pt x="13559" y="9566"/>
                    <a:pt x="13833" y="8699"/>
                  </a:cubicBezTo>
                  <a:cubicBezTo>
                    <a:pt x="14107" y="7831"/>
                    <a:pt x="14175" y="6918"/>
                    <a:pt x="14084" y="6051"/>
                  </a:cubicBezTo>
                  <a:cubicBezTo>
                    <a:pt x="13992" y="5206"/>
                    <a:pt x="13764" y="4430"/>
                    <a:pt x="13490" y="3814"/>
                  </a:cubicBezTo>
                  <a:cubicBezTo>
                    <a:pt x="13353" y="3494"/>
                    <a:pt x="13194" y="3220"/>
                    <a:pt x="13057" y="2969"/>
                  </a:cubicBezTo>
                  <a:cubicBezTo>
                    <a:pt x="12897" y="2741"/>
                    <a:pt x="12783" y="2536"/>
                    <a:pt x="12669" y="2376"/>
                  </a:cubicBezTo>
                  <a:cubicBezTo>
                    <a:pt x="12554" y="2216"/>
                    <a:pt x="12440" y="2102"/>
                    <a:pt x="12372" y="2011"/>
                  </a:cubicBezTo>
                  <a:cubicBezTo>
                    <a:pt x="12303" y="1942"/>
                    <a:pt x="12258" y="1897"/>
                    <a:pt x="12258" y="1897"/>
                  </a:cubicBezTo>
                  <a:cubicBezTo>
                    <a:pt x="12258" y="1897"/>
                    <a:pt x="12121" y="1714"/>
                    <a:pt x="11801" y="1463"/>
                  </a:cubicBezTo>
                  <a:cubicBezTo>
                    <a:pt x="11664" y="1326"/>
                    <a:pt x="11482" y="1143"/>
                    <a:pt x="11253" y="1006"/>
                  </a:cubicBezTo>
                  <a:cubicBezTo>
                    <a:pt x="11116" y="915"/>
                    <a:pt x="11002" y="847"/>
                    <a:pt x="10865" y="755"/>
                  </a:cubicBezTo>
                  <a:cubicBezTo>
                    <a:pt x="10728" y="687"/>
                    <a:pt x="10591" y="596"/>
                    <a:pt x="10432" y="527"/>
                  </a:cubicBezTo>
                  <a:cubicBezTo>
                    <a:pt x="9842" y="243"/>
                    <a:pt x="9084" y="1"/>
                    <a:pt x="82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1" name="Google Shape;4741;p53"/>
            <p:cNvSpPr/>
            <p:nvPr/>
          </p:nvSpPr>
          <p:spPr>
            <a:xfrm>
              <a:off x="3437650" y="1403075"/>
              <a:ext cx="85050" cy="260450"/>
            </a:xfrm>
            <a:custGeom>
              <a:avLst/>
              <a:gdLst/>
              <a:ahLst/>
              <a:cxnLst/>
              <a:rect l="l" t="t" r="r" b="b"/>
              <a:pathLst>
                <a:path w="3402" h="10418" extrusionOk="0">
                  <a:moveTo>
                    <a:pt x="38" y="0"/>
                  </a:moveTo>
                  <a:cubicBezTo>
                    <a:pt x="30" y="0"/>
                    <a:pt x="25" y="3"/>
                    <a:pt x="23" y="7"/>
                  </a:cubicBezTo>
                  <a:cubicBezTo>
                    <a:pt x="0" y="30"/>
                    <a:pt x="297" y="281"/>
                    <a:pt x="754" y="669"/>
                  </a:cubicBezTo>
                  <a:cubicBezTo>
                    <a:pt x="1187" y="1034"/>
                    <a:pt x="1804" y="1536"/>
                    <a:pt x="2215" y="2152"/>
                  </a:cubicBezTo>
                  <a:cubicBezTo>
                    <a:pt x="2420" y="2449"/>
                    <a:pt x="2580" y="2792"/>
                    <a:pt x="2671" y="3111"/>
                  </a:cubicBezTo>
                  <a:cubicBezTo>
                    <a:pt x="2762" y="3453"/>
                    <a:pt x="2831" y="3773"/>
                    <a:pt x="2854" y="4047"/>
                  </a:cubicBezTo>
                  <a:cubicBezTo>
                    <a:pt x="2899" y="4618"/>
                    <a:pt x="2854" y="4983"/>
                    <a:pt x="2854" y="4983"/>
                  </a:cubicBezTo>
                  <a:cubicBezTo>
                    <a:pt x="2854" y="4983"/>
                    <a:pt x="2876" y="5371"/>
                    <a:pt x="2808" y="5941"/>
                  </a:cubicBezTo>
                  <a:cubicBezTo>
                    <a:pt x="2762" y="6512"/>
                    <a:pt x="2648" y="7265"/>
                    <a:pt x="2420" y="7996"/>
                  </a:cubicBezTo>
                  <a:cubicBezTo>
                    <a:pt x="2192" y="8703"/>
                    <a:pt x="1827" y="9388"/>
                    <a:pt x="1416" y="9776"/>
                  </a:cubicBezTo>
                  <a:cubicBezTo>
                    <a:pt x="1028" y="10187"/>
                    <a:pt x="662" y="10369"/>
                    <a:pt x="685" y="10415"/>
                  </a:cubicBezTo>
                  <a:cubicBezTo>
                    <a:pt x="685" y="10417"/>
                    <a:pt x="688" y="10418"/>
                    <a:pt x="693" y="10418"/>
                  </a:cubicBezTo>
                  <a:cubicBezTo>
                    <a:pt x="751" y="10418"/>
                    <a:pt x="1133" y="10293"/>
                    <a:pt x="1553" y="9936"/>
                  </a:cubicBezTo>
                  <a:cubicBezTo>
                    <a:pt x="2032" y="9548"/>
                    <a:pt x="2488" y="8863"/>
                    <a:pt x="2785" y="8110"/>
                  </a:cubicBezTo>
                  <a:cubicBezTo>
                    <a:pt x="3082" y="7357"/>
                    <a:pt x="3219" y="6581"/>
                    <a:pt x="3310" y="5987"/>
                  </a:cubicBezTo>
                  <a:cubicBezTo>
                    <a:pt x="3379" y="5394"/>
                    <a:pt x="3401" y="5006"/>
                    <a:pt x="3401" y="5006"/>
                  </a:cubicBezTo>
                  <a:cubicBezTo>
                    <a:pt x="3401" y="5006"/>
                    <a:pt x="3401" y="4595"/>
                    <a:pt x="3333" y="4001"/>
                  </a:cubicBezTo>
                  <a:cubicBezTo>
                    <a:pt x="3310" y="3705"/>
                    <a:pt x="3219" y="3339"/>
                    <a:pt x="3105" y="2974"/>
                  </a:cubicBezTo>
                  <a:cubicBezTo>
                    <a:pt x="2968" y="2609"/>
                    <a:pt x="2762" y="2244"/>
                    <a:pt x="2511" y="1924"/>
                  </a:cubicBezTo>
                  <a:cubicBezTo>
                    <a:pt x="2009" y="1285"/>
                    <a:pt x="1347" y="829"/>
                    <a:pt x="868" y="486"/>
                  </a:cubicBezTo>
                  <a:cubicBezTo>
                    <a:pt x="433" y="196"/>
                    <a:pt x="111" y="0"/>
                    <a:pt x="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2" name="Google Shape;4742;p53"/>
            <p:cNvSpPr/>
            <p:nvPr/>
          </p:nvSpPr>
          <p:spPr>
            <a:xfrm>
              <a:off x="2876725" y="1145950"/>
              <a:ext cx="112425" cy="68200"/>
            </a:xfrm>
            <a:custGeom>
              <a:avLst/>
              <a:gdLst/>
              <a:ahLst/>
              <a:cxnLst/>
              <a:rect l="l" t="t" r="r" b="b"/>
              <a:pathLst>
                <a:path w="4497" h="2728" extrusionOk="0">
                  <a:moveTo>
                    <a:pt x="4026" y="1"/>
                  </a:moveTo>
                  <a:cubicBezTo>
                    <a:pt x="3831" y="1"/>
                    <a:pt x="3585" y="77"/>
                    <a:pt x="3356" y="226"/>
                  </a:cubicBezTo>
                  <a:cubicBezTo>
                    <a:pt x="2968" y="477"/>
                    <a:pt x="2785" y="819"/>
                    <a:pt x="2945" y="1025"/>
                  </a:cubicBezTo>
                  <a:cubicBezTo>
                    <a:pt x="3010" y="1099"/>
                    <a:pt x="3121" y="1136"/>
                    <a:pt x="3256" y="1136"/>
                  </a:cubicBezTo>
                  <a:cubicBezTo>
                    <a:pt x="3451" y="1136"/>
                    <a:pt x="3697" y="1059"/>
                    <a:pt x="3926" y="911"/>
                  </a:cubicBezTo>
                  <a:cubicBezTo>
                    <a:pt x="4314" y="660"/>
                    <a:pt x="4497" y="294"/>
                    <a:pt x="4337" y="112"/>
                  </a:cubicBezTo>
                  <a:cubicBezTo>
                    <a:pt x="4272" y="37"/>
                    <a:pt x="4161" y="1"/>
                    <a:pt x="4026" y="1"/>
                  </a:cubicBezTo>
                  <a:close/>
                  <a:moveTo>
                    <a:pt x="1731" y="1148"/>
                  </a:moveTo>
                  <a:cubicBezTo>
                    <a:pt x="1453" y="1148"/>
                    <a:pt x="1102" y="1255"/>
                    <a:pt x="776" y="1458"/>
                  </a:cubicBezTo>
                  <a:cubicBezTo>
                    <a:pt x="251" y="1801"/>
                    <a:pt x="0" y="2303"/>
                    <a:pt x="206" y="2577"/>
                  </a:cubicBezTo>
                  <a:cubicBezTo>
                    <a:pt x="298" y="2678"/>
                    <a:pt x="454" y="2728"/>
                    <a:pt x="641" y="2728"/>
                  </a:cubicBezTo>
                  <a:cubicBezTo>
                    <a:pt x="918" y="2728"/>
                    <a:pt x="1263" y="2621"/>
                    <a:pt x="1575" y="2417"/>
                  </a:cubicBezTo>
                  <a:cubicBezTo>
                    <a:pt x="2123" y="2075"/>
                    <a:pt x="2374" y="1573"/>
                    <a:pt x="2169" y="1299"/>
                  </a:cubicBezTo>
                  <a:cubicBezTo>
                    <a:pt x="2076" y="1197"/>
                    <a:pt x="1920" y="1148"/>
                    <a:pt x="1731" y="1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3" name="Google Shape;4743;p53"/>
            <p:cNvSpPr/>
            <p:nvPr/>
          </p:nvSpPr>
          <p:spPr>
            <a:xfrm>
              <a:off x="2410500" y="1566725"/>
              <a:ext cx="78775" cy="102950"/>
            </a:xfrm>
            <a:custGeom>
              <a:avLst/>
              <a:gdLst/>
              <a:ahLst/>
              <a:cxnLst/>
              <a:rect l="l" t="t" r="r" b="b"/>
              <a:pathLst>
                <a:path w="3151" h="4118" extrusionOk="0">
                  <a:moveTo>
                    <a:pt x="514" y="1"/>
                  </a:moveTo>
                  <a:cubicBezTo>
                    <a:pt x="412" y="1"/>
                    <a:pt x="321" y="34"/>
                    <a:pt x="252" y="103"/>
                  </a:cubicBezTo>
                  <a:cubicBezTo>
                    <a:pt x="1" y="331"/>
                    <a:pt x="115" y="948"/>
                    <a:pt x="503" y="1472"/>
                  </a:cubicBezTo>
                  <a:cubicBezTo>
                    <a:pt x="789" y="1842"/>
                    <a:pt x="1136" y="2063"/>
                    <a:pt x="1400" y="2063"/>
                  </a:cubicBezTo>
                  <a:cubicBezTo>
                    <a:pt x="1494" y="2063"/>
                    <a:pt x="1578" y="2035"/>
                    <a:pt x="1644" y="1975"/>
                  </a:cubicBezTo>
                  <a:cubicBezTo>
                    <a:pt x="1895" y="1724"/>
                    <a:pt x="1781" y="1107"/>
                    <a:pt x="1393" y="605"/>
                  </a:cubicBezTo>
                  <a:cubicBezTo>
                    <a:pt x="1129" y="225"/>
                    <a:pt x="781" y="1"/>
                    <a:pt x="514" y="1"/>
                  </a:cubicBezTo>
                  <a:close/>
                  <a:moveTo>
                    <a:pt x="2179" y="2652"/>
                  </a:moveTo>
                  <a:cubicBezTo>
                    <a:pt x="2105" y="2652"/>
                    <a:pt x="2038" y="2676"/>
                    <a:pt x="1987" y="2728"/>
                  </a:cubicBezTo>
                  <a:cubicBezTo>
                    <a:pt x="1804" y="2888"/>
                    <a:pt x="1895" y="3321"/>
                    <a:pt x="2169" y="3687"/>
                  </a:cubicBezTo>
                  <a:cubicBezTo>
                    <a:pt x="2368" y="3968"/>
                    <a:pt x="2614" y="4117"/>
                    <a:pt x="2805" y="4117"/>
                  </a:cubicBezTo>
                  <a:cubicBezTo>
                    <a:pt x="2877" y="4117"/>
                    <a:pt x="2941" y="4096"/>
                    <a:pt x="2991" y="4052"/>
                  </a:cubicBezTo>
                  <a:cubicBezTo>
                    <a:pt x="3151" y="3892"/>
                    <a:pt x="3082" y="3435"/>
                    <a:pt x="2808" y="3070"/>
                  </a:cubicBezTo>
                  <a:cubicBezTo>
                    <a:pt x="2612" y="2808"/>
                    <a:pt x="2368" y="2652"/>
                    <a:pt x="2179" y="265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184E01B0-3E51-F211-6146-A70E138E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TRẦN QUỐC TOẢN</a:t>
            </a:r>
          </a:p>
        </p:txBody>
      </p:sp>
      <p:pic>
        <p:nvPicPr>
          <p:cNvPr id="4" name="Picture 3" descr="Trần Quốc Toản: Đức hiếu vị thiếu niên anh hùng 15 tuổi &quot;Phá cường địch,  báo hoàng ân&quot; - Hồ Sơ Danh Nhân">
            <a:extLst>
              <a:ext uri="{FF2B5EF4-FFF2-40B4-BE49-F238E27FC236}">
                <a16:creationId xmlns="" xmlns:a16="http://schemas.microsoft.com/office/drawing/2014/main" id="{7D13D112-EF50-9C95-5671-FBDFEF1A5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7" b="10051"/>
          <a:stretch/>
        </p:blipFill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825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247B2719-05D0-23DE-B78B-B13D9C88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CHỊ VÕ THỊ SÁU</a:t>
            </a:r>
          </a:p>
        </p:txBody>
      </p:sp>
      <p:pic>
        <p:nvPicPr>
          <p:cNvPr id="4" name="Picture 3" descr="6 câu nói bất tử của &quot;huyền thoại đất đỏ&quot; Võ Thị Sáu còn nguyên giá trị cho  muôn đời - Hồ Sơ Danh Nhân">
            <a:extLst>
              <a:ext uri="{FF2B5EF4-FFF2-40B4-BE49-F238E27FC236}">
                <a16:creationId xmlns="" xmlns:a16="http://schemas.microsoft.com/office/drawing/2014/main" id="{E7A32F52-4BE4-D7A4-D953-8274E73EF0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7" t="5125" r="1" b="8481"/>
          <a:stretch/>
        </p:blipFill>
        <p:spPr bwMode="auto">
          <a:xfrm>
            <a:off x="5879976" y="1491549"/>
            <a:ext cx="4637288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hi tiết kinh nghiệm viếng thăm mộ Cô Sáu ở Côn Đ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546945"/>
            <a:ext cx="3600400" cy="44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5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55F923EC-9666-C5C5-D125-064560270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60101" y="5877272"/>
            <a:ext cx="7315200" cy="80486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CHỦ TỊCH HỒ CHÍ MINH</a:t>
            </a:r>
          </a:p>
        </p:txBody>
      </p:sp>
      <p:pic>
        <p:nvPicPr>
          <p:cNvPr id="2050" name="Picture 2" descr="https://media.baoquangninh.vn/dataimages/202009/original/images14197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7" y="379215"/>
            <a:ext cx="7685584" cy="535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thơ Nam Quốc Sơn Hà- Bản tuyên ngôn đầu tiên của Việt Nam">
            <a:extLst>
              <a:ext uri="{FF2B5EF4-FFF2-40B4-BE49-F238E27FC236}">
                <a16:creationId xmlns="" xmlns:a16="http://schemas.microsoft.com/office/drawing/2014/main" id="{A9BDA482-168F-694E-0A5A-0D9596DCD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b="12547"/>
          <a:stretch/>
        </p:blipFill>
        <p:spPr bwMode="auto">
          <a:xfrm>
            <a:off x="0" y="0"/>
            <a:ext cx="12191980" cy="6858000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4" name="椭圆 19">
            <a:extLst>
              <a:ext uri="{FF2B5EF4-FFF2-40B4-BE49-F238E27FC236}">
                <a16:creationId xmlns="" xmlns:a16="http://schemas.microsoft.com/office/drawing/2014/main" id="{13A5236D-1DDB-F284-762A-5A4EB3F1D6DE}"/>
              </a:ext>
            </a:extLst>
          </p:cNvPr>
          <p:cNvSpPr/>
          <p:nvPr/>
        </p:nvSpPr>
        <p:spPr>
          <a:xfrm>
            <a:off x="2279576" y="40408"/>
            <a:ext cx="6768752" cy="1876424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 </a:t>
            </a:r>
            <a:r>
              <a:rPr lang="en-US" altLang="ko-KR" sz="28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altLang="ko-KR" sz="28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</a:p>
          <a:p>
            <a:pPr algn="ctr"/>
            <a:r>
              <a:rPr lang="en-US" altLang="ko-K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Nam </a:t>
            </a:r>
            <a:r>
              <a:rPr lang="en-US" altLang="ko-K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altLang="ko-K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altLang="ko-K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</a:t>
            </a:r>
            <a:endParaRPr lang="en-US" altLang="ko-KR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="" xmlns:a16="http://schemas.microsoft.com/office/drawing/2014/main" id="{B71235E4-B129-CB4D-8B08-87565BC07882}"/>
              </a:ext>
            </a:extLst>
          </p:cNvPr>
          <p:cNvGrpSpPr/>
          <p:nvPr/>
        </p:nvGrpSpPr>
        <p:grpSpPr>
          <a:xfrm>
            <a:off x="2999656" y="-891480"/>
            <a:ext cx="9033497" cy="8164285"/>
            <a:chOff x="2489260" y="1050897"/>
            <a:chExt cx="2106386" cy="2124222"/>
          </a:xfrm>
        </p:grpSpPr>
        <p:pic>
          <p:nvPicPr>
            <p:cNvPr id="5" name="图片 44">
              <a:extLst>
                <a:ext uri="{FF2B5EF4-FFF2-40B4-BE49-F238E27FC236}">
                  <a16:creationId xmlns="" xmlns:a16="http://schemas.microsoft.com/office/drawing/2014/main" id="{8D1B0E42-32FC-4B45-AE5F-8C174EDA9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260" y="1050897"/>
              <a:ext cx="2106386" cy="2124222"/>
            </a:xfrm>
            <a:prstGeom prst="rect">
              <a:avLst/>
            </a:prstGeom>
          </p:spPr>
        </p:pic>
        <p:sp>
          <p:nvSpPr>
            <p:cNvPr id="6" name="文本框 45">
              <a:extLst>
                <a:ext uri="{FF2B5EF4-FFF2-40B4-BE49-F238E27FC236}">
                  <a16:creationId xmlns="" xmlns:a16="http://schemas.microsoft.com/office/drawing/2014/main" id="{1957B71B-7D5C-FE4D-841D-956C86C34D5A}"/>
                </a:ext>
              </a:extLst>
            </p:cNvPr>
            <p:cNvSpPr txBox="1"/>
            <p:nvPr/>
          </p:nvSpPr>
          <p:spPr>
            <a:xfrm>
              <a:off x="2707309" y="1731707"/>
              <a:ext cx="1670288" cy="435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zh-CN" altLang="en-US" sz="10266" b="1" dirty="0">
                <a:solidFill>
                  <a:schemeClr val="accent2">
                    <a:lumMod val="75000"/>
                  </a:schemeClr>
                </a:solidFill>
                <a:latin typeface="Bodoni MT Black" pitchFamily="18" charset="0"/>
                <a:ea typeface="汉仪综艺体简" panose="02010600000101010101" pitchFamily="2" charset="-122"/>
              </a:endParaRPr>
            </a:p>
          </p:txBody>
        </p:sp>
      </p:grpSp>
      <p:pic>
        <p:nvPicPr>
          <p:cNvPr id="7" name="Picture 6" descr="22858PICdbgea5Gz679dY_PIC2018.png">
            <a:extLst>
              <a:ext uri="{FF2B5EF4-FFF2-40B4-BE49-F238E27FC236}">
                <a16:creationId xmlns="" xmlns:a16="http://schemas.microsoft.com/office/drawing/2014/main" id="{75A4C4F1-4D09-A64D-9079-6CFFDB61EF3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619363" y="2590800"/>
            <a:ext cx="4734163" cy="4267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C573064-A1A5-1342-A868-629CD757346C}"/>
              </a:ext>
            </a:extLst>
          </p:cNvPr>
          <p:cNvSpPr txBox="1"/>
          <p:nvPr/>
        </p:nvSpPr>
        <p:spPr>
          <a:xfrm rot="21123985">
            <a:off x="3424112" y="2622460"/>
            <a:ext cx="76298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4">
            <a:extLst>
              <a:ext uri="{FF2B5EF4-FFF2-40B4-BE49-F238E27FC236}">
                <a16:creationId xmlns="" xmlns:a16="http://schemas.microsoft.com/office/drawing/2014/main" id="{A49FA72E-6004-3DB5-9112-54532831A96F}"/>
              </a:ext>
            </a:extLst>
          </p:cNvPr>
          <p:cNvGrpSpPr/>
          <p:nvPr/>
        </p:nvGrpSpPr>
        <p:grpSpPr>
          <a:xfrm>
            <a:off x="-1722080" y="440010"/>
            <a:ext cx="8635577" cy="615553"/>
            <a:chOff x="-3560228" y="531084"/>
            <a:chExt cx="14505123" cy="1045397"/>
          </a:xfrm>
        </p:grpSpPr>
        <p:sp>
          <p:nvSpPr>
            <p:cNvPr id="3" name="TextBox 8">
              <a:extLst>
                <a:ext uri="{FF2B5EF4-FFF2-40B4-BE49-F238E27FC236}">
                  <a16:creationId xmlns="" xmlns:a16="http://schemas.microsoft.com/office/drawing/2014/main" id="{3CADB7C8-D9DA-BE8E-06B6-2D15764A09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560228" y="531084"/>
              <a:ext cx="14505123" cy="104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defTabSz="685800">
                <a:buClrTx/>
              </a:pPr>
              <a:r>
                <a:rPr lang="en-US" altLang="zh-CN" sz="4000" b="1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1. </a:t>
              </a:r>
              <a:r>
                <a:rPr lang="en-US" altLang="zh-CN" sz="4000" b="1" kern="12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Chuẩn</a:t>
              </a:r>
              <a:r>
                <a:rPr lang="en-US" altLang="zh-CN" sz="4000" b="1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kern="12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bị</a:t>
              </a:r>
              <a:r>
                <a:rPr lang="en-US" altLang="zh-CN" sz="4000" b="1" kern="1200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4000" b="1" kern="1200" dirty="0" err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ea typeface="华文新魏" panose="02010800040101010101" pitchFamily="2" charset="-122"/>
                  <a:cs typeface="Times New Roman" panose="02020603050405020304" pitchFamily="18" charset="0"/>
                </a:rPr>
                <a:t>đọc</a:t>
              </a:r>
              <a:endParaRPr lang="zh-CN" altLang="en-US" sz="4000" b="1" kern="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" name="矩形 9">
              <a:extLst>
                <a:ext uri="{FF2B5EF4-FFF2-40B4-BE49-F238E27FC236}">
                  <a16:creationId xmlns="" xmlns:a16="http://schemas.microsoft.com/office/drawing/2014/main" id="{DC3F46E8-3839-2F7E-23B9-4C2A39AF7D5A}"/>
                </a:ext>
              </a:extLst>
            </p:cNvPr>
            <p:cNvSpPr/>
            <p:nvPr/>
          </p:nvSpPr>
          <p:spPr>
            <a:xfrm>
              <a:off x="1497330" y="705597"/>
              <a:ext cx="127648" cy="80662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zh-CN" altLang="en-US" sz="3600" kern="1200">
                <a:solidFill>
                  <a:schemeClr val="accent5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1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3C1C17-5CC7-0B46-BA28-931C212B5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9472FA-579F-A648-80E0-D21AC5E0B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x-none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Wrought Studio Gagnon Removable Abstract Watercolor Background ...">
            <a:extLst>
              <a:ext uri="{FF2B5EF4-FFF2-40B4-BE49-F238E27FC236}">
                <a16:creationId xmlns="" xmlns:a16="http://schemas.microsoft.com/office/drawing/2014/main" id="{10B69E4B-43A8-AA45-B972-F52235F5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9576" y="2204864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TRẢI NGHIỆM CÙNG VĂN BẢN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3" name="Google Shape;4793;p56"/>
          <p:cNvGrpSpPr/>
          <p:nvPr/>
        </p:nvGrpSpPr>
        <p:grpSpPr>
          <a:xfrm rot="-1952464" flipH="1">
            <a:off x="5321046" y="-401018"/>
            <a:ext cx="1122692" cy="2364849"/>
            <a:chOff x="4458800" y="2953350"/>
            <a:chExt cx="842025" cy="1773650"/>
          </a:xfrm>
        </p:grpSpPr>
        <p:sp>
          <p:nvSpPr>
            <p:cNvPr id="4794" name="Google Shape;4794;p5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5" name="Google Shape;4795;p5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6" name="Google Shape;4796;p5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7" name="Google Shape;4797;p5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8" name="Google Shape;4798;p5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9" name="Google Shape;4799;p5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0" name="Google Shape;4800;p5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1" name="Google Shape;4801;p5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2" name="Google Shape;4802;p5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3" name="Google Shape;4803;p5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4" name="Google Shape;4804;p5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5" name="Google Shape;4805;p5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6" name="Google Shape;4806;p5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7" name="Google Shape;4807;p5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8" name="Google Shape;4808;p5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09" name="Google Shape;4809;p5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0" name="Google Shape;4810;p5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1" name="Google Shape;4811;p5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2" name="Google Shape;4812;p5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3" name="Google Shape;4813;p5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4" name="Google Shape;4814;p5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15" name="Google Shape;4815;p56"/>
          <p:cNvGrpSpPr/>
          <p:nvPr/>
        </p:nvGrpSpPr>
        <p:grpSpPr>
          <a:xfrm rot="-2166950" flipH="1">
            <a:off x="6335328" y="-325038"/>
            <a:ext cx="1855272" cy="2313356"/>
            <a:chOff x="2386975" y="3180875"/>
            <a:chExt cx="1391500" cy="1735075"/>
          </a:xfrm>
        </p:grpSpPr>
        <p:sp>
          <p:nvSpPr>
            <p:cNvPr id="4816" name="Google Shape;4816;p56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7" name="Google Shape;4817;p56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8" name="Google Shape;4818;p56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9" name="Google Shape;4819;p56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0" name="Google Shape;4820;p56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1" name="Google Shape;4821;p56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2" name="Google Shape;4822;p56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3" name="Google Shape;4823;p56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4" name="Google Shape;4824;p56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5" name="Google Shape;4825;p56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6" name="Google Shape;4826;p56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7" name="Google Shape;4827;p56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8" name="Google Shape;4828;p56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29" name="Google Shape;4829;p56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0" name="Google Shape;4830;p56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1" name="Google Shape;4831;p56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2" name="Google Shape;4832;p56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3" name="Google Shape;4833;p56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4" name="Google Shape;4834;p56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5" name="Google Shape;4835;p56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6" name="Google Shape;4836;p56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37" name="Google Shape;4837;p56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38" name="Google Shape;4838;p56"/>
          <p:cNvGrpSpPr/>
          <p:nvPr/>
        </p:nvGrpSpPr>
        <p:grpSpPr>
          <a:xfrm>
            <a:off x="1215103" y="67400"/>
            <a:ext cx="1717933" cy="2187133"/>
            <a:chOff x="659300" y="3268175"/>
            <a:chExt cx="1288450" cy="1640350"/>
          </a:xfrm>
        </p:grpSpPr>
        <p:sp>
          <p:nvSpPr>
            <p:cNvPr id="4839" name="Google Shape;4839;p56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0" name="Google Shape;4840;p56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1" name="Google Shape;4841;p56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2" name="Google Shape;4842;p56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3" name="Google Shape;4843;p56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4" name="Google Shape;4844;p56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56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6" name="Google Shape;4846;p56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7" name="Google Shape;4847;p56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8" name="Google Shape;4848;p56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9" name="Google Shape;4849;p56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0" name="Google Shape;4850;p56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1" name="Google Shape;4851;p56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2" name="Google Shape;4852;p56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3" name="Google Shape;4853;p56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4" name="Google Shape;4854;p56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5" name="Google Shape;4855;p56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6" name="Google Shape;4856;p56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7" name="Google Shape;4857;p56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8" name="Google Shape;4858;p56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59" name="Google Shape;4859;p56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0" name="Google Shape;4860;p56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1" name="Google Shape;4861;p56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62" name="Google Shape;4862;p56"/>
          <p:cNvGrpSpPr/>
          <p:nvPr/>
        </p:nvGrpSpPr>
        <p:grpSpPr>
          <a:xfrm rot="1063801">
            <a:off x="9268111" y="765890"/>
            <a:ext cx="2093957" cy="2401316"/>
            <a:chOff x="3056825" y="-2290075"/>
            <a:chExt cx="1465250" cy="1680325"/>
          </a:xfrm>
        </p:grpSpPr>
        <p:sp>
          <p:nvSpPr>
            <p:cNvPr id="4863" name="Google Shape;4863;p56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4" name="Google Shape;4864;p56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5" name="Google Shape;4865;p56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6" name="Google Shape;4866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7" name="Google Shape;4867;p56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56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69" name="Google Shape;4869;p56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0" name="Google Shape;4870;p56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1" name="Google Shape;4871;p56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2" name="Google Shape;4872;p56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3" name="Google Shape;4873;p56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4" name="Google Shape;4874;p56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5" name="Google Shape;4875;p56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6" name="Google Shape;4876;p56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77" name="Google Shape;4877;p56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78" name="Google Shape;4878;p56"/>
          <p:cNvGrpSpPr/>
          <p:nvPr/>
        </p:nvGrpSpPr>
        <p:grpSpPr>
          <a:xfrm>
            <a:off x="8694091" y="67390"/>
            <a:ext cx="1121995" cy="1140255"/>
            <a:chOff x="5967275" y="1212450"/>
            <a:chExt cx="1139775" cy="1158325"/>
          </a:xfrm>
        </p:grpSpPr>
        <p:sp>
          <p:nvSpPr>
            <p:cNvPr id="4879" name="Google Shape;4879;p5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0" name="Google Shape;4880;p5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1" name="Google Shape;4881;p5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2" name="Google Shape;4882;p5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3" name="Google Shape;4883;p5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4" name="Google Shape;4884;p5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5" name="Google Shape;4885;p5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6" name="Google Shape;4886;p56"/>
          <p:cNvGrpSpPr/>
          <p:nvPr/>
        </p:nvGrpSpPr>
        <p:grpSpPr>
          <a:xfrm rot="-3626901" flipH="1">
            <a:off x="1341430" y="2342245"/>
            <a:ext cx="894431" cy="1419255"/>
            <a:chOff x="4491600" y="1128725"/>
            <a:chExt cx="911950" cy="1447225"/>
          </a:xfrm>
        </p:grpSpPr>
        <p:sp>
          <p:nvSpPr>
            <p:cNvPr id="4887" name="Google Shape;4887;p5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88" name="Google Shape;4888;p5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89" name="Google Shape;4889;p56"/>
          <p:cNvGrpSpPr/>
          <p:nvPr/>
        </p:nvGrpSpPr>
        <p:grpSpPr>
          <a:xfrm>
            <a:off x="2983864" y="-90318"/>
            <a:ext cx="2298293" cy="2878681"/>
            <a:chOff x="610625" y="938625"/>
            <a:chExt cx="1230350" cy="1541050"/>
          </a:xfrm>
        </p:grpSpPr>
        <p:sp>
          <p:nvSpPr>
            <p:cNvPr id="4890" name="Google Shape;4890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1" name="Google Shape;4891;p5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2" name="Google Shape;4892;p5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3" name="Google Shape;4893;p5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4" name="Google Shape;4894;p5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5" name="Google Shape;4895;p5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6" name="Google Shape;4896;p5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7" name="Google Shape;4897;p5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8" name="Google Shape;4898;p5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99" name="Google Shape;4899;p5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0" name="Google Shape;4900;p5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1" name="Google Shape;4901;p5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2" name="Google Shape;4902;p5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5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5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5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5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5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08" name="Google Shape;4908;p56"/>
          <p:cNvGrpSpPr/>
          <p:nvPr/>
        </p:nvGrpSpPr>
        <p:grpSpPr>
          <a:xfrm>
            <a:off x="1680018" y="719201"/>
            <a:ext cx="8831617" cy="4978900"/>
            <a:chOff x="1260013" y="631275"/>
            <a:chExt cx="6623713" cy="3734175"/>
          </a:xfrm>
        </p:grpSpPr>
        <p:sp>
          <p:nvSpPr>
            <p:cNvPr id="4909" name="Google Shape;4909;p56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56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56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56"/>
            <p:cNvSpPr/>
            <p:nvPr/>
          </p:nvSpPr>
          <p:spPr>
            <a:xfrm>
              <a:off x="1372950" y="3458175"/>
              <a:ext cx="6397910" cy="90726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913" name="Google Shape;4913;p56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4914" name="Google Shape;4914;p56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5" name="Google Shape;4915;p56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6" name="Google Shape;4916;p56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18" name="Google Shape;4918;p56"/>
          <p:cNvSpPr txBox="1">
            <a:spLocks noGrp="1"/>
          </p:cNvSpPr>
          <p:nvPr>
            <p:ph type="subTitle" idx="1"/>
          </p:nvPr>
        </p:nvSpPr>
        <p:spPr>
          <a:xfrm>
            <a:off x="2889536" y="2826709"/>
            <a:ext cx="6325600" cy="66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7200" b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sz="7200" b="1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19" name="Google Shape;4919;p56"/>
          <p:cNvGrpSpPr/>
          <p:nvPr/>
        </p:nvGrpSpPr>
        <p:grpSpPr>
          <a:xfrm>
            <a:off x="9057638" y="2419973"/>
            <a:ext cx="2076844" cy="4369456"/>
            <a:chOff x="3916975" y="1390900"/>
            <a:chExt cx="1509919" cy="3176708"/>
          </a:xfrm>
        </p:grpSpPr>
        <p:sp>
          <p:nvSpPr>
            <p:cNvPr id="4920" name="Google Shape;4920;p56"/>
            <p:cNvSpPr/>
            <p:nvPr/>
          </p:nvSpPr>
          <p:spPr>
            <a:xfrm>
              <a:off x="4057344" y="4238360"/>
              <a:ext cx="1369550" cy="329248"/>
            </a:xfrm>
            <a:custGeom>
              <a:avLst/>
              <a:gdLst/>
              <a:ahLst/>
              <a:cxnLst/>
              <a:rect l="l" t="t" r="r" b="b"/>
              <a:pathLst>
                <a:path w="54782" h="17439" extrusionOk="0">
                  <a:moveTo>
                    <a:pt x="27391" y="0"/>
                  </a:moveTo>
                  <a:cubicBezTo>
                    <a:pt x="12258" y="0"/>
                    <a:pt x="1" y="3903"/>
                    <a:pt x="1" y="8719"/>
                  </a:cubicBezTo>
                  <a:cubicBezTo>
                    <a:pt x="1" y="13536"/>
                    <a:pt x="12258" y="17439"/>
                    <a:pt x="27391" y="17439"/>
                  </a:cubicBezTo>
                  <a:cubicBezTo>
                    <a:pt x="42524" y="17439"/>
                    <a:pt x="54782" y="13536"/>
                    <a:pt x="54782" y="8719"/>
                  </a:cubicBezTo>
                  <a:cubicBezTo>
                    <a:pt x="54782" y="3903"/>
                    <a:pt x="42524" y="0"/>
                    <a:pt x="2739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56"/>
            <p:cNvSpPr/>
            <p:nvPr/>
          </p:nvSpPr>
          <p:spPr>
            <a:xfrm>
              <a:off x="4335250" y="2408075"/>
              <a:ext cx="1021150" cy="984675"/>
            </a:xfrm>
            <a:custGeom>
              <a:avLst/>
              <a:gdLst/>
              <a:ahLst/>
              <a:cxnLst/>
              <a:rect l="l" t="t" r="r" b="b"/>
              <a:pathLst>
                <a:path w="40846" h="39387" extrusionOk="0">
                  <a:moveTo>
                    <a:pt x="15687" y="1"/>
                  </a:moveTo>
                  <a:cubicBezTo>
                    <a:pt x="7527" y="1"/>
                    <a:pt x="5251" y="4248"/>
                    <a:pt x="5251" y="4248"/>
                  </a:cubicBezTo>
                  <a:cubicBezTo>
                    <a:pt x="2900" y="7352"/>
                    <a:pt x="1" y="33966"/>
                    <a:pt x="3858" y="37436"/>
                  </a:cubicBezTo>
                  <a:cubicBezTo>
                    <a:pt x="5413" y="38842"/>
                    <a:pt x="9760" y="39386"/>
                    <a:pt x="14730" y="39386"/>
                  </a:cubicBezTo>
                  <a:cubicBezTo>
                    <a:pt x="22016" y="39386"/>
                    <a:pt x="30638" y="38218"/>
                    <a:pt x="33759" y="36888"/>
                  </a:cubicBezTo>
                  <a:cubicBezTo>
                    <a:pt x="39009" y="34628"/>
                    <a:pt x="35814" y="18605"/>
                    <a:pt x="35814" y="18605"/>
                  </a:cubicBezTo>
                  <a:lnTo>
                    <a:pt x="35814" y="18605"/>
                  </a:lnTo>
                  <a:cubicBezTo>
                    <a:pt x="36018" y="18612"/>
                    <a:pt x="36212" y="18615"/>
                    <a:pt x="36396" y="18615"/>
                  </a:cubicBezTo>
                  <a:cubicBezTo>
                    <a:pt x="40845" y="18615"/>
                    <a:pt x="39304" y="16537"/>
                    <a:pt x="37594" y="14565"/>
                  </a:cubicBezTo>
                  <a:cubicBezTo>
                    <a:pt x="35814" y="12510"/>
                    <a:pt x="34216" y="5937"/>
                    <a:pt x="32435" y="4248"/>
                  </a:cubicBezTo>
                  <a:cubicBezTo>
                    <a:pt x="30655" y="2559"/>
                    <a:pt x="28236" y="1075"/>
                    <a:pt x="18101" y="116"/>
                  </a:cubicBezTo>
                  <a:cubicBezTo>
                    <a:pt x="17244" y="37"/>
                    <a:pt x="16441" y="1"/>
                    <a:pt x="15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56"/>
            <p:cNvSpPr/>
            <p:nvPr/>
          </p:nvSpPr>
          <p:spPr>
            <a:xfrm>
              <a:off x="4335250" y="2463025"/>
              <a:ext cx="893075" cy="930025"/>
            </a:xfrm>
            <a:custGeom>
              <a:avLst/>
              <a:gdLst/>
              <a:ahLst/>
              <a:cxnLst/>
              <a:rect l="l" t="t" r="r" b="b"/>
              <a:pathLst>
                <a:path w="35723" h="37201" extrusionOk="0">
                  <a:moveTo>
                    <a:pt x="13799" y="1"/>
                  </a:moveTo>
                  <a:cubicBezTo>
                    <a:pt x="11133" y="1"/>
                    <a:pt x="8585" y="221"/>
                    <a:pt x="6734" y="429"/>
                  </a:cubicBezTo>
                  <a:cubicBezTo>
                    <a:pt x="5661" y="1296"/>
                    <a:pt x="5251" y="2050"/>
                    <a:pt x="5251" y="2050"/>
                  </a:cubicBezTo>
                  <a:cubicBezTo>
                    <a:pt x="2900" y="5154"/>
                    <a:pt x="1" y="31768"/>
                    <a:pt x="3858" y="35238"/>
                  </a:cubicBezTo>
                  <a:cubicBezTo>
                    <a:pt x="4223" y="35580"/>
                    <a:pt x="4748" y="35854"/>
                    <a:pt x="5410" y="36105"/>
                  </a:cubicBezTo>
                  <a:cubicBezTo>
                    <a:pt x="8309" y="36767"/>
                    <a:pt x="11642" y="37086"/>
                    <a:pt x="14974" y="37201"/>
                  </a:cubicBezTo>
                  <a:cubicBezTo>
                    <a:pt x="21502" y="37178"/>
                    <a:pt x="29080" y="36219"/>
                    <a:pt x="32732" y="35055"/>
                  </a:cubicBezTo>
                  <a:cubicBezTo>
                    <a:pt x="35722" y="30695"/>
                    <a:pt x="32002" y="13531"/>
                    <a:pt x="31317" y="8715"/>
                  </a:cubicBezTo>
                  <a:cubicBezTo>
                    <a:pt x="30564" y="3373"/>
                    <a:pt x="28236" y="2712"/>
                    <a:pt x="21388" y="840"/>
                  </a:cubicBezTo>
                  <a:cubicBezTo>
                    <a:pt x="19102" y="209"/>
                    <a:pt x="16395" y="1"/>
                    <a:pt x="137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56"/>
            <p:cNvSpPr/>
            <p:nvPr/>
          </p:nvSpPr>
          <p:spPr>
            <a:xfrm>
              <a:off x="4837975" y="2523075"/>
              <a:ext cx="470225" cy="856275"/>
            </a:xfrm>
            <a:custGeom>
              <a:avLst/>
              <a:gdLst/>
              <a:ahLst/>
              <a:cxnLst/>
              <a:rect l="l" t="t" r="r" b="b"/>
              <a:pathLst>
                <a:path w="18809" h="34251" extrusionOk="0">
                  <a:moveTo>
                    <a:pt x="8739" y="1"/>
                  </a:moveTo>
                  <a:cubicBezTo>
                    <a:pt x="7493" y="1"/>
                    <a:pt x="6327" y="598"/>
                    <a:pt x="5365" y="2090"/>
                  </a:cubicBezTo>
                  <a:cubicBezTo>
                    <a:pt x="3813" y="4532"/>
                    <a:pt x="1" y="26285"/>
                    <a:pt x="2877" y="31786"/>
                  </a:cubicBezTo>
                  <a:cubicBezTo>
                    <a:pt x="3310" y="32630"/>
                    <a:pt x="3630" y="33452"/>
                    <a:pt x="3881" y="34251"/>
                  </a:cubicBezTo>
                  <a:cubicBezTo>
                    <a:pt x="4406" y="34205"/>
                    <a:pt x="4908" y="34137"/>
                    <a:pt x="5410" y="34068"/>
                  </a:cubicBezTo>
                  <a:lnTo>
                    <a:pt x="5456" y="34068"/>
                  </a:lnTo>
                  <a:cubicBezTo>
                    <a:pt x="5958" y="34000"/>
                    <a:pt x="6438" y="33931"/>
                    <a:pt x="6917" y="33863"/>
                  </a:cubicBezTo>
                  <a:lnTo>
                    <a:pt x="6963" y="33863"/>
                  </a:lnTo>
                  <a:cubicBezTo>
                    <a:pt x="7191" y="33817"/>
                    <a:pt x="7396" y="33794"/>
                    <a:pt x="7624" y="33749"/>
                  </a:cubicBezTo>
                  <a:lnTo>
                    <a:pt x="7670" y="33749"/>
                  </a:lnTo>
                  <a:cubicBezTo>
                    <a:pt x="8127" y="33680"/>
                    <a:pt x="8560" y="33589"/>
                    <a:pt x="8971" y="33520"/>
                  </a:cubicBezTo>
                  <a:cubicBezTo>
                    <a:pt x="8994" y="33520"/>
                    <a:pt x="9040" y="33520"/>
                    <a:pt x="9062" y="33497"/>
                  </a:cubicBezTo>
                  <a:cubicBezTo>
                    <a:pt x="9268" y="33475"/>
                    <a:pt x="9450" y="33429"/>
                    <a:pt x="9633" y="33383"/>
                  </a:cubicBezTo>
                  <a:lnTo>
                    <a:pt x="9679" y="33383"/>
                  </a:lnTo>
                  <a:cubicBezTo>
                    <a:pt x="9861" y="33338"/>
                    <a:pt x="10067" y="33315"/>
                    <a:pt x="10249" y="33269"/>
                  </a:cubicBezTo>
                  <a:cubicBezTo>
                    <a:pt x="10272" y="33269"/>
                    <a:pt x="10318" y="33246"/>
                    <a:pt x="10341" y="33246"/>
                  </a:cubicBezTo>
                  <a:cubicBezTo>
                    <a:pt x="10500" y="33201"/>
                    <a:pt x="10637" y="33178"/>
                    <a:pt x="10797" y="33155"/>
                  </a:cubicBezTo>
                  <a:cubicBezTo>
                    <a:pt x="10843" y="33132"/>
                    <a:pt x="10866" y="33132"/>
                    <a:pt x="10911" y="33109"/>
                  </a:cubicBezTo>
                  <a:cubicBezTo>
                    <a:pt x="11094" y="33087"/>
                    <a:pt x="11254" y="33041"/>
                    <a:pt x="11413" y="32995"/>
                  </a:cubicBezTo>
                  <a:lnTo>
                    <a:pt x="11436" y="32995"/>
                  </a:lnTo>
                  <a:cubicBezTo>
                    <a:pt x="11596" y="32950"/>
                    <a:pt x="11733" y="32904"/>
                    <a:pt x="11893" y="32881"/>
                  </a:cubicBezTo>
                  <a:cubicBezTo>
                    <a:pt x="11938" y="32858"/>
                    <a:pt x="11961" y="32858"/>
                    <a:pt x="12007" y="32836"/>
                  </a:cubicBezTo>
                  <a:cubicBezTo>
                    <a:pt x="12121" y="32813"/>
                    <a:pt x="12258" y="32767"/>
                    <a:pt x="12372" y="32744"/>
                  </a:cubicBezTo>
                  <a:cubicBezTo>
                    <a:pt x="12395" y="32721"/>
                    <a:pt x="12418" y="32721"/>
                    <a:pt x="12463" y="32699"/>
                  </a:cubicBezTo>
                  <a:cubicBezTo>
                    <a:pt x="12600" y="32676"/>
                    <a:pt x="12714" y="32630"/>
                    <a:pt x="12851" y="32584"/>
                  </a:cubicBezTo>
                  <a:cubicBezTo>
                    <a:pt x="12874" y="32562"/>
                    <a:pt x="12897" y="32562"/>
                    <a:pt x="12943" y="32562"/>
                  </a:cubicBezTo>
                  <a:cubicBezTo>
                    <a:pt x="13034" y="32516"/>
                    <a:pt x="13125" y="32493"/>
                    <a:pt x="13217" y="32448"/>
                  </a:cubicBezTo>
                  <a:cubicBezTo>
                    <a:pt x="13262" y="32448"/>
                    <a:pt x="13285" y="32425"/>
                    <a:pt x="13331" y="32402"/>
                  </a:cubicBezTo>
                  <a:cubicBezTo>
                    <a:pt x="13445" y="32379"/>
                    <a:pt x="13536" y="32333"/>
                    <a:pt x="13650" y="32288"/>
                  </a:cubicBezTo>
                  <a:cubicBezTo>
                    <a:pt x="13764" y="32242"/>
                    <a:pt x="13879" y="32174"/>
                    <a:pt x="13993" y="32105"/>
                  </a:cubicBezTo>
                  <a:cubicBezTo>
                    <a:pt x="14038" y="32082"/>
                    <a:pt x="14061" y="32059"/>
                    <a:pt x="14107" y="32037"/>
                  </a:cubicBezTo>
                  <a:cubicBezTo>
                    <a:pt x="14130" y="32037"/>
                    <a:pt x="14130" y="32014"/>
                    <a:pt x="14130" y="32014"/>
                  </a:cubicBezTo>
                  <a:cubicBezTo>
                    <a:pt x="15682" y="30987"/>
                    <a:pt x="16344" y="28613"/>
                    <a:pt x="16572" y="25897"/>
                  </a:cubicBezTo>
                  <a:cubicBezTo>
                    <a:pt x="16618" y="25531"/>
                    <a:pt x="16640" y="25166"/>
                    <a:pt x="16640" y="24801"/>
                  </a:cubicBezTo>
                  <a:cubicBezTo>
                    <a:pt x="16640" y="24755"/>
                    <a:pt x="16640" y="24687"/>
                    <a:pt x="16640" y="24618"/>
                  </a:cubicBezTo>
                  <a:cubicBezTo>
                    <a:pt x="16663" y="24322"/>
                    <a:pt x="16663" y="24002"/>
                    <a:pt x="16663" y="23683"/>
                  </a:cubicBezTo>
                  <a:cubicBezTo>
                    <a:pt x="16663" y="23591"/>
                    <a:pt x="16663" y="23500"/>
                    <a:pt x="16663" y="23409"/>
                  </a:cubicBezTo>
                  <a:cubicBezTo>
                    <a:pt x="16663" y="23089"/>
                    <a:pt x="16663" y="22770"/>
                    <a:pt x="16663" y="22473"/>
                  </a:cubicBezTo>
                  <a:cubicBezTo>
                    <a:pt x="16640" y="22404"/>
                    <a:pt x="16640" y="22359"/>
                    <a:pt x="16640" y="22313"/>
                  </a:cubicBezTo>
                  <a:cubicBezTo>
                    <a:pt x="16640" y="21948"/>
                    <a:pt x="16618" y="21583"/>
                    <a:pt x="16595" y="21217"/>
                  </a:cubicBezTo>
                  <a:cubicBezTo>
                    <a:pt x="16595" y="21217"/>
                    <a:pt x="16595" y="21195"/>
                    <a:pt x="16595" y="21172"/>
                  </a:cubicBezTo>
                  <a:cubicBezTo>
                    <a:pt x="16526" y="19916"/>
                    <a:pt x="16070" y="18547"/>
                    <a:pt x="16230" y="17292"/>
                  </a:cubicBezTo>
                  <a:cubicBezTo>
                    <a:pt x="15979" y="15351"/>
                    <a:pt x="15705" y="14005"/>
                    <a:pt x="15705" y="14005"/>
                  </a:cubicBezTo>
                  <a:lnTo>
                    <a:pt x="15705" y="14005"/>
                  </a:lnTo>
                  <a:cubicBezTo>
                    <a:pt x="15874" y="14009"/>
                    <a:pt x="16036" y="14012"/>
                    <a:pt x="16191" y="14012"/>
                  </a:cubicBezTo>
                  <a:cubicBezTo>
                    <a:pt x="17561" y="14012"/>
                    <a:pt x="18378" y="13833"/>
                    <a:pt x="18809" y="13525"/>
                  </a:cubicBezTo>
                  <a:cubicBezTo>
                    <a:pt x="18421" y="13092"/>
                    <a:pt x="17896" y="12681"/>
                    <a:pt x="17668" y="12407"/>
                  </a:cubicBezTo>
                  <a:cubicBezTo>
                    <a:pt x="16914" y="11494"/>
                    <a:pt x="16184" y="10604"/>
                    <a:pt x="15682" y="9531"/>
                  </a:cubicBezTo>
                  <a:cubicBezTo>
                    <a:pt x="14289" y="6541"/>
                    <a:pt x="14609" y="2364"/>
                    <a:pt x="11185" y="652"/>
                  </a:cubicBezTo>
                  <a:cubicBezTo>
                    <a:pt x="10359" y="243"/>
                    <a:pt x="9533" y="1"/>
                    <a:pt x="873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56"/>
            <p:cNvSpPr/>
            <p:nvPr/>
          </p:nvSpPr>
          <p:spPr>
            <a:xfrm>
              <a:off x="5141000" y="2554775"/>
              <a:ext cx="167200" cy="318600"/>
            </a:xfrm>
            <a:custGeom>
              <a:avLst/>
              <a:gdLst/>
              <a:ahLst/>
              <a:cxnLst/>
              <a:rect l="l" t="t" r="r" b="b"/>
              <a:pathLst>
                <a:path w="6688" h="12744" extrusionOk="0">
                  <a:moveTo>
                    <a:pt x="0" y="0"/>
                  </a:moveTo>
                  <a:cubicBezTo>
                    <a:pt x="1255" y="1666"/>
                    <a:pt x="2579" y="7030"/>
                    <a:pt x="2739" y="9130"/>
                  </a:cubicBezTo>
                  <a:cubicBezTo>
                    <a:pt x="2853" y="10523"/>
                    <a:pt x="3333" y="11892"/>
                    <a:pt x="3675" y="12737"/>
                  </a:cubicBezTo>
                  <a:cubicBezTo>
                    <a:pt x="3837" y="12741"/>
                    <a:pt x="3993" y="12744"/>
                    <a:pt x="4141" y="12744"/>
                  </a:cubicBezTo>
                  <a:cubicBezTo>
                    <a:pt x="5458" y="12744"/>
                    <a:pt x="6257" y="12565"/>
                    <a:pt x="6688" y="12257"/>
                  </a:cubicBezTo>
                  <a:cubicBezTo>
                    <a:pt x="6300" y="11824"/>
                    <a:pt x="5775" y="11413"/>
                    <a:pt x="5547" y="11139"/>
                  </a:cubicBezTo>
                  <a:cubicBezTo>
                    <a:pt x="4793" y="10226"/>
                    <a:pt x="4063" y="9336"/>
                    <a:pt x="3561" y="8263"/>
                  </a:cubicBezTo>
                  <a:cubicBezTo>
                    <a:pt x="2305" y="5592"/>
                    <a:pt x="2442" y="1963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56"/>
            <p:cNvSpPr/>
            <p:nvPr/>
          </p:nvSpPr>
          <p:spPr>
            <a:xfrm>
              <a:off x="5017150" y="2523600"/>
              <a:ext cx="279650" cy="334800"/>
            </a:xfrm>
            <a:custGeom>
              <a:avLst/>
              <a:gdLst/>
              <a:ahLst/>
              <a:cxnLst/>
              <a:rect l="l" t="t" r="r" b="b"/>
              <a:pathLst>
                <a:path w="11186" h="13392" extrusionOk="0">
                  <a:moveTo>
                    <a:pt x="88" y="0"/>
                  </a:moveTo>
                  <a:cubicBezTo>
                    <a:pt x="36" y="0"/>
                    <a:pt x="6" y="5"/>
                    <a:pt x="1" y="15"/>
                  </a:cubicBezTo>
                  <a:cubicBezTo>
                    <a:pt x="1" y="37"/>
                    <a:pt x="572" y="152"/>
                    <a:pt x="1439" y="334"/>
                  </a:cubicBezTo>
                  <a:cubicBezTo>
                    <a:pt x="2283" y="517"/>
                    <a:pt x="3470" y="745"/>
                    <a:pt x="4406" y="1384"/>
                  </a:cubicBezTo>
                  <a:cubicBezTo>
                    <a:pt x="5388" y="2000"/>
                    <a:pt x="5936" y="3028"/>
                    <a:pt x="6209" y="3849"/>
                  </a:cubicBezTo>
                  <a:cubicBezTo>
                    <a:pt x="6506" y="4671"/>
                    <a:pt x="6643" y="5242"/>
                    <a:pt x="6643" y="5242"/>
                  </a:cubicBezTo>
                  <a:cubicBezTo>
                    <a:pt x="6643" y="5242"/>
                    <a:pt x="6689" y="5379"/>
                    <a:pt x="6757" y="5607"/>
                  </a:cubicBezTo>
                  <a:cubicBezTo>
                    <a:pt x="6826" y="5858"/>
                    <a:pt x="6940" y="6223"/>
                    <a:pt x="7054" y="6634"/>
                  </a:cubicBezTo>
                  <a:cubicBezTo>
                    <a:pt x="7305" y="7478"/>
                    <a:pt x="7647" y="8620"/>
                    <a:pt x="8127" y="9715"/>
                  </a:cubicBezTo>
                  <a:cubicBezTo>
                    <a:pt x="8287" y="9966"/>
                    <a:pt x="8423" y="10240"/>
                    <a:pt x="8560" y="10491"/>
                  </a:cubicBezTo>
                  <a:lnTo>
                    <a:pt x="8652" y="10697"/>
                  </a:lnTo>
                  <a:lnTo>
                    <a:pt x="8789" y="10857"/>
                  </a:lnTo>
                  <a:cubicBezTo>
                    <a:pt x="8857" y="10971"/>
                    <a:pt x="8948" y="11085"/>
                    <a:pt x="9040" y="11199"/>
                  </a:cubicBezTo>
                  <a:cubicBezTo>
                    <a:pt x="9200" y="11450"/>
                    <a:pt x="9359" y="11656"/>
                    <a:pt x="9519" y="11838"/>
                  </a:cubicBezTo>
                  <a:cubicBezTo>
                    <a:pt x="9679" y="12044"/>
                    <a:pt x="9839" y="12226"/>
                    <a:pt x="9998" y="12386"/>
                  </a:cubicBezTo>
                  <a:cubicBezTo>
                    <a:pt x="10621" y="12986"/>
                    <a:pt x="11026" y="13391"/>
                    <a:pt x="11069" y="13391"/>
                  </a:cubicBezTo>
                  <a:cubicBezTo>
                    <a:pt x="11070" y="13391"/>
                    <a:pt x="11071" y="13391"/>
                    <a:pt x="11071" y="13390"/>
                  </a:cubicBezTo>
                  <a:cubicBezTo>
                    <a:pt x="11185" y="13299"/>
                    <a:pt x="9336" y="11724"/>
                    <a:pt x="8423" y="9578"/>
                  </a:cubicBezTo>
                  <a:cubicBezTo>
                    <a:pt x="7990" y="8506"/>
                    <a:pt x="7693" y="7364"/>
                    <a:pt x="7465" y="6520"/>
                  </a:cubicBezTo>
                  <a:cubicBezTo>
                    <a:pt x="7351" y="6109"/>
                    <a:pt x="7259" y="5744"/>
                    <a:pt x="7191" y="5493"/>
                  </a:cubicBezTo>
                  <a:cubicBezTo>
                    <a:pt x="7122" y="5242"/>
                    <a:pt x="7077" y="5105"/>
                    <a:pt x="7077" y="5105"/>
                  </a:cubicBezTo>
                  <a:cubicBezTo>
                    <a:pt x="7077" y="5105"/>
                    <a:pt x="6917" y="4534"/>
                    <a:pt x="6597" y="3712"/>
                  </a:cubicBezTo>
                  <a:cubicBezTo>
                    <a:pt x="6438" y="3279"/>
                    <a:pt x="6209" y="2799"/>
                    <a:pt x="5890" y="2343"/>
                  </a:cubicBezTo>
                  <a:cubicBezTo>
                    <a:pt x="5547" y="1863"/>
                    <a:pt x="5114" y="1430"/>
                    <a:pt x="4589" y="1110"/>
                  </a:cubicBezTo>
                  <a:cubicBezTo>
                    <a:pt x="3539" y="471"/>
                    <a:pt x="2329" y="289"/>
                    <a:pt x="1485" y="152"/>
                  </a:cubicBezTo>
                  <a:cubicBezTo>
                    <a:pt x="785" y="62"/>
                    <a:pt x="282" y="0"/>
                    <a:pt x="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56"/>
            <p:cNvSpPr/>
            <p:nvPr/>
          </p:nvSpPr>
          <p:spPr>
            <a:xfrm>
              <a:off x="5127300" y="2742500"/>
              <a:ext cx="138100" cy="647150"/>
            </a:xfrm>
            <a:custGeom>
              <a:avLst/>
              <a:gdLst/>
              <a:ahLst/>
              <a:cxnLst/>
              <a:rect l="l" t="t" r="r" b="b"/>
              <a:pathLst>
                <a:path w="5524" h="25886" extrusionOk="0">
                  <a:moveTo>
                    <a:pt x="3424" y="1"/>
                  </a:moveTo>
                  <a:cubicBezTo>
                    <a:pt x="3401" y="1"/>
                    <a:pt x="3378" y="46"/>
                    <a:pt x="3333" y="138"/>
                  </a:cubicBezTo>
                  <a:cubicBezTo>
                    <a:pt x="3310" y="229"/>
                    <a:pt x="3219" y="366"/>
                    <a:pt x="3219" y="571"/>
                  </a:cubicBezTo>
                  <a:cubicBezTo>
                    <a:pt x="3127" y="937"/>
                    <a:pt x="3127" y="1507"/>
                    <a:pt x="3219" y="2146"/>
                  </a:cubicBezTo>
                  <a:cubicBezTo>
                    <a:pt x="3287" y="2808"/>
                    <a:pt x="3447" y="3539"/>
                    <a:pt x="3561" y="4338"/>
                  </a:cubicBezTo>
                  <a:cubicBezTo>
                    <a:pt x="3675" y="5136"/>
                    <a:pt x="3766" y="6004"/>
                    <a:pt x="3949" y="6848"/>
                  </a:cubicBezTo>
                  <a:cubicBezTo>
                    <a:pt x="4132" y="7693"/>
                    <a:pt x="4269" y="8537"/>
                    <a:pt x="4406" y="9336"/>
                  </a:cubicBezTo>
                  <a:cubicBezTo>
                    <a:pt x="4497" y="9724"/>
                    <a:pt x="4542" y="10112"/>
                    <a:pt x="4565" y="10478"/>
                  </a:cubicBezTo>
                  <a:cubicBezTo>
                    <a:pt x="4611" y="10843"/>
                    <a:pt x="4657" y="11185"/>
                    <a:pt x="4679" y="11505"/>
                  </a:cubicBezTo>
                  <a:cubicBezTo>
                    <a:pt x="4748" y="12144"/>
                    <a:pt x="4748" y="12669"/>
                    <a:pt x="4771" y="13057"/>
                  </a:cubicBezTo>
                  <a:cubicBezTo>
                    <a:pt x="4794" y="13422"/>
                    <a:pt x="4794" y="13627"/>
                    <a:pt x="4794" y="13627"/>
                  </a:cubicBezTo>
                  <a:cubicBezTo>
                    <a:pt x="4794" y="13627"/>
                    <a:pt x="4816" y="13673"/>
                    <a:pt x="4816" y="13787"/>
                  </a:cubicBezTo>
                  <a:cubicBezTo>
                    <a:pt x="4794" y="13878"/>
                    <a:pt x="4794" y="14038"/>
                    <a:pt x="4794" y="14221"/>
                  </a:cubicBezTo>
                  <a:cubicBezTo>
                    <a:pt x="4794" y="14586"/>
                    <a:pt x="4794" y="15111"/>
                    <a:pt x="4771" y="15750"/>
                  </a:cubicBezTo>
                  <a:cubicBezTo>
                    <a:pt x="4679" y="17051"/>
                    <a:pt x="4588" y="18763"/>
                    <a:pt x="3995" y="20361"/>
                  </a:cubicBezTo>
                  <a:cubicBezTo>
                    <a:pt x="3721" y="21137"/>
                    <a:pt x="3287" y="21890"/>
                    <a:pt x="2831" y="22552"/>
                  </a:cubicBezTo>
                  <a:cubicBezTo>
                    <a:pt x="2397" y="23191"/>
                    <a:pt x="1895" y="23762"/>
                    <a:pt x="1461" y="24241"/>
                  </a:cubicBezTo>
                  <a:cubicBezTo>
                    <a:pt x="594" y="25200"/>
                    <a:pt x="0" y="25839"/>
                    <a:pt x="46" y="25885"/>
                  </a:cubicBezTo>
                  <a:cubicBezTo>
                    <a:pt x="46" y="25885"/>
                    <a:pt x="47" y="25885"/>
                    <a:pt x="48" y="25885"/>
                  </a:cubicBezTo>
                  <a:cubicBezTo>
                    <a:pt x="94" y="25885"/>
                    <a:pt x="749" y="25320"/>
                    <a:pt x="1666" y="24447"/>
                  </a:cubicBezTo>
                  <a:cubicBezTo>
                    <a:pt x="2123" y="23990"/>
                    <a:pt x="2648" y="23419"/>
                    <a:pt x="3150" y="22780"/>
                  </a:cubicBezTo>
                  <a:cubicBezTo>
                    <a:pt x="3652" y="22118"/>
                    <a:pt x="4132" y="21365"/>
                    <a:pt x="4451" y="20543"/>
                  </a:cubicBezTo>
                  <a:cubicBezTo>
                    <a:pt x="5159" y="18877"/>
                    <a:pt x="5296" y="17097"/>
                    <a:pt x="5433" y="15819"/>
                  </a:cubicBezTo>
                  <a:cubicBezTo>
                    <a:pt x="5455" y="15157"/>
                    <a:pt x="5478" y="14609"/>
                    <a:pt x="5501" y="14221"/>
                  </a:cubicBezTo>
                  <a:cubicBezTo>
                    <a:pt x="5501" y="14038"/>
                    <a:pt x="5501" y="13878"/>
                    <a:pt x="5501" y="13764"/>
                  </a:cubicBezTo>
                  <a:cubicBezTo>
                    <a:pt x="5524" y="13673"/>
                    <a:pt x="5501" y="13605"/>
                    <a:pt x="5501" y="13605"/>
                  </a:cubicBezTo>
                  <a:cubicBezTo>
                    <a:pt x="5501" y="13605"/>
                    <a:pt x="5501" y="13399"/>
                    <a:pt x="5455" y="13011"/>
                  </a:cubicBezTo>
                  <a:cubicBezTo>
                    <a:pt x="5433" y="12646"/>
                    <a:pt x="5410" y="12098"/>
                    <a:pt x="5341" y="11436"/>
                  </a:cubicBezTo>
                  <a:cubicBezTo>
                    <a:pt x="5296" y="11117"/>
                    <a:pt x="5227" y="10774"/>
                    <a:pt x="5182" y="10386"/>
                  </a:cubicBezTo>
                  <a:cubicBezTo>
                    <a:pt x="5136" y="10021"/>
                    <a:pt x="5090" y="9633"/>
                    <a:pt x="4999" y="9222"/>
                  </a:cubicBezTo>
                  <a:cubicBezTo>
                    <a:pt x="4816" y="8423"/>
                    <a:pt x="4657" y="7579"/>
                    <a:pt x="4451" y="6757"/>
                  </a:cubicBezTo>
                  <a:cubicBezTo>
                    <a:pt x="4246" y="5912"/>
                    <a:pt x="4086" y="5068"/>
                    <a:pt x="3949" y="4269"/>
                  </a:cubicBezTo>
                  <a:cubicBezTo>
                    <a:pt x="3812" y="3470"/>
                    <a:pt x="3607" y="2740"/>
                    <a:pt x="3492" y="2101"/>
                  </a:cubicBezTo>
                  <a:cubicBezTo>
                    <a:pt x="3378" y="1484"/>
                    <a:pt x="3310" y="959"/>
                    <a:pt x="3356" y="594"/>
                  </a:cubicBezTo>
                  <a:cubicBezTo>
                    <a:pt x="3356" y="389"/>
                    <a:pt x="3401" y="252"/>
                    <a:pt x="3401" y="160"/>
                  </a:cubicBezTo>
                  <a:cubicBezTo>
                    <a:pt x="3424" y="69"/>
                    <a:pt x="3424" y="1"/>
                    <a:pt x="34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56"/>
            <p:cNvSpPr/>
            <p:nvPr/>
          </p:nvSpPr>
          <p:spPr>
            <a:xfrm>
              <a:off x="4181775" y="2553625"/>
              <a:ext cx="422275" cy="571275"/>
            </a:xfrm>
            <a:custGeom>
              <a:avLst/>
              <a:gdLst/>
              <a:ahLst/>
              <a:cxnLst/>
              <a:rect l="l" t="t" r="r" b="b"/>
              <a:pathLst>
                <a:path w="16891" h="22851" extrusionOk="0">
                  <a:moveTo>
                    <a:pt x="14471" y="1"/>
                  </a:moveTo>
                  <a:cubicBezTo>
                    <a:pt x="14471" y="1"/>
                    <a:pt x="11686" y="23"/>
                    <a:pt x="10317" y="4794"/>
                  </a:cubicBezTo>
                  <a:cubicBezTo>
                    <a:pt x="8947" y="9542"/>
                    <a:pt x="7943" y="16663"/>
                    <a:pt x="7943" y="16663"/>
                  </a:cubicBezTo>
                  <a:cubicBezTo>
                    <a:pt x="7943" y="16663"/>
                    <a:pt x="4405" y="14129"/>
                    <a:pt x="3264" y="12554"/>
                  </a:cubicBezTo>
                  <a:cubicBezTo>
                    <a:pt x="2926" y="12099"/>
                    <a:pt x="2433" y="11890"/>
                    <a:pt x="1938" y="11890"/>
                  </a:cubicBezTo>
                  <a:cubicBezTo>
                    <a:pt x="1091" y="11890"/>
                    <a:pt x="237" y="12500"/>
                    <a:pt x="137" y="13536"/>
                  </a:cubicBezTo>
                  <a:cubicBezTo>
                    <a:pt x="1" y="15165"/>
                    <a:pt x="3970" y="22850"/>
                    <a:pt x="8041" y="22850"/>
                  </a:cubicBezTo>
                  <a:cubicBezTo>
                    <a:pt x="8077" y="22850"/>
                    <a:pt x="8113" y="22850"/>
                    <a:pt x="8148" y="22849"/>
                  </a:cubicBezTo>
                  <a:cubicBezTo>
                    <a:pt x="12234" y="22689"/>
                    <a:pt x="14334" y="17690"/>
                    <a:pt x="15544" y="12007"/>
                  </a:cubicBezTo>
                  <a:cubicBezTo>
                    <a:pt x="16753" y="6323"/>
                    <a:pt x="16890" y="343"/>
                    <a:pt x="1447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56"/>
            <p:cNvSpPr/>
            <p:nvPr/>
          </p:nvSpPr>
          <p:spPr>
            <a:xfrm>
              <a:off x="4269625" y="2743650"/>
              <a:ext cx="307025" cy="381275"/>
            </a:xfrm>
            <a:custGeom>
              <a:avLst/>
              <a:gdLst/>
              <a:ahLst/>
              <a:cxnLst/>
              <a:rect l="l" t="t" r="r" b="b"/>
              <a:pathLst>
                <a:path w="12281" h="15251" extrusionOk="0">
                  <a:moveTo>
                    <a:pt x="8281" y="0"/>
                  </a:moveTo>
                  <a:cubicBezTo>
                    <a:pt x="7444" y="0"/>
                    <a:pt x="6614" y="312"/>
                    <a:pt x="5935" y="685"/>
                  </a:cubicBezTo>
                  <a:cubicBezTo>
                    <a:pt x="5593" y="2214"/>
                    <a:pt x="5319" y="3744"/>
                    <a:pt x="5068" y="5090"/>
                  </a:cubicBezTo>
                  <a:cubicBezTo>
                    <a:pt x="6255" y="5319"/>
                    <a:pt x="7602" y="7715"/>
                    <a:pt x="6848" y="8788"/>
                  </a:cubicBezTo>
                  <a:cubicBezTo>
                    <a:pt x="6724" y="8954"/>
                    <a:pt x="6575" y="9025"/>
                    <a:pt x="6411" y="9025"/>
                  </a:cubicBezTo>
                  <a:cubicBezTo>
                    <a:pt x="5855" y="9025"/>
                    <a:pt x="5133" y="8208"/>
                    <a:pt x="4657" y="7556"/>
                  </a:cubicBezTo>
                  <a:cubicBezTo>
                    <a:pt x="4520" y="8491"/>
                    <a:pt x="4429" y="9062"/>
                    <a:pt x="4429" y="9062"/>
                  </a:cubicBezTo>
                  <a:cubicBezTo>
                    <a:pt x="4429" y="9062"/>
                    <a:pt x="2055" y="7350"/>
                    <a:pt x="571" y="5889"/>
                  </a:cubicBezTo>
                  <a:lnTo>
                    <a:pt x="1" y="6871"/>
                  </a:lnTo>
                  <a:cubicBezTo>
                    <a:pt x="1" y="6871"/>
                    <a:pt x="4885" y="10454"/>
                    <a:pt x="5410" y="12897"/>
                  </a:cubicBezTo>
                  <a:cubicBezTo>
                    <a:pt x="5615" y="13855"/>
                    <a:pt x="4831" y="14148"/>
                    <a:pt x="3798" y="14148"/>
                  </a:cubicBezTo>
                  <a:cubicBezTo>
                    <a:pt x="2986" y="14148"/>
                    <a:pt x="2019" y="13968"/>
                    <a:pt x="1256" y="13787"/>
                  </a:cubicBezTo>
                  <a:lnTo>
                    <a:pt x="1256" y="13787"/>
                  </a:lnTo>
                  <a:cubicBezTo>
                    <a:pt x="2290" y="14667"/>
                    <a:pt x="3388" y="15250"/>
                    <a:pt x="4509" y="15250"/>
                  </a:cubicBezTo>
                  <a:cubicBezTo>
                    <a:pt x="4550" y="15250"/>
                    <a:pt x="4592" y="15249"/>
                    <a:pt x="4634" y="15248"/>
                  </a:cubicBezTo>
                  <a:cubicBezTo>
                    <a:pt x="8720" y="15088"/>
                    <a:pt x="10820" y="10089"/>
                    <a:pt x="12030" y="4406"/>
                  </a:cubicBezTo>
                  <a:cubicBezTo>
                    <a:pt x="12121" y="3995"/>
                    <a:pt x="12212" y="3584"/>
                    <a:pt x="12281" y="3150"/>
                  </a:cubicBezTo>
                  <a:cubicBezTo>
                    <a:pt x="11710" y="2443"/>
                    <a:pt x="11162" y="1781"/>
                    <a:pt x="10706" y="1233"/>
                  </a:cubicBezTo>
                  <a:cubicBezTo>
                    <a:pt x="9992" y="323"/>
                    <a:pt x="9133" y="0"/>
                    <a:pt x="82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56"/>
            <p:cNvSpPr/>
            <p:nvPr/>
          </p:nvSpPr>
          <p:spPr>
            <a:xfrm>
              <a:off x="4370625" y="2963000"/>
              <a:ext cx="61650" cy="55275"/>
            </a:xfrm>
            <a:custGeom>
              <a:avLst/>
              <a:gdLst/>
              <a:ahLst/>
              <a:cxnLst/>
              <a:rect l="l" t="t" r="r" b="b"/>
              <a:pathLst>
                <a:path w="2466" h="2211" extrusionOk="0">
                  <a:moveTo>
                    <a:pt x="72" y="1"/>
                  </a:moveTo>
                  <a:cubicBezTo>
                    <a:pt x="58" y="1"/>
                    <a:pt x="50" y="5"/>
                    <a:pt x="47" y="14"/>
                  </a:cubicBezTo>
                  <a:cubicBezTo>
                    <a:pt x="1" y="60"/>
                    <a:pt x="298" y="334"/>
                    <a:pt x="594" y="608"/>
                  </a:cubicBezTo>
                  <a:cubicBezTo>
                    <a:pt x="891" y="904"/>
                    <a:pt x="1165" y="1201"/>
                    <a:pt x="1165" y="1201"/>
                  </a:cubicBezTo>
                  <a:cubicBezTo>
                    <a:pt x="1165" y="1201"/>
                    <a:pt x="1462" y="1452"/>
                    <a:pt x="1781" y="1703"/>
                  </a:cubicBezTo>
                  <a:cubicBezTo>
                    <a:pt x="2056" y="1957"/>
                    <a:pt x="2331" y="2210"/>
                    <a:pt x="2406" y="2210"/>
                  </a:cubicBezTo>
                  <a:cubicBezTo>
                    <a:pt x="2412" y="2210"/>
                    <a:pt x="2417" y="2209"/>
                    <a:pt x="2420" y="2205"/>
                  </a:cubicBezTo>
                  <a:cubicBezTo>
                    <a:pt x="2466" y="2182"/>
                    <a:pt x="2238" y="1817"/>
                    <a:pt x="1964" y="1498"/>
                  </a:cubicBezTo>
                  <a:cubicBezTo>
                    <a:pt x="1713" y="1178"/>
                    <a:pt x="1416" y="859"/>
                    <a:pt x="1416" y="859"/>
                  </a:cubicBezTo>
                  <a:cubicBezTo>
                    <a:pt x="1416" y="859"/>
                    <a:pt x="1096" y="608"/>
                    <a:pt x="777" y="356"/>
                  </a:cubicBezTo>
                  <a:cubicBezTo>
                    <a:pt x="461" y="179"/>
                    <a:pt x="161" y="1"/>
                    <a:pt x="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56"/>
            <p:cNvSpPr/>
            <p:nvPr/>
          </p:nvSpPr>
          <p:spPr>
            <a:xfrm>
              <a:off x="4378625" y="2543850"/>
              <a:ext cx="233400" cy="366450"/>
            </a:xfrm>
            <a:custGeom>
              <a:avLst/>
              <a:gdLst/>
              <a:ahLst/>
              <a:cxnLst/>
              <a:rect l="l" t="t" r="r" b="b"/>
              <a:pathLst>
                <a:path w="9336" h="14658" extrusionOk="0">
                  <a:moveTo>
                    <a:pt x="6586" y="1"/>
                  </a:moveTo>
                  <a:cubicBezTo>
                    <a:pt x="5554" y="1"/>
                    <a:pt x="4517" y="537"/>
                    <a:pt x="3881" y="1305"/>
                  </a:cubicBezTo>
                  <a:cubicBezTo>
                    <a:pt x="2968" y="2423"/>
                    <a:pt x="2214" y="3793"/>
                    <a:pt x="1758" y="5162"/>
                  </a:cubicBezTo>
                  <a:cubicBezTo>
                    <a:pt x="1096" y="7262"/>
                    <a:pt x="480" y="9796"/>
                    <a:pt x="0" y="12032"/>
                  </a:cubicBezTo>
                  <a:cubicBezTo>
                    <a:pt x="1712" y="12694"/>
                    <a:pt x="5433" y="13927"/>
                    <a:pt x="7464" y="14657"/>
                  </a:cubicBezTo>
                  <a:cubicBezTo>
                    <a:pt x="7647" y="14041"/>
                    <a:pt x="7830" y="13402"/>
                    <a:pt x="7966" y="12740"/>
                  </a:cubicBezTo>
                  <a:cubicBezTo>
                    <a:pt x="8560" y="10321"/>
                    <a:pt x="8971" y="7833"/>
                    <a:pt x="9016" y="5367"/>
                  </a:cubicBezTo>
                  <a:cubicBezTo>
                    <a:pt x="9039" y="4021"/>
                    <a:pt x="9336" y="1510"/>
                    <a:pt x="8172" y="574"/>
                  </a:cubicBezTo>
                  <a:cubicBezTo>
                    <a:pt x="7738" y="209"/>
                    <a:pt x="7236" y="49"/>
                    <a:pt x="6711" y="4"/>
                  </a:cubicBezTo>
                  <a:cubicBezTo>
                    <a:pt x="6669" y="2"/>
                    <a:pt x="6628" y="1"/>
                    <a:pt x="6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56"/>
            <p:cNvSpPr/>
            <p:nvPr/>
          </p:nvSpPr>
          <p:spPr>
            <a:xfrm>
              <a:off x="4391175" y="2807550"/>
              <a:ext cx="121575" cy="29325"/>
            </a:xfrm>
            <a:custGeom>
              <a:avLst/>
              <a:gdLst/>
              <a:ahLst/>
              <a:cxnLst/>
              <a:rect l="l" t="t" r="r" b="b"/>
              <a:pathLst>
                <a:path w="4863" h="1173" extrusionOk="0">
                  <a:moveTo>
                    <a:pt x="1256" y="1"/>
                  </a:moveTo>
                  <a:cubicBezTo>
                    <a:pt x="617" y="1"/>
                    <a:pt x="1" y="24"/>
                    <a:pt x="1" y="69"/>
                  </a:cubicBezTo>
                  <a:cubicBezTo>
                    <a:pt x="1" y="138"/>
                    <a:pt x="617" y="229"/>
                    <a:pt x="1233" y="320"/>
                  </a:cubicBezTo>
                  <a:cubicBezTo>
                    <a:pt x="1827" y="457"/>
                    <a:pt x="2420" y="617"/>
                    <a:pt x="2420" y="617"/>
                  </a:cubicBezTo>
                  <a:cubicBezTo>
                    <a:pt x="2420" y="617"/>
                    <a:pt x="3036" y="754"/>
                    <a:pt x="3630" y="891"/>
                  </a:cubicBezTo>
                  <a:cubicBezTo>
                    <a:pt x="4153" y="1032"/>
                    <a:pt x="4694" y="1173"/>
                    <a:pt x="4830" y="1173"/>
                  </a:cubicBezTo>
                  <a:cubicBezTo>
                    <a:pt x="4849" y="1173"/>
                    <a:pt x="4860" y="1170"/>
                    <a:pt x="4862" y="1165"/>
                  </a:cubicBezTo>
                  <a:cubicBezTo>
                    <a:pt x="4862" y="1119"/>
                    <a:pt x="4292" y="845"/>
                    <a:pt x="3721" y="594"/>
                  </a:cubicBezTo>
                  <a:cubicBezTo>
                    <a:pt x="3105" y="389"/>
                    <a:pt x="2511" y="183"/>
                    <a:pt x="2511" y="183"/>
                  </a:cubicBezTo>
                  <a:cubicBezTo>
                    <a:pt x="2511" y="183"/>
                    <a:pt x="1872" y="92"/>
                    <a:pt x="1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56"/>
            <p:cNvSpPr/>
            <p:nvPr/>
          </p:nvSpPr>
          <p:spPr>
            <a:xfrm>
              <a:off x="4378625" y="2543850"/>
              <a:ext cx="233975" cy="366450"/>
            </a:xfrm>
            <a:custGeom>
              <a:avLst/>
              <a:gdLst/>
              <a:ahLst/>
              <a:cxnLst/>
              <a:rect l="l" t="t" r="r" b="b"/>
              <a:pathLst>
                <a:path w="9359" h="14658" extrusionOk="0">
                  <a:moveTo>
                    <a:pt x="6584" y="1"/>
                  </a:moveTo>
                  <a:cubicBezTo>
                    <a:pt x="5621" y="1"/>
                    <a:pt x="4651" y="490"/>
                    <a:pt x="3995" y="1168"/>
                  </a:cubicBezTo>
                  <a:cubicBezTo>
                    <a:pt x="4155" y="1396"/>
                    <a:pt x="4223" y="1647"/>
                    <a:pt x="4155" y="1898"/>
                  </a:cubicBezTo>
                  <a:cubicBezTo>
                    <a:pt x="3926" y="2902"/>
                    <a:pt x="3196" y="8654"/>
                    <a:pt x="2169" y="9316"/>
                  </a:cubicBezTo>
                  <a:cubicBezTo>
                    <a:pt x="2022" y="9411"/>
                    <a:pt x="1867" y="9453"/>
                    <a:pt x="1707" y="9453"/>
                  </a:cubicBezTo>
                  <a:cubicBezTo>
                    <a:pt x="1368" y="9453"/>
                    <a:pt x="1011" y="9268"/>
                    <a:pt x="685" y="9020"/>
                  </a:cubicBezTo>
                  <a:cubicBezTo>
                    <a:pt x="548" y="9613"/>
                    <a:pt x="411" y="10206"/>
                    <a:pt x="274" y="10800"/>
                  </a:cubicBezTo>
                  <a:cubicBezTo>
                    <a:pt x="1256" y="11097"/>
                    <a:pt x="2694" y="11599"/>
                    <a:pt x="2808" y="12055"/>
                  </a:cubicBezTo>
                  <a:cubicBezTo>
                    <a:pt x="2847" y="12236"/>
                    <a:pt x="2654" y="12303"/>
                    <a:pt x="2341" y="12303"/>
                  </a:cubicBezTo>
                  <a:cubicBezTo>
                    <a:pt x="1746" y="12303"/>
                    <a:pt x="719" y="12060"/>
                    <a:pt x="46" y="11895"/>
                  </a:cubicBezTo>
                  <a:cubicBezTo>
                    <a:pt x="23" y="11941"/>
                    <a:pt x="23" y="11987"/>
                    <a:pt x="0" y="12032"/>
                  </a:cubicBezTo>
                  <a:cubicBezTo>
                    <a:pt x="1712" y="12694"/>
                    <a:pt x="5433" y="13927"/>
                    <a:pt x="7464" y="14657"/>
                  </a:cubicBezTo>
                  <a:cubicBezTo>
                    <a:pt x="7647" y="14041"/>
                    <a:pt x="7830" y="13402"/>
                    <a:pt x="7966" y="12740"/>
                  </a:cubicBezTo>
                  <a:cubicBezTo>
                    <a:pt x="8560" y="10321"/>
                    <a:pt x="8971" y="7833"/>
                    <a:pt x="9016" y="5367"/>
                  </a:cubicBezTo>
                  <a:cubicBezTo>
                    <a:pt x="9039" y="4021"/>
                    <a:pt x="9359" y="1510"/>
                    <a:pt x="8172" y="574"/>
                  </a:cubicBezTo>
                  <a:cubicBezTo>
                    <a:pt x="7738" y="209"/>
                    <a:pt x="7236" y="49"/>
                    <a:pt x="6711" y="4"/>
                  </a:cubicBezTo>
                  <a:cubicBezTo>
                    <a:pt x="6669" y="2"/>
                    <a:pt x="6626" y="1"/>
                    <a:pt x="658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56"/>
            <p:cNvSpPr/>
            <p:nvPr/>
          </p:nvSpPr>
          <p:spPr>
            <a:xfrm>
              <a:off x="4421425" y="2682025"/>
              <a:ext cx="23975" cy="45100"/>
            </a:xfrm>
            <a:custGeom>
              <a:avLst/>
              <a:gdLst/>
              <a:ahLst/>
              <a:cxnLst/>
              <a:rect l="l" t="t" r="r" b="b"/>
              <a:pathLst>
                <a:path w="959" h="1804" extrusionOk="0">
                  <a:moveTo>
                    <a:pt x="594" y="0"/>
                  </a:moveTo>
                  <a:cubicBezTo>
                    <a:pt x="366" y="0"/>
                    <a:pt x="137" y="411"/>
                    <a:pt x="69" y="913"/>
                  </a:cubicBezTo>
                  <a:cubicBezTo>
                    <a:pt x="0" y="1415"/>
                    <a:pt x="137" y="1803"/>
                    <a:pt x="366" y="1803"/>
                  </a:cubicBezTo>
                  <a:cubicBezTo>
                    <a:pt x="594" y="1803"/>
                    <a:pt x="845" y="1393"/>
                    <a:pt x="913" y="890"/>
                  </a:cubicBezTo>
                  <a:cubicBezTo>
                    <a:pt x="959" y="388"/>
                    <a:pt x="822" y="0"/>
                    <a:pt x="59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56"/>
            <p:cNvSpPr/>
            <p:nvPr/>
          </p:nvSpPr>
          <p:spPr>
            <a:xfrm>
              <a:off x="4434550" y="2634075"/>
              <a:ext cx="17700" cy="32550"/>
            </a:xfrm>
            <a:custGeom>
              <a:avLst/>
              <a:gdLst/>
              <a:ahLst/>
              <a:cxnLst/>
              <a:rect l="l" t="t" r="r" b="b"/>
              <a:pathLst>
                <a:path w="708" h="1302" extrusionOk="0">
                  <a:moveTo>
                    <a:pt x="434" y="1"/>
                  </a:moveTo>
                  <a:cubicBezTo>
                    <a:pt x="274" y="24"/>
                    <a:pt x="92" y="320"/>
                    <a:pt x="46" y="663"/>
                  </a:cubicBezTo>
                  <a:cubicBezTo>
                    <a:pt x="0" y="1028"/>
                    <a:pt x="114" y="1302"/>
                    <a:pt x="274" y="1302"/>
                  </a:cubicBezTo>
                  <a:cubicBezTo>
                    <a:pt x="434" y="1302"/>
                    <a:pt x="617" y="1005"/>
                    <a:pt x="662" y="640"/>
                  </a:cubicBezTo>
                  <a:cubicBezTo>
                    <a:pt x="708" y="298"/>
                    <a:pt x="594" y="1"/>
                    <a:pt x="43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56"/>
            <p:cNvSpPr/>
            <p:nvPr/>
          </p:nvSpPr>
          <p:spPr>
            <a:xfrm>
              <a:off x="4245675" y="2491800"/>
              <a:ext cx="431975" cy="750250"/>
            </a:xfrm>
            <a:custGeom>
              <a:avLst/>
              <a:gdLst/>
              <a:ahLst/>
              <a:cxnLst/>
              <a:rect l="l" t="t" r="r" b="b"/>
              <a:pathLst>
                <a:path w="17279" h="30010" extrusionOk="0">
                  <a:moveTo>
                    <a:pt x="10559" y="0"/>
                  </a:moveTo>
                  <a:cubicBezTo>
                    <a:pt x="5971" y="0"/>
                    <a:pt x="2141" y="3710"/>
                    <a:pt x="799" y="11284"/>
                  </a:cubicBezTo>
                  <a:cubicBezTo>
                    <a:pt x="0" y="15849"/>
                    <a:pt x="799" y="19592"/>
                    <a:pt x="2625" y="23724"/>
                  </a:cubicBezTo>
                  <a:cubicBezTo>
                    <a:pt x="3013" y="24614"/>
                    <a:pt x="3972" y="25481"/>
                    <a:pt x="4565" y="26235"/>
                  </a:cubicBezTo>
                  <a:cubicBezTo>
                    <a:pt x="6399" y="28511"/>
                    <a:pt x="9090" y="30009"/>
                    <a:pt x="12062" y="30009"/>
                  </a:cubicBezTo>
                  <a:cubicBezTo>
                    <a:pt x="12308" y="30009"/>
                    <a:pt x="12556" y="29999"/>
                    <a:pt x="12805" y="29978"/>
                  </a:cubicBezTo>
                  <a:cubicBezTo>
                    <a:pt x="17279" y="29590"/>
                    <a:pt x="17188" y="26668"/>
                    <a:pt x="17188" y="26668"/>
                  </a:cubicBezTo>
                  <a:lnTo>
                    <a:pt x="14312" y="26486"/>
                  </a:lnTo>
                  <a:cubicBezTo>
                    <a:pt x="13876" y="26560"/>
                    <a:pt x="13460" y="26594"/>
                    <a:pt x="13063" y="26594"/>
                  </a:cubicBezTo>
                  <a:cubicBezTo>
                    <a:pt x="8940" y="26594"/>
                    <a:pt x="6871" y="22948"/>
                    <a:pt x="6871" y="22948"/>
                  </a:cubicBezTo>
                  <a:cubicBezTo>
                    <a:pt x="3492" y="17721"/>
                    <a:pt x="4816" y="8340"/>
                    <a:pt x="7236" y="4756"/>
                  </a:cubicBezTo>
                  <a:cubicBezTo>
                    <a:pt x="9016" y="2154"/>
                    <a:pt x="10431" y="1812"/>
                    <a:pt x="11504" y="1127"/>
                  </a:cubicBezTo>
                  <a:cubicBezTo>
                    <a:pt x="12691" y="944"/>
                    <a:pt x="13262" y="1013"/>
                    <a:pt x="13992" y="648"/>
                  </a:cubicBezTo>
                  <a:cubicBezTo>
                    <a:pt x="12820" y="217"/>
                    <a:pt x="11667" y="0"/>
                    <a:pt x="105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56"/>
            <p:cNvSpPr/>
            <p:nvPr/>
          </p:nvSpPr>
          <p:spPr>
            <a:xfrm>
              <a:off x="4321550" y="2520525"/>
              <a:ext cx="354400" cy="684925"/>
            </a:xfrm>
            <a:custGeom>
              <a:avLst/>
              <a:gdLst/>
              <a:ahLst/>
              <a:cxnLst/>
              <a:rect l="l" t="t" r="r" b="b"/>
              <a:pathLst>
                <a:path w="14176" h="27397" extrusionOk="0">
                  <a:moveTo>
                    <a:pt x="8446" y="1"/>
                  </a:moveTo>
                  <a:lnTo>
                    <a:pt x="8446" y="1"/>
                  </a:lnTo>
                  <a:cubicBezTo>
                    <a:pt x="4771" y="480"/>
                    <a:pt x="1873" y="3858"/>
                    <a:pt x="754" y="10249"/>
                  </a:cubicBezTo>
                  <a:cubicBezTo>
                    <a:pt x="1" y="14426"/>
                    <a:pt x="891" y="17919"/>
                    <a:pt x="2557" y="21708"/>
                  </a:cubicBezTo>
                  <a:cubicBezTo>
                    <a:pt x="2900" y="22506"/>
                    <a:pt x="3379" y="23260"/>
                    <a:pt x="3904" y="23944"/>
                  </a:cubicBezTo>
                  <a:cubicBezTo>
                    <a:pt x="5590" y="26031"/>
                    <a:pt x="8054" y="27397"/>
                    <a:pt x="10775" y="27397"/>
                  </a:cubicBezTo>
                  <a:cubicBezTo>
                    <a:pt x="11001" y="27397"/>
                    <a:pt x="11230" y="27387"/>
                    <a:pt x="11459" y="27368"/>
                  </a:cubicBezTo>
                  <a:cubicBezTo>
                    <a:pt x="12464" y="27277"/>
                    <a:pt x="13240" y="27049"/>
                    <a:pt x="13810" y="26752"/>
                  </a:cubicBezTo>
                  <a:cubicBezTo>
                    <a:pt x="14175" y="26090"/>
                    <a:pt x="14153" y="25519"/>
                    <a:pt x="14153" y="25519"/>
                  </a:cubicBezTo>
                  <a:lnTo>
                    <a:pt x="11277" y="25337"/>
                  </a:lnTo>
                  <a:cubicBezTo>
                    <a:pt x="10841" y="25411"/>
                    <a:pt x="10425" y="25445"/>
                    <a:pt x="10028" y="25445"/>
                  </a:cubicBezTo>
                  <a:cubicBezTo>
                    <a:pt x="5905" y="25445"/>
                    <a:pt x="3836" y="21799"/>
                    <a:pt x="3836" y="21799"/>
                  </a:cubicBezTo>
                  <a:cubicBezTo>
                    <a:pt x="457" y="16572"/>
                    <a:pt x="1781" y="7191"/>
                    <a:pt x="4201" y="3607"/>
                  </a:cubicBezTo>
                  <a:cubicBezTo>
                    <a:pt x="5981" y="1005"/>
                    <a:pt x="7396" y="663"/>
                    <a:pt x="844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56"/>
            <p:cNvSpPr/>
            <p:nvPr/>
          </p:nvSpPr>
          <p:spPr>
            <a:xfrm>
              <a:off x="4346675" y="2536375"/>
              <a:ext cx="199750" cy="612525"/>
            </a:xfrm>
            <a:custGeom>
              <a:avLst/>
              <a:gdLst/>
              <a:ahLst/>
              <a:cxnLst/>
              <a:rect l="l" t="t" r="r" b="b"/>
              <a:pathLst>
                <a:path w="7990" h="24501" extrusionOk="0">
                  <a:moveTo>
                    <a:pt x="7010" y="1"/>
                  </a:moveTo>
                  <a:cubicBezTo>
                    <a:pt x="6629" y="1"/>
                    <a:pt x="6151" y="83"/>
                    <a:pt x="5661" y="303"/>
                  </a:cubicBezTo>
                  <a:cubicBezTo>
                    <a:pt x="4999" y="622"/>
                    <a:pt x="4337" y="1147"/>
                    <a:pt x="3721" y="1809"/>
                  </a:cubicBezTo>
                  <a:cubicBezTo>
                    <a:pt x="3127" y="2471"/>
                    <a:pt x="2579" y="3247"/>
                    <a:pt x="2123" y="4069"/>
                  </a:cubicBezTo>
                  <a:cubicBezTo>
                    <a:pt x="1644" y="4890"/>
                    <a:pt x="1256" y="5758"/>
                    <a:pt x="982" y="6625"/>
                  </a:cubicBezTo>
                  <a:cubicBezTo>
                    <a:pt x="753" y="7492"/>
                    <a:pt x="548" y="8291"/>
                    <a:pt x="434" y="8976"/>
                  </a:cubicBezTo>
                  <a:cubicBezTo>
                    <a:pt x="274" y="9661"/>
                    <a:pt x="206" y="10254"/>
                    <a:pt x="137" y="10665"/>
                  </a:cubicBezTo>
                  <a:cubicBezTo>
                    <a:pt x="114" y="10871"/>
                    <a:pt x="92" y="11030"/>
                    <a:pt x="92" y="11145"/>
                  </a:cubicBezTo>
                  <a:cubicBezTo>
                    <a:pt x="92" y="11259"/>
                    <a:pt x="69" y="11304"/>
                    <a:pt x="69" y="11304"/>
                  </a:cubicBezTo>
                  <a:cubicBezTo>
                    <a:pt x="69" y="11304"/>
                    <a:pt x="69" y="11555"/>
                    <a:pt x="46" y="11966"/>
                  </a:cubicBezTo>
                  <a:cubicBezTo>
                    <a:pt x="0" y="12377"/>
                    <a:pt x="23" y="12971"/>
                    <a:pt x="46" y="13701"/>
                  </a:cubicBezTo>
                  <a:cubicBezTo>
                    <a:pt x="114" y="14409"/>
                    <a:pt x="160" y="15253"/>
                    <a:pt x="388" y="16120"/>
                  </a:cubicBezTo>
                  <a:cubicBezTo>
                    <a:pt x="434" y="16326"/>
                    <a:pt x="480" y="16554"/>
                    <a:pt x="548" y="16782"/>
                  </a:cubicBezTo>
                  <a:cubicBezTo>
                    <a:pt x="616" y="16988"/>
                    <a:pt x="685" y="17216"/>
                    <a:pt x="753" y="17444"/>
                  </a:cubicBezTo>
                  <a:cubicBezTo>
                    <a:pt x="845" y="17673"/>
                    <a:pt x="913" y="17901"/>
                    <a:pt x="982" y="18106"/>
                  </a:cubicBezTo>
                  <a:lnTo>
                    <a:pt x="1278" y="18768"/>
                  </a:lnTo>
                  <a:cubicBezTo>
                    <a:pt x="2032" y="20503"/>
                    <a:pt x="3127" y="22101"/>
                    <a:pt x="4132" y="23082"/>
                  </a:cubicBezTo>
                  <a:cubicBezTo>
                    <a:pt x="4360" y="23356"/>
                    <a:pt x="4634" y="23539"/>
                    <a:pt x="4862" y="23744"/>
                  </a:cubicBezTo>
                  <a:cubicBezTo>
                    <a:pt x="4953" y="23835"/>
                    <a:pt x="5067" y="23927"/>
                    <a:pt x="5159" y="23995"/>
                  </a:cubicBezTo>
                  <a:cubicBezTo>
                    <a:pt x="5273" y="24064"/>
                    <a:pt x="5364" y="24132"/>
                    <a:pt x="5455" y="24178"/>
                  </a:cubicBezTo>
                  <a:cubicBezTo>
                    <a:pt x="5769" y="24387"/>
                    <a:pt x="5968" y="24500"/>
                    <a:pt x="6017" y="24500"/>
                  </a:cubicBezTo>
                  <a:cubicBezTo>
                    <a:pt x="6021" y="24500"/>
                    <a:pt x="6024" y="24499"/>
                    <a:pt x="6026" y="24497"/>
                  </a:cubicBezTo>
                  <a:cubicBezTo>
                    <a:pt x="6049" y="24429"/>
                    <a:pt x="5250" y="23927"/>
                    <a:pt x="4337" y="22900"/>
                  </a:cubicBezTo>
                  <a:cubicBezTo>
                    <a:pt x="3401" y="21872"/>
                    <a:pt x="2420" y="20275"/>
                    <a:pt x="1735" y="18563"/>
                  </a:cubicBezTo>
                  <a:lnTo>
                    <a:pt x="1484" y="17924"/>
                  </a:lnTo>
                  <a:cubicBezTo>
                    <a:pt x="1415" y="17718"/>
                    <a:pt x="1347" y="17490"/>
                    <a:pt x="1278" y="17285"/>
                  </a:cubicBezTo>
                  <a:cubicBezTo>
                    <a:pt x="1210" y="17056"/>
                    <a:pt x="1164" y="16851"/>
                    <a:pt x="1096" y="16623"/>
                  </a:cubicBezTo>
                  <a:cubicBezTo>
                    <a:pt x="1027" y="16417"/>
                    <a:pt x="1005" y="16212"/>
                    <a:pt x="959" y="15983"/>
                  </a:cubicBezTo>
                  <a:cubicBezTo>
                    <a:pt x="776" y="15162"/>
                    <a:pt x="731" y="14340"/>
                    <a:pt x="685" y="13655"/>
                  </a:cubicBezTo>
                  <a:cubicBezTo>
                    <a:pt x="708" y="12971"/>
                    <a:pt x="685" y="12400"/>
                    <a:pt x="731" y="12012"/>
                  </a:cubicBezTo>
                  <a:cubicBezTo>
                    <a:pt x="753" y="11601"/>
                    <a:pt x="776" y="11373"/>
                    <a:pt x="776" y="11373"/>
                  </a:cubicBezTo>
                  <a:cubicBezTo>
                    <a:pt x="776" y="11373"/>
                    <a:pt x="776" y="11327"/>
                    <a:pt x="799" y="11213"/>
                  </a:cubicBezTo>
                  <a:cubicBezTo>
                    <a:pt x="799" y="11099"/>
                    <a:pt x="799" y="10939"/>
                    <a:pt x="845" y="10756"/>
                  </a:cubicBezTo>
                  <a:cubicBezTo>
                    <a:pt x="890" y="10346"/>
                    <a:pt x="936" y="9775"/>
                    <a:pt x="1073" y="9090"/>
                  </a:cubicBezTo>
                  <a:cubicBezTo>
                    <a:pt x="1164" y="8405"/>
                    <a:pt x="1347" y="7607"/>
                    <a:pt x="1530" y="6785"/>
                  </a:cubicBezTo>
                  <a:cubicBezTo>
                    <a:pt x="1758" y="5963"/>
                    <a:pt x="2123" y="5119"/>
                    <a:pt x="2557" y="4297"/>
                  </a:cubicBezTo>
                  <a:cubicBezTo>
                    <a:pt x="3401" y="2676"/>
                    <a:pt x="4565" y="1193"/>
                    <a:pt x="5775" y="554"/>
                  </a:cubicBezTo>
                  <a:cubicBezTo>
                    <a:pt x="6368" y="234"/>
                    <a:pt x="6962" y="166"/>
                    <a:pt x="7350" y="166"/>
                  </a:cubicBezTo>
                  <a:cubicBezTo>
                    <a:pt x="7645" y="183"/>
                    <a:pt x="7847" y="227"/>
                    <a:pt x="7938" y="227"/>
                  </a:cubicBezTo>
                  <a:cubicBezTo>
                    <a:pt x="7966" y="227"/>
                    <a:pt x="7984" y="222"/>
                    <a:pt x="7989" y="211"/>
                  </a:cubicBezTo>
                  <a:cubicBezTo>
                    <a:pt x="7989" y="211"/>
                    <a:pt x="7784" y="97"/>
                    <a:pt x="7373" y="29"/>
                  </a:cubicBezTo>
                  <a:cubicBezTo>
                    <a:pt x="7266" y="11"/>
                    <a:pt x="7144" y="1"/>
                    <a:pt x="7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56"/>
            <p:cNvSpPr/>
            <p:nvPr/>
          </p:nvSpPr>
          <p:spPr>
            <a:xfrm>
              <a:off x="4246800" y="2492725"/>
              <a:ext cx="388050" cy="755025"/>
            </a:xfrm>
            <a:custGeom>
              <a:avLst/>
              <a:gdLst/>
              <a:ahLst/>
              <a:cxnLst/>
              <a:rect l="l" t="t" r="r" b="b"/>
              <a:pathLst>
                <a:path w="15522" h="30201" extrusionOk="0">
                  <a:moveTo>
                    <a:pt x="9575" y="1"/>
                  </a:moveTo>
                  <a:cubicBezTo>
                    <a:pt x="9072" y="1"/>
                    <a:pt x="8483" y="58"/>
                    <a:pt x="7853" y="223"/>
                  </a:cubicBezTo>
                  <a:cubicBezTo>
                    <a:pt x="7328" y="359"/>
                    <a:pt x="6757" y="565"/>
                    <a:pt x="6209" y="862"/>
                  </a:cubicBezTo>
                  <a:cubicBezTo>
                    <a:pt x="5661" y="1181"/>
                    <a:pt x="5114" y="1569"/>
                    <a:pt x="4634" y="2026"/>
                  </a:cubicBezTo>
                  <a:cubicBezTo>
                    <a:pt x="4132" y="2505"/>
                    <a:pt x="3676" y="3053"/>
                    <a:pt x="3242" y="3623"/>
                  </a:cubicBezTo>
                  <a:cubicBezTo>
                    <a:pt x="2831" y="4217"/>
                    <a:pt x="2466" y="4833"/>
                    <a:pt x="2146" y="5495"/>
                  </a:cubicBezTo>
                  <a:cubicBezTo>
                    <a:pt x="845" y="8097"/>
                    <a:pt x="275" y="10973"/>
                    <a:pt x="92" y="13119"/>
                  </a:cubicBezTo>
                  <a:cubicBezTo>
                    <a:pt x="1" y="14214"/>
                    <a:pt x="24" y="15127"/>
                    <a:pt x="46" y="15767"/>
                  </a:cubicBezTo>
                  <a:cubicBezTo>
                    <a:pt x="69" y="16063"/>
                    <a:pt x="92" y="16314"/>
                    <a:pt x="115" y="16497"/>
                  </a:cubicBezTo>
                  <a:cubicBezTo>
                    <a:pt x="138" y="16657"/>
                    <a:pt x="138" y="16748"/>
                    <a:pt x="138" y="16748"/>
                  </a:cubicBezTo>
                  <a:cubicBezTo>
                    <a:pt x="138" y="16748"/>
                    <a:pt x="161" y="16839"/>
                    <a:pt x="161" y="17022"/>
                  </a:cubicBezTo>
                  <a:cubicBezTo>
                    <a:pt x="206" y="17182"/>
                    <a:pt x="229" y="17433"/>
                    <a:pt x="275" y="17752"/>
                  </a:cubicBezTo>
                  <a:cubicBezTo>
                    <a:pt x="389" y="18369"/>
                    <a:pt x="571" y="19259"/>
                    <a:pt x="914" y="20309"/>
                  </a:cubicBezTo>
                  <a:cubicBezTo>
                    <a:pt x="1233" y="21336"/>
                    <a:pt x="1690" y="22546"/>
                    <a:pt x="2329" y="23733"/>
                  </a:cubicBezTo>
                  <a:cubicBezTo>
                    <a:pt x="2649" y="24349"/>
                    <a:pt x="3037" y="24942"/>
                    <a:pt x="3425" y="25536"/>
                  </a:cubicBezTo>
                  <a:cubicBezTo>
                    <a:pt x="3858" y="26106"/>
                    <a:pt x="4315" y="26677"/>
                    <a:pt x="4840" y="27202"/>
                  </a:cubicBezTo>
                  <a:cubicBezTo>
                    <a:pt x="5342" y="27704"/>
                    <a:pt x="5913" y="28183"/>
                    <a:pt x="6506" y="28594"/>
                  </a:cubicBezTo>
                  <a:cubicBezTo>
                    <a:pt x="7099" y="28982"/>
                    <a:pt x="7716" y="29348"/>
                    <a:pt x="8355" y="29576"/>
                  </a:cubicBezTo>
                  <a:cubicBezTo>
                    <a:pt x="9483" y="30039"/>
                    <a:pt x="10629" y="30200"/>
                    <a:pt x="11636" y="30200"/>
                  </a:cubicBezTo>
                  <a:cubicBezTo>
                    <a:pt x="11770" y="30200"/>
                    <a:pt x="11901" y="30197"/>
                    <a:pt x="12030" y="30192"/>
                  </a:cubicBezTo>
                  <a:cubicBezTo>
                    <a:pt x="13103" y="30146"/>
                    <a:pt x="13993" y="29918"/>
                    <a:pt x="14586" y="29736"/>
                  </a:cubicBezTo>
                  <a:cubicBezTo>
                    <a:pt x="15180" y="29530"/>
                    <a:pt x="15522" y="29393"/>
                    <a:pt x="15522" y="29370"/>
                  </a:cubicBezTo>
                  <a:cubicBezTo>
                    <a:pt x="15520" y="29364"/>
                    <a:pt x="15512" y="29361"/>
                    <a:pt x="15497" y="29361"/>
                  </a:cubicBezTo>
                  <a:cubicBezTo>
                    <a:pt x="15300" y="29361"/>
                    <a:pt x="13978" y="29876"/>
                    <a:pt x="12007" y="29918"/>
                  </a:cubicBezTo>
                  <a:cubicBezTo>
                    <a:pt x="10957" y="29918"/>
                    <a:pt x="9724" y="29736"/>
                    <a:pt x="8515" y="29211"/>
                  </a:cubicBezTo>
                  <a:cubicBezTo>
                    <a:pt x="7898" y="28960"/>
                    <a:pt x="7328" y="28617"/>
                    <a:pt x="6757" y="28229"/>
                  </a:cubicBezTo>
                  <a:cubicBezTo>
                    <a:pt x="6186" y="27818"/>
                    <a:pt x="5684" y="27339"/>
                    <a:pt x="5182" y="26837"/>
                  </a:cubicBezTo>
                  <a:cubicBezTo>
                    <a:pt x="4703" y="26335"/>
                    <a:pt x="4269" y="25787"/>
                    <a:pt x="3881" y="25216"/>
                  </a:cubicBezTo>
                  <a:cubicBezTo>
                    <a:pt x="3493" y="24646"/>
                    <a:pt x="3151" y="24052"/>
                    <a:pt x="2854" y="23459"/>
                  </a:cubicBezTo>
                  <a:cubicBezTo>
                    <a:pt x="2238" y="22295"/>
                    <a:pt x="1827" y="21130"/>
                    <a:pt x="1530" y="20103"/>
                  </a:cubicBezTo>
                  <a:cubicBezTo>
                    <a:pt x="1233" y="19099"/>
                    <a:pt x="1074" y="18232"/>
                    <a:pt x="959" y="17638"/>
                  </a:cubicBezTo>
                  <a:cubicBezTo>
                    <a:pt x="914" y="17319"/>
                    <a:pt x="891" y="17090"/>
                    <a:pt x="868" y="16931"/>
                  </a:cubicBezTo>
                  <a:cubicBezTo>
                    <a:pt x="845" y="16748"/>
                    <a:pt x="845" y="16680"/>
                    <a:pt x="845" y="16680"/>
                  </a:cubicBezTo>
                  <a:cubicBezTo>
                    <a:pt x="845" y="16680"/>
                    <a:pt x="822" y="16588"/>
                    <a:pt x="822" y="16428"/>
                  </a:cubicBezTo>
                  <a:cubicBezTo>
                    <a:pt x="800" y="16269"/>
                    <a:pt x="777" y="16018"/>
                    <a:pt x="754" y="15721"/>
                  </a:cubicBezTo>
                  <a:cubicBezTo>
                    <a:pt x="708" y="15105"/>
                    <a:pt x="686" y="14237"/>
                    <a:pt x="754" y="13164"/>
                  </a:cubicBezTo>
                  <a:cubicBezTo>
                    <a:pt x="891" y="11087"/>
                    <a:pt x="1393" y="8257"/>
                    <a:pt x="2603" y="5701"/>
                  </a:cubicBezTo>
                  <a:cubicBezTo>
                    <a:pt x="2900" y="5061"/>
                    <a:pt x="3242" y="4445"/>
                    <a:pt x="3630" y="3875"/>
                  </a:cubicBezTo>
                  <a:cubicBezTo>
                    <a:pt x="4018" y="3304"/>
                    <a:pt x="4429" y="2779"/>
                    <a:pt x="4908" y="2322"/>
                  </a:cubicBezTo>
                  <a:cubicBezTo>
                    <a:pt x="5365" y="1843"/>
                    <a:pt x="5867" y="1478"/>
                    <a:pt x="6369" y="1158"/>
                  </a:cubicBezTo>
                  <a:cubicBezTo>
                    <a:pt x="6894" y="839"/>
                    <a:pt x="7419" y="633"/>
                    <a:pt x="7921" y="474"/>
                  </a:cubicBezTo>
                  <a:cubicBezTo>
                    <a:pt x="8680" y="249"/>
                    <a:pt x="9374" y="181"/>
                    <a:pt x="9934" y="181"/>
                  </a:cubicBezTo>
                  <a:cubicBezTo>
                    <a:pt x="10115" y="181"/>
                    <a:pt x="10282" y="189"/>
                    <a:pt x="10432" y="200"/>
                  </a:cubicBezTo>
                  <a:cubicBezTo>
                    <a:pt x="10905" y="235"/>
                    <a:pt x="11230" y="283"/>
                    <a:pt x="11356" y="283"/>
                  </a:cubicBezTo>
                  <a:cubicBezTo>
                    <a:pt x="11394" y="283"/>
                    <a:pt x="11413" y="279"/>
                    <a:pt x="11413" y="268"/>
                  </a:cubicBezTo>
                  <a:cubicBezTo>
                    <a:pt x="11413" y="268"/>
                    <a:pt x="11345" y="245"/>
                    <a:pt x="11162" y="200"/>
                  </a:cubicBezTo>
                  <a:cubicBezTo>
                    <a:pt x="11003" y="177"/>
                    <a:pt x="10774" y="86"/>
                    <a:pt x="10455" y="63"/>
                  </a:cubicBezTo>
                  <a:cubicBezTo>
                    <a:pt x="10208" y="26"/>
                    <a:pt x="9911" y="1"/>
                    <a:pt x="95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56"/>
            <p:cNvSpPr/>
            <p:nvPr/>
          </p:nvSpPr>
          <p:spPr>
            <a:xfrm>
              <a:off x="4295300" y="2647200"/>
              <a:ext cx="46825" cy="102750"/>
            </a:xfrm>
            <a:custGeom>
              <a:avLst/>
              <a:gdLst/>
              <a:ahLst/>
              <a:cxnLst/>
              <a:rect l="l" t="t" r="r" b="b"/>
              <a:pathLst>
                <a:path w="1873" h="4110" extrusionOk="0">
                  <a:moveTo>
                    <a:pt x="1394" y="0"/>
                  </a:moveTo>
                  <a:cubicBezTo>
                    <a:pt x="1102" y="0"/>
                    <a:pt x="774" y="426"/>
                    <a:pt x="640" y="960"/>
                  </a:cubicBezTo>
                  <a:cubicBezTo>
                    <a:pt x="503" y="1507"/>
                    <a:pt x="663" y="1987"/>
                    <a:pt x="960" y="2010"/>
                  </a:cubicBezTo>
                  <a:cubicBezTo>
                    <a:pt x="968" y="2010"/>
                    <a:pt x="976" y="2010"/>
                    <a:pt x="984" y="2010"/>
                  </a:cubicBezTo>
                  <a:cubicBezTo>
                    <a:pt x="1296" y="2010"/>
                    <a:pt x="1625" y="1585"/>
                    <a:pt x="1758" y="1051"/>
                  </a:cubicBezTo>
                  <a:cubicBezTo>
                    <a:pt x="1873" y="480"/>
                    <a:pt x="1736" y="24"/>
                    <a:pt x="1416" y="1"/>
                  </a:cubicBezTo>
                  <a:cubicBezTo>
                    <a:pt x="1409" y="0"/>
                    <a:pt x="1401" y="0"/>
                    <a:pt x="1394" y="0"/>
                  </a:cubicBezTo>
                  <a:close/>
                  <a:moveTo>
                    <a:pt x="638" y="2670"/>
                  </a:moveTo>
                  <a:cubicBezTo>
                    <a:pt x="417" y="2670"/>
                    <a:pt x="180" y="2960"/>
                    <a:pt x="92" y="3356"/>
                  </a:cubicBezTo>
                  <a:cubicBezTo>
                    <a:pt x="1" y="3744"/>
                    <a:pt x="115" y="4087"/>
                    <a:pt x="320" y="4109"/>
                  </a:cubicBezTo>
                  <a:cubicBezTo>
                    <a:pt x="549" y="4109"/>
                    <a:pt x="800" y="3813"/>
                    <a:pt x="891" y="3402"/>
                  </a:cubicBezTo>
                  <a:cubicBezTo>
                    <a:pt x="982" y="3014"/>
                    <a:pt x="868" y="2671"/>
                    <a:pt x="663" y="2671"/>
                  </a:cubicBezTo>
                  <a:cubicBezTo>
                    <a:pt x="655" y="2671"/>
                    <a:pt x="646" y="2670"/>
                    <a:pt x="638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56"/>
            <p:cNvSpPr/>
            <p:nvPr/>
          </p:nvSpPr>
          <p:spPr>
            <a:xfrm>
              <a:off x="4168050" y="2695000"/>
              <a:ext cx="224200" cy="222925"/>
            </a:xfrm>
            <a:custGeom>
              <a:avLst/>
              <a:gdLst/>
              <a:ahLst/>
              <a:cxnLst/>
              <a:rect l="l" t="t" r="r" b="b"/>
              <a:pathLst>
                <a:path w="8968" h="8917" extrusionOk="0">
                  <a:moveTo>
                    <a:pt x="5013" y="1"/>
                  </a:moveTo>
                  <a:cubicBezTo>
                    <a:pt x="4453" y="1"/>
                    <a:pt x="3826" y="119"/>
                    <a:pt x="3128" y="394"/>
                  </a:cubicBezTo>
                  <a:cubicBezTo>
                    <a:pt x="1325" y="1079"/>
                    <a:pt x="457" y="2859"/>
                    <a:pt x="183" y="4685"/>
                  </a:cubicBezTo>
                  <a:cubicBezTo>
                    <a:pt x="47" y="5576"/>
                    <a:pt x="1" y="6671"/>
                    <a:pt x="275" y="7516"/>
                  </a:cubicBezTo>
                  <a:cubicBezTo>
                    <a:pt x="503" y="8324"/>
                    <a:pt x="1016" y="8916"/>
                    <a:pt x="1959" y="8916"/>
                  </a:cubicBezTo>
                  <a:cubicBezTo>
                    <a:pt x="2241" y="8916"/>
                    <a:pt x="2561" y="8864"/>
                    <a:pt x="2923" y="8748"/>
                  </a:cubicBezTo>
                  <a:cubicBezTo>
                    <a:pt x="4475" y="8246"/>
                    <a:pt x="5593" y="6717"/>
                    <a:pt x="5593" y="6717"/>
                  </a:cubicBezTo>
                  <a:cubicBezTo>
                    <a:pt x="5823" y="6896"/>
                    <a:pt x="6079" y="6976"/>
                    <a:pt x="6345" y="6976"/>
                  </a:cubicBezTo>
                  <a:cubicBezTo>
                    <a:pt x="7533" y="6976"/>
                    <a:pt x="8911" y="5389"/>
                    <a:pt x="8948" y="4046"/>
                  </a:cubicBezTo>
                  <a:cubicBezTo>
                    <a:pt x="8967" y="3017"/>
                    <a:pt x="7841" y="1"/>
                    <a:pt x="5013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56"/>
            <p:cNvSpPr/>
            <p:nvPr/>
          </p:nvSpPr>
          <p:spPr>
            <a:xfrm>
              <a:off x="4322700" y="2706300"/>
              <a:ext cx="67925" cy="72200"/>
            </a:xfrm>
            <a:custGeom>
              <a:avLst/>
              <a:gdLst/>
              <a:ahLst/>
              <a:cxnLst/>
              <a:rect l="l" t="t" r="r" b="b"/>
              <a:pathLst>
                <a:path w="2717" h="2888" extrusionOk="0">
                  <a:moveTo>
                    <a:pt x="53" y="1"/>
                  </a:moveTo>
                  <a:cubicBezTo>
                    <a:pt x="34" y="1"/>
                    <a:pt x="23" y="4"/>
                    <a:pt x="23" y="11"/>
                  </a:cubicBezTo>
                  <a:cubicBezTo>
                    <a:pt x="1" y="56"/>
                    <a:pt x="434" y="285"/>
                    <a:pt x="799" y="581"/>
                  </a:cubicBezTo>
                  <a:cubicBezTo>
                    <a:pt x="1165" y="924"/>
                    <a:pt x="1461" y="1312"/>
                    <a:pt x="1461" y="1312"/>
                  </a:cubicBezTo>
                  <a:cubicBezTo>
                    <a:pt x="1461" y="1312"/>
                    <a:pt x="1758" y="1677"/>
                    <a:pt x="2055" y="2088"/>
                  </a:cubicBezTo>
                  <a:cubicBezTo>
                    <a:pt x="2344" y="2466"/>
                    <a:pt x="2612" y="2888"/>
                    <a:pt x="2667" y="2888"/>
                  </a:cubicBezTo>
                  <a:cubicBezTo>
                    <a:pt x="2669" y="2888"/>
                    <a:pt x="2670" y="2887"/>
                    <a:pt x="2671" y="2887"/>
                  </a:cubicBezTo>
                  <a:cubicBezTo>
                    <a:pt x="2717" y="2841"/>
                    <a:pt x="2534" y="2385"/>
                    <a:pt x="2306" y="1928"/>
                  </a:cubicBezTo>
                  <a:cubicBezTo>
                    <a:pt x="2078" y="1472"/>
                    <a:pt x="1781" y="1038"/>
                    <a:pt x="1781" y="1038"/>
                  </a:cubicBezTo>
                  <a:cubicBezTo>
                    <a:pt x="1781" y="1038"/>
                    <a:pt x="1416" y="650"/>
                    <a:pt x="982" y="353"/>
                  </a:cubicBezTo>
                  <a:cubicBezTo>
                    <a:pt x="591" y="118"/>
                    <a:pt x="166" y="1"/>
                    <a:pt x="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56"/>
            <p:cNvSpPr/>
            <p:nvPr/>
          </p:nvSpPr>
          <p:spPr>
            <a:xfrm>
              <a:off x="4319850" y="2737225"/>
              <a:ext cx="70775" cy="96650"/>
            </a:xfrm>
            <a:custGeom>
              <a:avLst/>
              <a:gdLst/>
              <a:ahLst/>
              <a:cxnLst/>
              <a:rect l="l" t="t" r="r" b="b"/>
              <a:pathLst>
                <a:path w="2831" h="3866" extrusionOk="0">
                  <a:moveTo>
                    <a:pt x="299" y="0"/>
                  </a:moveTo>
                  <a:cubicBezTo>
                    <a:pt x="120" y="0"/>
                    <a:pt x="0" y="33"/>
                    <a:pt x="0" y="52"/>
                  </a:cubicBezTo>
                  <a:cubicBezTo>
                    <a:pt x="0" y="75"/>
                    <a:pt x="160" y="120"/>
                    <a:pt x="411" y="166"/>
                  </a:cubicBezTo>
                  <a:cubicBezTo>
                    <a:pt x="640" y="235"/>
                    <a:pt x="936" y="371"/>
                    <a:pt x="1187" y="531"/>
                  </a:cubicBezTo>
                  <a:cubicBezTo>
                    <a:pt x="1461" y="714"/>
                    <a:pt x="1689" y="942"/>
                    <a:pt x="1826" y="1125"/>
                  </a:cubicBezTo>
                  <a:cubicBezTo>
                    <a:pt x="1895" y="1216"/>
                    <a:pt x="1941" y="1285"/>
                    <a:pt x="1986" y="1353"/>
                  </a:cubicBezTo>
                  <a:cubicBezTo>
                    <a:pt x="2032" y="1399"/>
                    <a:pt x="2055" y="1444"/>
                    <a:pt x="2055" y="1444"/>
                  </a:cubicBezTo>
                  <a:cubicBezTo>
                    <a:pt x="2055" y="1444"/>
                    <a:pt x="2055" y="1467"/>
                    <a:pt x="2100" y="1513"/>
                  </a:cubicBezTo>
                  <a:cubicBezTo>
                    <a:pt x="2146" y="1581"/>
                    <a:pt x="2192" y="1650"/>
                    <a:pt x="2237" y="1764"/>
                  </a:cubicBezTo>
                  <a:cubicBezTo>
                    <a:pt x="2351" y="1969"/>
                    <a:pt x="2443" y="2266"/>
                    <a:pt x="2511" y="2586"/>
                  </a:cubicBezTo>
                  <a:cubicBezTo>
                    <a:pt x="2580" y="2882"/>
                    <a:pt x="2557" y="3225"/>
                    <a:pt x="2534" y="3453"/>
                  </a:cubicBezTo>
                  <a:cubicBezTo>
                    <a:pt x="2488" y="3704"/>
                    <a:pt x="2466" y="3864"/>
                    <a:pt x="2488" y="3864"/>
                  </a:cubicBezTo>
                  <a:cubicBezTo>
                    <a:pt x="2490" y="3865"/>
                    <a:pt x="2492" y="3866"/>
                    <a:pt x="2494" y="3866"/>
                  </a:cubicBezTo>
                  <a:cubicBezTo>
                    <a:pt x="2523" y="3866"/>
                    <a:pt x="2608" y="3712"/>
                    <a:pt x="2694" y="3499"/>
                  </a:cubicBezTo>
                  <a:cubicBezTo>
                    <a:pt x="2762" y="3247"/>
                    <a:pt x="2831" y="2905"/>
                    <a:pt x="2808" y="2540"/>
                  </a:cubicBezTo>
                  <a:cubicBezTo>
                    <a:pt x="2785" y="2198"/>
                    <a:pt x="2717" y="1855"/>
                    <a:pt x="2603" y="1604"/>
                  </a:cubicBezTo>
                  <a:cubicBezTo>
                    <a:pt x="2557" y="1467"/>
                    <a:pt x="2488" y="1376"/>
                    <a:pt x="2466" y="1307"/>
                  </a:cubicBezTo>
                  <a:cubicBezTo>
                    <a:pt x="2420" y="1239"/>
                    <a:pt x="2397" y="1193"/>
                    <a:pt x="2397" y="1193"/>
                  </a:cubicBezTo>
                  <a:cubicBezTo>
                    <a:pt x="2397" y="1193"/>
                    <a:pt x="2374" y="1170"/>
                    <a:pt x="2329" y="1102"/>
                  </a:cubicBezTo>
                  <a:cubicBezTo>
                    <a:pt x="2283" y="1056"/>
                    <a:pt x="2214" y="965"/>
                    <a:pt x="2123" y="851"/>
                  </a:cubicBezTo>
                  <a:cubicBezTo>
                    <a:pt x="1941" y="668"/>
                    <a:pt x="1667" y="440"/>
                    <a:pt x="1347" y="280"/>
                  </a:cubicBezTo>
                  <a:cubicBezTo>
                    <a:pt x="1028" y="120"/>
                    <a:pt x="685" y="29"/>
                    <a:pt x="434" y="6"/>
                  </a:cubicBezTo>
                  <a:cubicBezTo>
                    <a:pt x="386" y="2"/>
                    <a:pt x="341" y="0"/>
                    <a:pt x="2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56"/>
            <p:cNvSpPr/>
            <p:nvPr/>
          </p:nvSpPr>
          <p:spPr>
            <a:xfrm>
              <a:off x="4305000" y="2787825"/>
              <a:ext cx="71925" cy="89600"/>
            </a:xfrm>
            <a:custGeom>
              <a:avLst/>
              <a:gdLst/>
              <a:ahLst/>
              <a:cxnLst/>
              <a:rect l="l" t="t" r="r" b="b"/>
              <a:pathLst>
                <a:path w="2877" h="3584" extrusionOk="0">
                  <a:moveTo>
                    <a:pt x="1159" y="0"/>
                  </a:moveTo>
                  <a:cubicBezTo>
                    <a:pt x="1021" y="0"/>
                    <a:pt x="937" y="23"/>
                    <a:pt x="937" y="37"/>
                  </a:cubicBezTo>
                  <a:cubicBezTo>
                    <a:pt x="937" y="59"/>
                    <a:pt x="1165" y="82"/>
                    <a:pt x="1439" y="196"/>
                  </a:cubicBezTo>
                  <a:cubicBezTo>
                    <a:pt x="1713" y="310"/>
                    <a:pt x="2032" y="562"/>
                    <a:pt x="2238" y="904"/>
                  </a:cubicBezTo>
                  <a:cubicBezTo>
                    <a:pt x="2420" y="1223"/>
                    <a:pt x="2489" y="1657"/>
                    <a:pt x="2443" y="1908"/>
                  </a:cubicBezTo>
                  <a:cubicBezTo>
                    <a:pt x="2420" y="2045"/>
                    <a:pt x="2375" y="2159"/>
                    <a:pt x="2352" y="2228"/>
                  </a:cubicBezTo>
                  <a:cubicBezTo>
                    <a:pt x="2306" y="2296"/>
                    <a:pt x="2283" y="2319"/>
                    <a:pt x="2283" y="2319"/>
                  </a:cubicBezTo>
                  <a:cubicBezTo>
                    <a:pt x="2283" y="2319"/>
                    <a:pt x="2261" y="2365"/>
                    <a:pt x="2215" y="2433"/>
                  </a:cubicBezTo>
                  <a:cubicBezTo>
                    <a:pt x="2169" y="2502"/>
                    <a:pt x="2101" y="2593"/>
                    <a:pt x="2010" y="2707"/>
                  </a:cubicBezTo>
                  <a:cubicBezTo>
                    <a:pt x="1804" y="2913"/>
                    <a:pt x="1439" y="3118"/>
                    <a:pt x="1074" y="3232"/>
                  </a:cubicBezTo>
                  <a:cubicBezTo>
                    <a:pt x="912" y="3293"/>
                    <a:pt x="728" y="3331"/>
                    <a:pt x="569" y="3331"/>
                  </a:cubicBezTo>
                  <a:cubicBezTo>
                    <a:pt x="369" y="3331"/>
                    <a:pt x="209" y="3271"/>
                    <a:pt x="184" y="3118"/>
                  </a:cubicBezTo>
                  <a:cubicBezTo>
                    <a:pt x="138" y="2844"/>
                    <a:pt x="229" y="2639"/>
                    <a:pt x="184" y="2616"/>
                  </a:cubicBezTo>
                  <a:lnTo>
                    <a:pt x="184" y="2616"/>
                  </a:lnTo>
                  <a:cubicBezTo>
                    <a:pt x="184" y="2616"/>
                    <a:pt x="138" y="2661"/>
                    <a:pt x="92" y="2753"/>
                  </a:cubicBezTo>
                  <a:cubicBezTo>
                    <a:pt x="69" y="2844"/>
                    <a:pt x="1" y="2981"/>
                    <a:pt x="24" y="3164"/>
                  </a:cubicBezTo>
                  <a:cubicBezTo>
                    <a:pt x="24" y="3209"/>
                    <a:pt x="47" y="3255"/>
                    <a:pt x="69" y="3301"/>
                  </a:cubicBezTo>
                  <a:cubicBezTo>
                    <a:pt x="92" y="3346"/>
                    <a:pt x="115" y="3415"/>
                    <a:pt x="161" y="3438"/>
                  </a:cubicBezTo>
                  <a:cubicBezTo>
                    <a:pt x="252" y="3529"/>
                    <a:pt x="366" y="3552"/>
                    <a:pt x="480" y="3574"/>
                  </a:cubicBezTo>
                  <a:cubicBezTo>
                    <a:pt x="541" y="3581"/>
                    <a:pt x="603" y="3583"/>
                    <a:pt x="663" y="3583"/>
                  </a:cubicBezTo>
                  <a:cubicBezTo>
                    <a:pt x="829" y="3583"/>
                    <a:pt x="992" y="3562"/>
                    <a:pt x="1142" y="3529"/>
                  </a:cubicBezTo>
                  <a:cubicBezTo>
                    <a:pt x="1576" y="3415"/>
                    <a:pt x="1987" y="3232"/>
                    <a:pt x="2261" y="2981"/>
                  </a:cubicBezTo>
                  <a:cubicBezTo>
                    <a:pt x="2398" y="2890"/>
                    <a:pt x="2489" y="2753"/>
                    <a:pt x="2557" y="2684"/>
                  </a:cubicBezTo>
                  <a:cubicBezTo>
                    <a:pt x="2603" y="2593"/>
                    <a:pt x="2649" y="2547"/>
                    <a:pt x="2649" y="2547"/>
                  </a:cubicBezTo>
                  <a:cubicBezTo>
                    <a:pt x="2649" y="2547"/>
                    <a:pt x="2672" y="2479"/>
                    <a:pt x="2717" y="2388"/>
                  </a:cubicBezTo>
                  <a:cubicBezTo>
                    <a:pt x="2740" y="2296"/>
                    <a:pt x="2808" y="2136"/>
                    <a:pt x="2831" y="1954"/>
                  </a:cubicBezTo>
                  <a:cubicBezTo>
                    <a:pt x="2877" y="1589"/>
                    <a:pt x="2763" y="1132"/>
                    <a:pt x="2489" y="744"/>
                  </a:cubicBezTo>
                  <a:cubicBezTo>
                    <a:pt x="2215" y="379"/>
                    <a:pt x="1827" y="105"/>
                    <a:pt x="1485" y="37"/>
                  </a:cubicBezTo>
                  <a:cubicBezTo>
                    <a:pt x="1359" y="10"/>
                    <a:pt x="1248" y="0"/>
                    <a:pt x="11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56"/>
            <p:cNvSpPr/>
            <p:nvPr/>
          </p:nvSpPr>
          <p:spPr>
            <a:xfrm>
              <a:off x="4306725" y="2833300"/>
              <a:ext cx="34250" cy="14025"/>
            </a:xfrm>
            <a:custGeom>
              <a:avLst/>
              <a:gdLst/>
              <a:ahLst/>
              <a:cxnLst/>
              <a:rect l="l" t="t" r="r" b="b"/>
              <a:pathLst>
                <a:path w="1370" h="561" extrusionOk="0">
                  <a:moveTo>
                    <a:pt x="547" y="0"/>
                  </a:moveTo>
                  <a:cubicBezTo>
                    <a:pt x="482" y="0"/>
                    <a:pt x="411" y="6"/>
                    <a:pt x="343" y="21"/>
                  </a:cubicBezTo>
                  <a:cubicBezTo>
                    <a:pt x="115" y="89"/>
                    <a:pt x="0" y="272"/>
                    <a:pt x="23" y="295"/>
                  </a:cubicBezTo>
                  <a:cubicBezTo>
                    <a:pt x="39" y="319"/>
                    <a:pt x="70" y="326"/>
                    <a:pt x="109" y="326"/>
                  </a:cubicBezTo>
                  <a:cubicBezTo>
                    <a:pt x="163" y="326"/>
                    <a:pt x="232" y="313"/>
                    <a:pt x="301" y="313"/>
                  </a:cubicBezTo>
                  <a:cubicBezTo>
                    <a:pt x="323" y="313"/>
                    <a:pt x="344" y="314"/>
                    <a:pt x="366" y="317"/>
                  </a:cubicBezTo>
                  <a:cubicBezTo>
                    <a:pt x="525" y="363"/>
                    <a:pt x="640" y="409"/>
                    <a:pt x="640" y="409"/>
                  </a:cubicBezTo>
                  <a:cubicBezTo>
                    <a:pt x="640" y="409"/>
                    <a:pt x="799" y="432"/>
                    <a:pt x="959" y="477"/>
                  </a:cubicBezTo>
                  <a:cubicBezTo>
                    <a:pt x="1082" y="512"/>
                    <a:pt x="1218" y="561"/>
                    <a:pt x="1285" y="561"/>
                  </a:cubicBezTo>
                  <a:cubicBezTo>
                    <a:pt x="1305" y="561"/>
                    <a:pt x="1319" y="556"/>
                    <a:pt x="1324" y="546"/>
                  </a:cubicBezTo>
                  <a:cubicBezTo>
                    <a:pt x="1370" y="500"/>
                    <a:pt x="1256" y="340"/>
                    <a:pt x="1096" y="226"/>
                  </a:cubicBezTo>
                  <a:cubicBezTo>
                    <a:pt x="959" y="89"/>
                    <a:pt x="776" y="21"/>
                    <a:pt x="776" y="21"/>
                  </a:cubicBezTo>
                  <a:cubicBezTo>
                    <a:pt x="776" y="21"/>
                    <a:pt x="675" y="0"/>
                    <a:pt x="5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56"/>
            <p:cNvSpPr/>
            <p:nvPr/>
          </p:nvSpPr>
          <p:spPr>
            <a:xfrm>
              <a:off x="4240525" y="2840075"/>
              <a:ext cx="79350" cy="66675"/>
            </a:xfrm>
            <a:custGeom>
              <a:avLst/>
              <a:gdLst/>
              <a:ahLst/>
              <a:cxnLst/>
              <a:rect l="l" t="t" r="r" b="b"/>
              <a:pathLst>
                <a:path w="3174" h="2667" extrusionOk="0">
                  <a:moveTo>
                    <a:pt x="3100" y="0"/>
                  </a:moveTo>
                  <a:cubicBezTo>
                    <a:pt x="3028" y="0"/>
                    <a:pt x="2847" y="489"/>
                    <a:pt x="2534" y="891"/>
                  </a:cubicBezTo>
                  <a:cubicBezTo>
                    <a:pt x="2215" y="1325"/>
                    <a:pt x="1804" y="1667"/>
                    <a:pt x="1804" y="1667"/>
                  </a:cubicBezTo>
                  <a:cubicBezTo>
                    <a:pt x="1804" y="1667"/>
                    <a:pt x="1713" y="1758"/>
                    <a:pt x="1576" y="1873"/>
                  </a:cubicBezTo>
                  <a:cubicBezTo>
                    <a:pt x="1439" y="2009"/>
                    <a:pt x="1233" y="2169"/>
                    <a:pt x="1005" y="2283"/>
                  </a:cubicBezTo>
                  <a:cubicBezTo>
                    <a:pt x="777" y="2375"/>
                    <a:pt x="526" y="2466"/>
                    <a:pt x="343" y="2489"/>
                  </a:cubicBezTo>
                  <a:cubicBezTo>
                    <a:pt x="138" y="2512"/>
                    <a:pt x="1" y="2489"/>
                    <a:pt x="1" y="2534"/>
                  </a:cubicBezTo>
                  <a:cubicBezTo>
                    <a:pt x="1" y="2534"/>
                    <a:pt x="115" y="2626"/>
                    <a:pt x="343" y="2649"/>
                  </a:cubicBezTo>
                  <a:cubicBezTo>
                    <a:pt x="398" y="2661"/>
                    <a:pt x="460" y="2666"/>
                    <a:pt x="526" y="2666"/>
                  </a:cubicBezTo>
                  <a:cubicBezTo>
                    <a:pt x="706" y="2666"/>
                    <a:pt x="919" y="2624"/>
                    <a:pt x="1119" y="2557"/>
                  </a:cubicBezTo>
                  <a:cubicBezTo>
                    <a:pt x="1393" y="2466"/>
                    <a:pt x="1644" y="2306"/>
                    <a:pt x="1827" y="2192"/>
                  </a:cubicBezTo>
                  <a:cubicBezTo>
                    <a:pt x="1987" y="2055"/>
                    <a:pt x="2101" y="1964"/>
                    <a:pt x="2101" y="1964"/>
                  </a:cubicBezTo>
                  <a:cubicBezTo>
                    <a:pt x="2101" y="1964"/>
                    <a:pt x="2511" y="1553"/>
                    <a:pt x="2785" y="1051"/>
                  </a:cubicBezTo>
                  <a:cubicBezTo>
                    <a:pt x="3059" y="571"/>
                    <a:pt x="3173" y="1"/>
                    <a:pt x="3105" y="1"/>
                  </a:cubicBezTo>
                  <a:cubicBezTo>
                    <a:pt x="3103" y="0"/>
                    <a:pt x="3102" y="0"/>
                    <a:pt x="31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56"/>
            <p:cNvSpPr/>
            <p:nvPr/>
          </p:nvSpPr>
          <p:spPr>
            <a:xfrm>
              <a:off x="4165775" y="2736175"/>
              <a:ext cx="38250" cy="162300"/>
            </a:xfrm>
            <a:custGeom>
              <a:avLst/>
              <a:gdLst/>
              <a:ahLst/>
              <a:cxnLst/>
              <a:rect l="l" t="t" r="r" b="b"/>
              <a:pathLst>
                <a:path w="1530" h="6492" extrusionOk="0">
                  <a:moveTo>
                    <a:pt x="1501" y="0"/>
                  </a:moveTo>
                  <a:cubicBezTo>
                    <a:pt x="1464" y="0"/>
                    <a:pt x="1311" y="157"/>
                    <a:pt x="1119" y="413"/>
                  </a:cubicBezTo>
                  <a:cubicBezTo>
                    <a:pt x="914" y="665"/>
                    <a:pt x="708" y="1053"/>
                    <a:pt x="526" y="1463"/>
                  </a:cubicBezTo>
                  <a:cubicBezTo>
                    <a:pt x="343" y="1874"/>
                    <a:pt x="229" y="2308"/>
                    <a:pt x="138" y="2650"/>
                  </a:cubicBezTo>
                  <a:cubicBezTo>
                    <a:pt x="92" y="2810"/>
                    <a:pt x="92" y="2947"/>
                    <a:pt x="69" y="3038"/>
                  </a:cubicBezTo>
                  <a:cubicBezTo>
                    <a:pt x="46" y="3130"/>
                    <a:pt x="46" y="3198"/>
                    <a:pt x="46" y="3198"/>
                  </a:cubicBezTo>
                  <a:cubicBezTo>
                    <a:pt x="46" y="3198"/>
                    <a:pt x="23" y="3244"/>
                    <a:pt x="23" y="3335"/>
                  </a:cubicBezTo>
                  <a:cubicBezTo>
                    <a:pt x="23" y="3449"/>
                    <a:pt x="1" y="3586"/>
                    <a:pt x="1" y="3746"/>
                  </a:cubicBezTo>
                  <a:cubicBezTo>
                    <a:pt x="23" y="4088"/>
                    <a:pt x="23" y="4545"/>
                    <a:pt x="138" y="5001"/>
                  </a:cubicBezTo>
                  <a:cubicBezTo>
                    <a:pt x="274" y="5435"/>
                    <a:pt x="434" y="5869"/>
                    <a:pt x="685" y="6120"/>
                  </a:cubicBezTo>
                  <a:cubicBezTo>
                    <a:pt x="777" y="6257"/>
                    <a:pt x="891" y="6348"/>
                    <a:pt x="959" y="6417"/>
                  </a:cubicBezTo>
                  <a:cubicBezTo>
                    <a:pt x="1015" y="6454"/>
                    <a:pt x="1056" y="6491"/>
                    <a:pt x="1081" y="6491"/>
                  </a:cubicBezTo>
                  <a:cubicBezTo>
                    <a:pt x="1087" y="6491"/>
                    <a:pt x="1092" y="6489"/>
                    <a:pt x="1096" y="6485"/>
                  </a:cubicBezTo>
                  <a:cubicBezTo>
                    <a:pt x="1096" y="6485"/>
                    <a:pt x="1073" y="6417"/>
                    <a:pt x="1028" y="6348"/>
                  </a:cubicBezTo>
                  <a:cubicBezTo>
                    <a:pt x="982" y="6257"/>
                    <a:pt x="868" y="6165"/>
                    <a:pt x="822" y="6029"/>
                  </a:cubicBezTo>
                  <a:cubicBezTo>
                    <a:pt x="640" y="5755"/>
                    <a:pt x="503" y="5344"/>
                    <a:pt x="434" y="4933"/>
                  </a:cubicBezTo>
                  <a:cubicBezTo>
                    <a:pt x="366" y="4522"/>
                    <a:pt x="389" y="4088"/>
                    <a:pt x="389" y="3769"/>
                  </a:cubicBezTo>
                  <a:cubicBezTo>
                    <a:pt x="411" y="3609"/>
                    <a:pt x="434" y="3472"/>
                    <a:pt x="434" y="3381"/>
                  </a:cubicBezTo>
                  <a:cubicBezTo>
                    <a:pt x="457" y="3289"/>
                    <a:pt x="457" y="3244"/>
                    <a:pt x="457" y="3244"/>
                  </a:cubicBezTo>
                  <a:cubicBezTo>
                    <a:pt x="457" y="3244"/>
                    <a:pt x="457" y="3198"/>
                    <a:pt x="480" y="3107"/>
                  </a:cubicBezTo>
                  <a:cubicBezTo>
                    <a:pt x="480" y="3016"/>
                    <a:pt x="503" y="2879"/>
                    <a:pt x="526" y="2719"/>
                  </a:cubicBezTo>
                  <a:cubicBezTo>
                    <a:pt x="571" y="2399"/>
                    <a:pt x="663" y="1988"/>
                    <a:pt x="799" y="1578"/>
                  </a:cubicBezTo>
                  <a:cubicBezTo>
                    <a:pt x="936" y="1167"/>
                    <a:pt x="1096" y="779"/>
                    <a:pt x="1256" y="482"/>
                  </a:cubicBezTo>
                  <a:cubicBezTo>
                    <a:pt x="1416" y="208"/>
                    <a:pt x="1530" y="25"/>
                    <a:pt x="1507" y="3"/>
                  </a:cubicBezTo>
                  <a:cubicBezTo>
                    <a:pt x="1506" y="1"/>
                    <a:pt x="1504" y="0"/>
                    <a:pt x="15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56"/>
            <p:cNvSpPr/>
            <p:nvPr/>
          </p:nvSpPr>
          <p:spPr>
            <a:xfrm>
              <a:off x="4168050" y="2729375"/>
              <a:ext cx="223725" cy="188550"/>
            </a:xfrm>
            <a:custGeom>
              <a:avLst/>
              <a:gdLst/>
              <a:ahLst/>
              <a:cxnLst/>
              <a:rect l="l" t="t" r="r" b="b"/>
              <a:pathLst>
                <a:path w="8949" h="7542" extrusionOk="0">
                  <a:moveTo>
                    <a:pt x="7853" y="1"/>
                  </a:moveTo>
                  <a:cubicBezTo>
                    <a:pt x="7898" y="1530"/>
                    <a:pt x="7579" y="3653"/>
                    <a:pt x="6643" y="3744"/>
                  </a:cubicBezTo>
                  <a:cubicBezTo>
                    <a:pt x="5525" y="3813"/>
                    <a:pt x="5456" y="4543"/>
                    <a:pt x="2512" y="5205"/>
                  </a:cubicBezTo>
                  <a:cubicBezTo>
                    <a:pt x="2375" y="5235"/>
                    <a:pt x="2248" y="5250"/>
                    <a:pt x="2130" y="5250"/>
                  </a:cubicBezTo>
                  <a:cubicBezTo>
                    <a:pt x="750" y="5250"/>
                    <a:pt x="598" y="3258"/>
                    <a:pt x="640" y="1576"/>
                  </a:cubicBezTo>
                  <a:lnTo>
                    <a:pt x="640" y="1576"/>
                  </a:lnTo>
                  <a:cubicBezTo>
                    <a:pt x="412" y="2123"/>
                    <a:pt x="275" y="2717"/>
                    <a:pt x="183" y="3310"/>
                  </a:cubicBezTo>
                  <a:cubicBezTo>
                    <a:pt x="47" y="4201"/>
                    <a:pt x="1" y="5296"/>
                    <a:pt x="275" y="6141"/>
                  </a:cubicBezTo>
                  <a:cubicBezTo>
                    <a:pt x="503" y="6949"/>
                    <a:pt x="1016" y="7541"/>
                    <a:pt x="1959" y="7541"/>
                  </a:cubicBezTo>
                  <a:cubicBezTo>
                    <a:pt x="2241" y="7541"/>
                    <a:pt x="2561" y="7489"/>
                    <a:pt x="2923" y="7373"/>
                  </a:cubicBezTo>
                  <a:cubicBezTo>
                    <a:pt x="4475" y="6871"/>
                    <a:pt x="5593" y="5342"/>
                    <a:pt x="5593" y="5342"/>
                  </a:cubicBezTo>
                  <a:cubicBezTo>
                    <a:pt x="5823" y="5521"/>
                    <a:pt x="6079" y="5601"/>
                    <a:pt x="6345" y="5601"/>
                  </a:cubicBezTo>
                  <a:cubicBezTo>
                    <a:pt x="7533" y="5601"/>
                    <a:pt x="8911" y="4014"/>
                    <a:pt x="8948" y="2671"/>
                  </a:cubicBezTo>
                  <a:cubicBezTo>
                    <a:pt x="8948" y="2101"/>
                    <a:pt x="8606" y="937"/>
                    <a:pt x="785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56"/>
            <p:cNvSpPr/>
            <p:nvPr/>
          </p:nvSpPr>
          <p:spPr>
            <a:xfrm>
              <a:off x="4400300" y="3619725"/>
              <a:ext cx="330425" cy="676000"/>
            </a:xfrm>
            <a:custGeom>
              <a:avLst/>
              <a:gdLst/>
              <a:ahLst/>
              <a:cxnLst/>
              <a:rect l="l" t="t" r="r" b="b"/>
              <a:pathLst>
                <a:path w="13217" h="27040" extrusionOk="0">
                  <a:moveTo>
                    <a:pt x="4117" y="0"/>
                  </a:moveTo>
                  <a:cubicBezTo>
                    <a:pt x="2425" y="0"/>
                    <a:pt x="1086" y="158"/>
                    <a:pt x="822" y="519"/>
                  </a:cubicBezTo>
                  <a:cubicBezTo>
                    <a:pt x="1" y="1592"/>
                    <a:pt x="6301" y="21381"/>
                    <a:pt x="8880" y="26768"/>
                  </a:cubicBezTo>
                  <a:cubicBezTo>
                    <a:pt x="8880" y="26768"/>
                    <a:pt x="9860" y="27039"/>
                    <a:pt x="10885" y="27039"/>
                  </a:cubicBezTo>
                  <a:cubicBezTo>
                    <a:pt x="11788" y="27039"/>
                    <a:pt x="12725" y="26829"/>
                    <a:pt x="13057" y="26038"/>
                  </a:cubicBezTo>
                  <a:cubicBezTo>
                    <a:pt x="13057" y="26038"/>
                    <a:pt x="13217" y="2939"/>
                    <a:pt x="12760" y="1569"/>
                  </a:cubicBezTo>
                  <a:cubicBezTo>
                    <a:pt x="12454" y="651"/>
                    <a:pt x="7556" y="0"/>
                    <a:pt x="411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56"/>
            <p:cNvSpPr/>
            <p:nvPr/>
          </p:nvSpPr>
          <p:spPr>
            <a:xfrm>
              <a:off x="4418000" y="3619725"/>
              <a:ext cx="308175" cy="417625"/>
            </a:xfrm>
            <a:custGeom>
              <a:avLst/>
              <a:gdLst/>
              <a:ahLst/>
              <a:cxnLst/>
              <a:rect l="l" t="t" r="r" b="b"/>
              <a:pathLst>
                <a:path w="12327" h="16705" extrusionOk="0">
                  <a:moveTo>
                    <a:pt x="3409" y="0"/>
                  </a:moveTo>
                  <a:cubicBezTo>
                    <a:pt x="1717" y="0"/>
                    <a:pt x="378" y="158"/>
                    <a:pt x="114" y="519"/>
                  </a:cubicBezTo>
                  <a:cubicBezTo>
                    <a:pt x="0" y="656"/>
                    <a:pt x="23" y="1135"/>
                    <a:pt x="137" y="1866"/>
                  </a:cubicBezTo>
                  <a:cubicBezTo>
                    <a:pt x="320" y="2893"/>
                    <a:pt x="662" y="4285"/>
                    <a:pt x="1096" y="5906"/>
                  </a:cubicBezTo>
                  <a:cubicBezTo>
                    <a:pt x="3767" y="6294"/>
                    <a:pt x="6985" y="6134"/>
                    <a:pt x="7738" y="6454"/>
                  </a:cubicBezTo>
                  <a:cubicBezTo>
                    <a:pt x="9130" y="7047"/>
                    <a:pt x="10386" y="12480"/>
                    <a:pt x="7670" y="14009"/>
                  </a:cubicBezTo>
                  <a:cubicBezTo>
                    <a:pt x="7114" y="14307"/>
                    <a:pt x="6480" y="14439"/>
                    <a:pt x="5825" y="14439"/>
                  </a:cubicBezTo>
                  <a:cubicBezTo>
                    <a:pt x="5027" y="14439"/>
                    <a:pt x="4199" y="14244"/>
                    <a:pt x="3447" y="13918"/>
                  </a:cubicBezTo>
                  <a:lnTo>
                    <a:pt x="3447" y="13918"/>
                  </a:lnTo>
                  <a:cubicBezTo>
                    <a:pt x="3698" y="14648"/>
                    <a:pt x="3926" y="15356"/>
                    <a:pt x="4155" y="16086"/>
                  </a:cubicBezTo>
                  <a:cubicBezTo>
                    <a:pt x="4269" y="16269"/>
                    <a:pt x="4360" y="16474"/>
                    <a:pt x="4428" y="16702"/>
                  </a:cubicBezTo>
                  <a:cubicBezTo>
                    <a:pt x="4565" y="16704"/>
                    <a:pt x="4705" y="16705"/>
                    <a:pt x="4849" y="16705"/>
                  </a:cubicBezTo>
                  <a:cubicBezTo>
                    <a:pt x="6839" y="16705"/>
                    <a:pt x="9473" y="16548"/>
                    <a:pt x="12326" y="15995"/>
                  </a:cubicBezTo>
                  <a:cubicBezTo>
                    <a:pt x="12303" y="10060"/>
                    <a:pt x="12258" y="3281"/>
                    <a:pt x="12052" y="1569"/>
                  </a:cubicBezTo>
                  <a:cubicBezTo>
                    <a:pt x="11746" y="651"/>
                    <a:pt x="6848" y="0"/>
                    <a:pt x="3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56"/>
            <p:cNvSpPr/>
            <p:nvPr/>
          </p:nvSpPr>
          <p:spPr>
            <a:xfrm>
              <a:off x="4516725" y="3965950"/>
              <a:ext cx="209450" cy="320950"/>
            </a:xfrm>
            <a:custGeom>
              <a:avLst/>
              <a:gdLst/>
              <a:ahLst/>
              <a:cxnLst/>
              <a:rect l="l" t="t" r="r" b="b"/>
              <a:pathLst>
                <a:path w="8378" h="12838" extrusionOk="0">
                  <a:moveTo>
                    <a:pt x="8354" y="0"/>
                  </a:moveTo>
                  <a:cubicBezTo>
                    <a:pt x="6972" y="1261"/>
                    <a:pt x="5357" y="1764"/>
                    <a:pt x="3348" y="1764"/>
                  </a:cubicBezTo>
                  <a:cubicBezTo>
                    <a:pt x="2338" y="1764"/>
                    <a:pt x="1229" y="1637"/>
                    <a:pt x="0" y="1415"/>
                  </a:cubicBezTo>
                  <a:lnTo>
                    <a:pt x="0" y="1415"/>
                  </a:lnTo>
                  <a:cubicBezTo>
                    <a:pt x="1529" y="6026"/>
                    <a:pt x="3127" y="10431"/>
                    <a:pt x="4154" y="12554"/>
                  </a:cubicBezTo>
                  <a:cubicBezTo>
                    <a:pt x="4154" y="12554"/>
                    <a:pt x="5157" y="12838"/>
                    <a:pt x="6197" y="12838"/>
                  </a:cubicBezTo>
                  <a:cubicBezTo>
                    <a:pt x="7093" y="12838"/>
                    <a:pt x="8016" y="12628"/>
                    <a:pt x="8354" y="11846"/>
                  </a:cubicBezTo>
                  <a:cubicBezTo>
                    <a:pt x="8354" y="11846"/>
                    <a:pt x="8377" y="5980"/>
                    <a:pt x="8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56"/>
            <p:cNvSpPr/>
            <p:nvPr/>
          </p:nvSpPr>
          <p:spPr>
            <a:xfrm>
              <a:off x="4527550" y="3996175"/>
              <a:ext cx="198625" cy="51150"/>
            </a:xfrm>
            <a:custGeom>
              <a:avLst/>
              <a:gdLst/>
              <a:ahLst/>
              <a:cxnLst/>
              <a:rect l="l" t="t" r="r" b="b"/>
              <a:pathLst>
                <a:path w="7945" h="2046" extrusionOk="0">
                  <a:moveTo>
                    <a:pt x="7944" y="1"/>
                  </a:moveTo>
                  <a:cubicBezTo>
                    <a:pt x="7693" y="366"/>
                    <a:pt x="7282" y="731"/>
                    <a:pt x="6803" y="982"/>
                  </a:cubicBezTo>
                  <a:cubicBezTo>
                    <a:pt x="6255" y="1302"/>
                    <a:pt x="5639" y="1484"/>
                    <a:pt x="5182" y="1576"/>
                  </a:cubicBezTo>
                  <a:cubicBezTo>
                    <a:pt x="4726" y="1690"/>
                    <a:pt x="4406" y="1736"/>
                    <a:pt x="4406" y="1736"/>
                  </a:cubicBezTo>
                  <a:cubicBezTo>
                    <a:pt x="4406" y="1736"/>
                    <a:pt x="4087" y="1781"/>
                    <a:pt x="3607" y="1827"/>
                  </a:cubicBezTo>
                  <a:cubicBezTo>
                    <a:pt x="3330" y="1840"/>
                    <a:pt x="3000" y="1853"/>
                    <a:pt x="2648" y="1853"/>
                  </a:cubicBezTo>
                  <a:cubicBezTo>
                    <a:pt x="2390" y="1853"/>
                    <a:pt x="2120" y="1846"/>
                    <a:pt x="1850" y="1827"/>
                  </a:cubicBezTo>
                  <a:cubicBezTo>
                    <a:pt x="1211" y="1781"/>
                    <a:pt x="571" y="1667"/>
                    <a:pt x="115" y="1530"/>
                  </a:cubicBezTo>
                  <a:cubicBezTo>
                    <a:pt x="69" y="1530"/>
                    <a:pt x="24" y="1507"/>
                    <a:pt x="1" y="1507"/>
                  </a:cubicBezTo>
                  <a:cubicBezTo>
                    <a:pt x="1" y="1530"/>
                    <a:pt x="24" y="1576"/>
                    <a:pt x="24" y="1599"/>
                  </a:cubicBezTo>
                  <a:cubicBezTo>
                    <a:pt x="46" y="1599"/>
                    <a:pt x="69" y="1621"/>
                    <a:pt x="69" y="1621"/>
                  </a:cubicBezTo>
                  <a:cubicBezTo>
                    <a:pt x="526" y="1781"/>
                    <a:pt x="1165" y="1918"/>
                    <a:pt x="1827" y="1987"/>
                  </a:cubicBezTo>
                  <a:cubicBezTo>
                    <a:pt x="2232" y="2030"/>
                    <a:pt x="2646" y="2046"/>
                    <a:pt x="3023" y="2046"/>
                  </a:cubicBezTo>
                  <a:cubicBezTo>
                    <a:pt x="3241" y="2046"/>
                    <a:pt x="3446" y="2041"/>
                    <a:pt x="3630" y="2032"/>
                  </a:cubicBezTo>
                  <a:cubicBezTo>
                    <a:pt x="4109" y="1987"/>
                    <a:pt x="4429" y="1941"/>
                    <a:pt x="4429" y="1941"/>
                  </a:cubicBezTo>
                  <a:cubicBezTo>
                    <a:pt x="4429" y="1941"/>
                    <a:pt x="4771" y="1895"/>
                    <a:pt x="5251" y="1781"/>
                  </a:cubicBezTo>
                  <a:cubicBezTo>
                    <a:pt x="5707" y="1667"/>
                    <a:pt x="6346" y="1462"/>
                    <a:pt x="6894" y="1119"/>
                  </a:cubicBezTo>
                  <a:cubicBezTo>
                    <a:pt x="7328" y="868"/>
                    <a:pt x="7693" y="526"/>
                    <a:pt x="7944" y="183"/>
                  </a:cubicBezTo>
                  <a:cubicBezTo>
                    <a:pt x="7944" y="115"/>
                    <a:pt x="7944" y="69"/>
                    <a:pt x="7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56"/>
            <p:cNvSpPr/>
            <p:nvPr/>
          </p:nvSpPr>
          <p:spPr>
            <a:xfrm>
              <a:off x="4516725" y="3965950"/>
              <a:ext cx="209450" cy="320950"/>
            </a:xfrm>
            <a:custGeom>
              <a:avLst/>
              <a:gdLst/>
              <a:ahLst/>
              <a:cxnLst/>
              <a:rect l="l" t="t" r="r" b="b"/>
              <a:pathLst>
                <a:path w="8378" h="12838" extrusionOk="0">
                  <a:moveTo>
                    <a:pt x="8354" y="0"/>
                  </a:moveTo>
                  <a:cubicBezTo>
                    <a:pt x="6972" y="1261"/>
                    <a:pt x="5357" y="1764"/>
                    <a:pt x="3348" y="1764"/>
                  </a:cubicBezTo>
                  <a:cubicBezTo>
                    <a:pt x="2338" y="1764"/>
                    <a:pt x="1229" y="1637"/>
                    <a:pt x="0" y="1415"/>
                  </a:cubicBezTo>
                  <a:lnTo>
                    <a:pt x="0" y="1415"/>
                  </a:lnTo>
                  <a:cubicBezTo>
                    <a:pt x="23" y="1461"/>
                    <a:pt x="23" y="1507"/>
                    <a:pt x="46" y="1552"/>
                  </a:cubicBezTo>
                  <a:cubicBezTo>
                    <a:pt x="702" y="1902"/>
                    <a:pt x="1638" y="2009"/>
                    <a:pt x="2592" y="2009"/>
                  </a:cubicBezTo>
                  <a:cubicBezTo>
                    <a:pt x="4120" y="2009"/>
                    <a:pt x="5694" y="1733"/>
                    <a:pt x="6231" y="1733"/>
                  </a:cubicBezTo>
                  <a:cubicBezTo>
                    <a:pt x="6256" y="1733"/>
                    <a:pt x="6279" y="1734"/>
                    <a:pt x="6300" y="1735"/>
                  </a:cubicBezTo>
                  <a:cubicBezTo>
                    <a:pt x="7167" y="1780"/>
                    <a:pt x="7761" y="9062"/>
                    <a:pt x="6528" y="10751"/>
                  </a:cubicBezTo>
                  <a:cubicBezTo>
                    <a:pt x="6196" y="11210"/>
                    <a:pt x="5750" y="11381"/>
                    <a:pt x="5271" y="11381"/>
                  </a:cubicBezTo>
                  <a:cubicBezTo>
                    <a:pt x="4631" y="11381"/>
                    <a:pt x="3930" y="11077"/>
                    <a:pt x="3355" y="10751"/>
                  </a:cubicBezTo>
                  <a:lnTo>
                    <a:pt x="3355" y="10751"/>
                  </a:lnTo>
                  <a:cubicBezTo>
                    <a:pt x="3652" y="11458"/>
                    <a:pt x="3926" y="12075"/>
                    <a:pt x="4154" y="12554"/>
                  </a:cubicBezTo>
                  <a:cubicBezTo>
                    <a:pt x="4154" y="12554"/>
                    <a:pt x="5157" y="12838"/>
                    <a:pt x="6197" y="12838"/>
                  </a:cubicBezTo>
                  <a:cubicBezTo>
                    <a:pt x="7093" y="12838"/>
                    <a:pt x="8016" y="12628"/>
                    <a:pt x="8354" y="11846"/>
                  </a:cubicBezTo>
                  <a:cubicBezTo>
                    <a:pt x="8354" y="11846"/>
                    <a:pt x="8377" y="5980"/>
                    <a:pt x="83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56"/>
            <p:cNvSpPr/>
            <p:nvPr/>
          </p:nvSpPr>
          <p:spPr>
            <a:xfrm>
              <a:off x="4564075" y="4081000"/>
              <a:ext cx="27425" cy="36925"/>
            </a:xfrm>
            <a:custGeom>
              <a:avLst/>
              <a:gdLst/>
              <a:ahLst/>
              <a:cxnLst/>
              <a:rect l="l" t="t" r="r" b="b"/>
              <a:pathLst>
                <a:path w="1097" h="1477" extrusionOk="0">
                  <a:moveTo>
                    <a:pt x="320" y="0"/>
                  </a:moveTo>
                  <a:cubicBezTo>
                    <a:pt x="279" y="0"/>
                    <a:pt x="240" y="10"/>
                    <a:pt x="206" y="32"/>
                  </a:cubicBezTo>
                  <a:cubicBezTo>
                    <a:pt x="1" y="146"/>
                    <a:pt x="23" y="557"/>
                    <a:pt x="206" y="945"/>
                  </a:cubicBezTo>
                  <a:cubicBezTo>
                    <a:pt x="357" y="1265"/>
                    <a:pt x="601" y="1476"/>
                    <a:pt x="797" y="1476"/>
                  </a:cubicBezTo>
                  <a:cubicBezTo>
                    <a:pt x="838" y="1476"/>
                    <a:pt x="878" y="1467"/>
                    <a:pt x="914" y="1447"/>
                  </a:cubicBezTo>
                  <a:cubicBezTo>
                    <a:pt x="1096" y="1310"/>
                    <a:pt x="1096" y="899"/>
                    <a:pt x="891" y="511"/>
                  </a:cubicBezTo>
                  <a:cubicBezTo>
                    <a:pt x="742" y="195"/>
                    <a:pt x="503" y="0"/>
                    <a:pt x="32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56"/>
            <p:cNvSpPr/>
            <p:nvPr/>
          </p:nvSpPr>
          <p:spPr>
            <a:xfrm>
              <a:off x="4586325" y="4129625"/>
              <a:ext cx="19425" cy="26425"/>
            </a:xfrm>
            <a:custGeom>
              <a:avLst/>
              <a:gdLst/>
              <a:ahLst/>
              <a:cxnLst/>
              <a:rect l="l" t="t" r="r" b="b"/>
              <a:pathLst>
                <a:path w="777" h="1057" extrusionOk="0">
                  <a:moveTo>
                    <a:pt x="225" y="1"/>
                  </a:moveTo>
                  <a:cubicBezTo>
                    <a:pt x="194" y="1"/>
                    <a:pt x="164" y="9"/>
                    <a:pt x="138" y="27"/>
                  </a:cubicBezTo>
                  <a:cubicBezTo>
                    <a:pt x="1" y="118"/>
                    <a:pt x="1" y="415"/>
                    <a:pt x="138" y="689"/>
                  </a:cubicBezTo>
                  <a:cubicBezTo>
                    <a:pt x="248" y="910"/>
                    <a:pt x="419" y="1057"/>
                    <a:pt x="552" y="1057"/>
                  </a:cubicBezTo>
                  <a:cubicBezTo>
                    <a:pt x="584" y="1057"/>
                    <a:pt x="614" y="1049"/>
                    <a:pt x="640" y="1031"/>
                  </a:cubicBezTo>
                  <a:cubicBezTo>
                    <a:pt x="777" y="940"/>
                    <a:pt x="777" y="643"/>
                    <a:pt x="640" y="369"/>
                  </a:cubicBezTo>
                  <a:cubicBezTo>
                    <a:pt x="529" y="148"/>
                    <a:pt x="359" y="1"/>
                    <a:pt x="22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56"/>
            <p:cNvSpPr/>
            <p:nvPr/>
          </p:nvSpPr>
          <p:spPr>
            <a:xfrm>
              <a:off x="4406025" y="4261525"/>
              <a:ext cx="319575" cy="168350"/>
            </a:xfrm>
            <a:custGeom>
              <a:avLst/>
              <a:gdLst/>
              <a:ahLst/>
              <a:cxnLst/>
              <a:rect l="l" t="t" r="r" b="b"/>
              <a:pathLst>
                <a:path w="12783" h="6734" extrusionOk="0">
                  <a:moveTo>
                    <a:pt x="12782" y="1"/>
                  </a:moveTo>
                  <a:lnTo>
                    <a:pt x="12782" y="1"/>
                  </a:lnTo>
                  <a:cubicBezTo>
                    <a:pt x="12035" y="712"/>
                    <a:pt x="11202" y="943"/>
                    <a:pt x="10429" y="943"/>
                  </a:cubicBezTo>
                  <a:cubicBezTo>
                    <a:pt x="9715" y="943"/>
                    <a:pt x="9053" y="746"/>
                    <a:pt x="8560" y="548"/>
                  </a:cubicBezTo>
                  <a:lnTo>
                    <a:pt x="8560" y="548"/>
                  </a:lnTo>
                  <a:cubicBezTo>
                    <a:pt x="8582" y="662"/>
                    <a:pt x="8582" y="731"/>
                    <a:pt x="8582" y="731"/>
                  </a:cubicBezTo>
                  <a:cubicBezTo>
                    <a:pt x="8582" y="731"/>
                    <a:pt x="0" y="3835"/>
                    <a:pt x="411" y="5798"/>
                  </a:cubicBezTo>
                  <a:cubicBezTo>
                    <a:pt x="543" y="6428"/>
                    <a:pt x="1695" y="6734"/>
                    <a:pt x="3250" y="6734"/>
                  </a:cubicBezTo>
                  <a:cubicBezTo>
                    <a:pt x="6541" y="6734"/>
                    <a:pt x="11637" y="5366"/>
                    <a:pt x="12691" y="2808"/>
                  </a:cubicBezTo>
                  <a:cubicBezTo>
                    <a:pt x="12737" y="1872"/>
                    <a:pt x="12759" y="959"/>
                    <a:pt x="12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56"/>
            <p:cNvSpPr/>
            <p:nvPr/>
          </p:nvSpPr>
          <p:spPr>
            <a:xfrm>
              <a:off x="4415150" y="4322575"/>
              <a:ext cx="308150" cy="107300"/>
            </a:xfrm>
            <a:custGeom>
              <a:avLst/>
              <a:gdLst/>
              <a:ahLst/>
              <a:cxnLst/>
              <a:rect l="l" t="t" r="r" b="b"/>
              <a:pathLst>
                <a:path w="12326" h="4292" extrusionOk="0">
                  <a:moveTo>
                    <a:pt x="12326" y="1"/>
                  </a:moveTo>
                  <a:cubicBezTo>
                    <a:pt x="10751" y="1348"/>
                    <a:pt x="7624" y="2534"/>
                    <a:pt x="3949" y="2945"/>
                  </a:cubicBezTo>
                  <a:cubicBezTo>
                    <a:pt x="3405" y="3006"/>
                    <a:pt x="2930" y="3033"/>
                    <a:pt x="2515" y="3033"/>
                  </a:cubicBezTo>
                  <a:cubicBezTo>
                    <a:pt x="1365" y="3033"/>
                    <a:pt x="683" y="2826"/>
                    <a:pt x="297" y="2557"/>
                  </a:cubicBezTo>
                  <a:cubicBezTo>
                    <a:pt x="92" y="2831"/>
                    <a:pt x="0" y="3105"/>
                    <a:pt x="46" y="3356"/>
                  </a:cubicBezTo>
                  <a:cubicBezTo>
                    <a:pt x="178" y="3986"/>
                    <a:pt x="1330" y="4292"/>
                    <a:pt x="2885" y="4292"/>
                  </a:cubicBezTo>
                  <a:cubicBezTo>
                    <a:pt x="6176" y="4292"/>
                    <a:pt x="11272" y="2924"/>
                    <a:pt x="12326" y="366"/>
                  </a:cubicBezTo>
                  <a:cubicBezTo>
                    <a:pt x="12326" y="252"/>
                    <a:pt x="12326" y="138"/>
                    <a:pt x="123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56"/>
            <p:cNvSpPr/>
            <p:nvPr/>
          </p:nvSpPr>
          <p:spPr>
            <a:xfrm>
              <a:off x="4751250" y="3626350"/>
              <a:ext cx="327000" cy="686650"/>
            </a:xfrm>
            <a:custGeom>
              <a:avLst/>
              <a:gdLst/>
              <a:ahLst/>
              <a:cxnLst/>
              <a:rect l="l" t="t" r="r" b="b"/>
              <a:pathLst>
                <a:path w="13080" h="27466" extrusionOk="0">
                  <a:moveTo>
                    <a:pt x="10216" y="0"/>
                  </a:moveTo>
                  <a:cubicBezTo>
                    <a:pt x="6890" y="0"/>
                    <a:pt x="622" y="1106"/>
                    <a:pt x="343" y="2171"/>
                  </a:cubicBezTo>
                  <a:cubicBezTo>
                    <a:pt x="0" y="3587"/>
                    <a:pt x="1918" y="26594"/>
                    <a:pt x="1918" y="26594"/>
                  </a:cubicBezTo>
                  <a:cubicBezTo>
                    <a:pt x="2263" y="27267"/>
                    <a:pt x="3033" y="27465"/>
                    <a:pt x="3821" y="27465"/>
                  </a:cubicBezTo>
                  <a:cubicBezTo>
                    <a:pt x="4961" y="27465"/>
                    <a:pt x="6140" y="27051"/>
                    <a:pt x="6140" y="27051"/>
                  </a:cubicBezTo>
                  <a:cubicBezTo>
                    <a:pt x="8309" y="21527"/>
                    <a:pt x="13079" y="1373"/>
                    <a:pt x="12189" y="345"/>
                  </a:cubicBezTo>
                  <a:cubicBezTo>
                    <a:pt x="11980" y="104"/>
                    <a:pt x="11237" y="0"/>
                    <a:pt x="10216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56"/>
            <p:cNvSpPr/>
            <p:nvPr/>
          </p:nvSpPr>
          <p:spPr>
            <a:xfrm>
              <a:off x="4758100" y="3626350"/>
              <a:ext cx="301300" cy="422225"/>
            </a:xfrm>
            <a:custGeom>
              <a:avLst/>
              <a:gdLst/>
              <a:ahLst/>
              <a:cxnLst/>
              <a:rect l="l" t="t" r="r" b="b"/>
              <a:pathLst>
                <a:path w="12052" h="16889" extrusionOk="0">
                  <a:moveTo>
                    <a:pt x="9942" y="0"/>
                  </a:moveTo>
                  <a:cubicBezTo>
                    <a:pt x="6616" y="0"/>
                    <a:pt x="348" y="1106"/>
                    <a:pt x="69" y="2171"/>
                  </a:cubicBezTo>
                  <a:cubicBezTo>
                    <a:pt x="0" y="3906"/>
                    <a:pt x="457" y="10662"/>
                    <a:pt x="913" y="16574"/>
                  </a:cubicBezTo>
                  <a:cubicBezTo>
                    <a:pt x="2722" y="16802"/>
                    <a:pt x="4437" y="16888"/>
                    <a:pt x="5956" y="16888"/>
                  </a:cubicBezTo>
                  <a:cubicBezTo>
                    <a:pt x="7024" y="16888"/>
                    <a:pt x="7995" y="16846"/>
                    <a:pt x="8834" y="16780"/>
                  </a:cubicBezTo>
                  <a:cubicBezTo>
                    <a:pt x="8902" y="16529"/>
                    <a:pt x="8971" y="16323"/>
                    <a:pt x="9039" y="16141"/>
                  </a:cubicBezTo>
                  <a:cubicBezTo>
                    <a:pt x="9245" y="15410"/>
                    <a:pt x="9404" y="14657"/>
                    <a:pt x="9587" y="13926"/>
                  </a:cubicBezTo>
                  <a:lnTo>
                    <a:pt x="9587" y="13926"/>
                  </a:lnTo>
                  <a:cubicBezTo>
                    <a:pt x="8780" y="14351"/>
                    <a:pt x="7851" y="14618"/>
                    <a:pt x="6962" y="14618"/>
                  </a:cubicBezTo>
                  <a:cubicBezTo>
                    <a:pt x="6417" y="14618"/>
                    <a:pt x="5887" y="14517"/>
                    <a:pt x="5410" y="14292"/>
                  </a:cubicBezTo>
                  <a:cubicBezTo>
                    <a:pt x="2580" y="12968"/>
                    <a:pt x="3401" y="7444"/>
                    <a:pt x="4748" y="6782"/>
                  </a:cubicBezTo>
                  <a:cubicBezTo>
                    <a:pt x="5501" y="6394"/>
                    <a:pt x="8697" y="6326"/>
                    <a:pt x="11322" y="5801"/>
                  </a:cubicBezTo>
                  <a:cubicBezTo>
                    <a:pt x="11641" y="4134"/>
                    <a:pt x="11892" y="2719"/>
                    <a:pt x="11984" y="1692"/>
                  </a:cubicBezTo>
                  <a:cubicBezTo>
                    <a:pt x="12052" y="962"/>
                    <a:pt x="12029" y="482"/>
                    <a:pt x="11915" y="345"/>
                  </a:cubicBezTo>
                  <a:cubicBezTo>
                    <a:pt x="11706" y="104"/>
                    <a:pt x="10963" y="0"/>
                    <a:pt x="99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56"/>
            <p:cNvSpPr/>
            <p:nvPr/>
          </p:nvSpPr>
          <p:spPr>
            <a:xfrm>
              <a:off x="4776925" y="3987625"/>
              <a:ext cx="211150" cy="316825"/>
            </a:xfrm>
            <a:custGeom>
              <a:avLst/>
              <a:gdLst/>
              <a:ahLst/>
              <a:cxnLst/>
              <a:rect l="l" t="t" r="r" b="b"/>
              <a:pathLst>
                <a:path w="8446" h="12673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5958"/>
                    <a:pt x="914" y="11801"/>
                    <a:pt x="914" y="11801"/>
                  </a:cubicBezTo>
                  <a:cubicBezTo>
                    <a:pt x="1259" y="12473"/>
                    <a:pt x="2032" y="12672"/>
                    <a:pt x="2826" y="12672"/>
                  </a:cubicBezTo>
                  <a:cubicBezTo>
                    <a:pt x="3971" y="12672"/>
                    <a:pt x="5159" y="12258"/>
                    <a:pt x="5159" y="12258"/>
                  </a:cubicBezTo>
                  <a:cubicBezTo>
                    <a:pt x="6004" y="10066"/>
                    <a:pt x="7282" y="5547"/>
                    <a:pt x="8446" y="868"/>
                  </a:cubicBezTo>
                  <a:lnTo>
                    <a:pt x="8446" y="868"/>
                  </a:lnTo>
                  <a:cubicBezTo>
                    <a:pt x="6957" y="1235"/>
                    <a:pt x="5635" y="1447"/>
                    <a:pt x="4440" y="1447"/>
                  </a:cubicBezTo>
                  <a:cubicBezTo>
                    <a:pt x="2742" y="1447"/>
                    <a:pt x="1300" y="101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56"/>
            <p:cNvSpPr/>
            <p:nvPr/>
          </p:nvSpPr>
          <p:spPr>
            <a:xfrm>
              <a:off x="4779200" y="4017875"/>
              <a:ext cx="200900" cy="43375"/>
            </a:xfrm>
            <a:custGeom>
              <a:avLst/>
              <a:gdLst/>
              <a:ahLst/>
              <a:cxnLst/>
              <a:rect l="l" t="t" r="r" b="b"/>
              <a:pathLst>
                <a:path w="8036" h="1735" extrusionOk="0">
                  <a:moveTo>
                    <a:pt x="1" y="0"/>
                  </a:moveTo>
                  <a:cubicBezTo>
                    <a:pt x="1" y="46"/>
                    <a:pt x="1" y="114"/>
                    <a:pt x="1" y="183"/>
                  </a:cubicBezTo>
                  <a:cubicBezTo>
                    <a:pt x="275" y="502"/>
                    <a:pt x="663" y="822"/>
                    <a:pt x="1119" y="1027"/>
                  </a:cubicBezTo>
                  <a:cubicBezTo>
                    <a:pt x="1690" y="1347"/>
                    <a:pt x="2329" y="1507"/>
                    <a:pt x="2831" y="1598"/>
                  </a:cubicBezTo>
                  <a:cubicBezTo>
                    <a:pt x="3310" y="1666"/>
                    <a:pt x="3630" y="1689"/>
                    <a:pt x="3630" y="1689"/>
                  </a:cubicBezTo>
                  <a:cubicBezTo>
                    <a:pt x="3630" y="1689"/>
                    <a:pt x="3950" y="1735"/>
                    <a:pt x="4452" y="1735"/>
                  </a:cubicBezTo>
                  <a:cubicBezTo>
                    <a:pt x="4954" y="1712"/>
                    <a:pt x="5593" y="1689"/>
                    <a:pt x="6232" y="1552"/>
                  </a:cubicBezTo>
                  <a:cubicBezTo>
                    <a:pt x="6894" y="1461"/>
                    <a:pt x="7510" y="1278"/>
                    <a:pt x="7967" y="1096"/>
                  </a:cubicBezTo>
                  <a:cubicBezTo>
                    <a:pt x="7967" y="1073"/>
                    <a:pt x="7990" y="1073"/>
                    <a:pt x="8012" y="1073"/>
                  </a:cubicBezTo>
                  <a:cubicBezTo>
                    <a:pt x="8012" y="1027"/>
                    <a:pt x="8012" y="1004"/>
                    <a:pt x="8035" y="982"/>
                  </a:cubicBezTo>
                  <a:cubicBezTo>
                    <a:pt x="7990" y="982"/>
                    <a:pt x="7967" y="1004"/>
                    <a:pt x="7921" y="1004"/>
                  </a:cubicBezTo>
                  <a:cubicBezTo>
                    <a:pt x="7465" y="1164"/>
                    <a:pt x="6848" y="1324"/>
                    <a:pt x="6209" y="1415"/>
                  </a:cubicBezTo>
                  <a:cubicBezTo>
                    <a:pt x="5570" y="1507"/>
                    <a:pt x="4931" y="1529"/>
                    <a:pt x="4452" y="1529"/>
                  </a:cubicBezTo>
                  <a:cubicBezTo>
                    <a:pt x="3972" y="1507"/>
                    <a:pt x="3653" y="1484"/>
                    <a:pt x="3653" y="1484"/>
                  </a:cubicBezTo>
                  <a:cubicBezTo>
                    <a:pt x="3653" y="1484"/>
                    <a:pt x="3333" y="1461"/>
                    <a:pt x="2854" y="1393"/>
                  </a:cubicBezTo>
                  <a:cubicBezTo>
                    <a:pt x="2397" y="1301"/>
                    <a:pt x="1758" y="1164"/>
                    <a:pt x="1188" y="890"/>
                  </a:cubicBezTo>
                  <a:cubicBezTo>
                    <a:pt x="708" y="662"/>
                    <a:pt x="275" y="3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56"/>
            <p:cNvSpPr/>
            <p:nvPr/>
          </p:nvSpPr>
          <p:spPr>
            <a:xfrm>
              <a:off x="4776925" y="3987625"/>
              <a:ext cx="211150" cy="316825"/>
            </a:xfrm>
            <a:custGeom>
              <a:avLst/>
              <a:gdLst/>
              <a:ahLst/>
              <a:cxnLst/>
              <a:rect l="l" t="t" r="r" b="b"/>
              <a:pathLst>
                <a:path w="8446" h="12673" extrusionOk="0">
                  <a:moveTo>
                    <a:pt x="0" y="0"/>
                  </a:moveTo>
                  <a:lnTo>
                    <a:pt x="0" y="0"/>
                  </a:lnTo>
                  <a:cubicBezTo>
                    <a:pt x="434" y="5958"/>
                    <a:pt x="914" y="11801"/>
                    <a:pt x="914" y="11801"/>
                  </a:cubicBezTo>
                  <a:cubicBezTo>
                    <a:pt x="1259" y="12473"/>
                    <a:pt x="2032" y="12672"/>
                    <a:pt x="2826" y="12672"/>
                  </a:cubicBezTo>
                  <a:cubicBezTo>
                    <a:pt x="3971" y="12672"/>
                    <a:pt x="5159" y="12258"/>
                    <a:pt x="5159" y="12258"/>
                  </a:cubicBezTo>
                  <a:cubicBezTo>
                    <a:pt x="5342" y="11755"/>
                    <a:pt x="5570" y="11116"/>
                    <a:pt x="5798" y="10386"/>
                  </a:cubicBezTo>
                  <a:lnTo>
                    <a:pt x="5798" y="10386"/>
                  </a:lnTo>
                  <a:cubicBezTo>
                    <a:pt x="5228" y="10775"/>
                    <a:pt x="4498" y="11147"/>
                    <a:pt x="3823" y="11147"/>
                  </a:cubicBezTo>
                  <a:cubicBezTo>
                    <a:pt x="3390" y="11147"/>
                    <a:pt x="2979" y="10993"/>
                    <a:pt x="2648" y="10591"/>
                  </a:cubicBezTo>
                  <a:cubicBezTo>
                    <a:pt x="1279" y="8994"/>
                    <a:pt x="1347" y="1690"/>
                    <a:pt x="2192" y="1575"/>
                  </a:cubicBezTo>
                  <a:cubicBezTo>
                    <a:pt x="2240" y="1571"/>
                    <a:pt x="2300" y="1569"/>
                    <a:pt x="2373" y="1569"/>
                  </a:cubicBezTo>
                  <a:cubicBezTo>
                    <a:pt x="2843" y="1569"/>
                    <a:pt x="3801" y="1650"/>
                    <a:pt x="4856" y="1650"/>
                  </a:cubicBezTo>
                  <a:cubicBezTo>
                    <a:pt x="6136" y="1650"/>
                    <a:pt x="7558" y="1531"/>
                    <a:pt x="8423" y="1005"/>
                  </a:cubicBezTo>
                  <a:cubicBezTo>
                    <a:pt x="8423" y="959"/>
                    <a:pt x="8446" y="913"/>
                    <a:pt x="8446" y="868"/>
                  </a:cubicBezTo>
                  <a:lnTo>
                    <a:pt x="8446" y="868"/>
                  </a:lnTo>
                  <a:cubicBezTo>
                    <a:pt x="6957" y="1235"/>
                    <a:pt x="5635" y="1447"/>
                    <a:pt x="4440" y="1447"/>
                  </a:cubicBezTo>
                  <a:cubicBezTo>
                    <a:pt x="2742" y="1447"/>
                    <a:pt x="1300" y="1019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56"/>
            <p:cNvSpPr/>
            <p:nvPr/>
          </p:nvSpPr>
          <p:spPr>
            <a:xfrm>
              <a:off x="4921300" y="4091925"/>
              <a:ext cx="26275" cy="37750"/>
            </a:xfrm>
            <a:custGeom>
              <a:avLst/>
              <a:gdLst/>
              <a:ahLst/>
              <a:cxnLst/>
              <a:rect l="l" t="t" r="r" b="b"/>
              <a:pathLst>
                <a:path w="1051" h="1510" extrusionOk="0">
                  <a:moveTo>
                    <a:pt x="716" y="1"/>
                  </a:moveTo>
                  <a:cubicBezTo>
                    <a:pt x="529" y="1"/>
                    <a:pt x="313" y="229"/>
                    <a:pt x="160" y="553"/>
                  </a:cubicBezTo>
                  <a:cubicBezTo>
                    <a:pt x="0" y="964"/>
                    <a:pt x="46" y="1375"/>
                    <a:pt x="229" y="1489"/>
                  </a:cubicBezTo>
                  <a:cubicBezTo>
                    <a:pt x="259" y="1503"/>
                    <a:pt x="291" y="1509"/>
                    <a:pt x="325" y="1509"/>
                  </a:cubicBezTo>
                  <a:cubicBezTo>
                    <a:pt x="519" y="1509"/>
                    <a:pt x="754" y="1292"/>
                    <a:pt x="890" y="941"/>
                  </a:cubicBezTo>
                  <a:cubicBezTo>
                    <a:pt x="1050" y="553"/>
                    <a:pt x="1027" y="142"/>
                    <a:pt x="822" y="28"/>
                  </a:cubicBezTo>
                  <a:cubicBezTo>
                    <a:pt x="788" y="9"/>
                    <a:pt x="752" y="1"/>
                    <a:pt x="716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56"/>
            <p:cNvSpPr/>
            <p:nvPr/>
          </p:nvSpPr>
          <p:spPr>
            <a:xfrm>
              <a:off x="4910450" y="4141875"/>
              <a:ext cx="18850" cy="27050"/>
            </a:xfrm>
            <a:custGeom>
              <a:avLst/>
              <a:gdLst/>
              <a:ahLst/>
              <a:cxnLst/>
              <a:rect l="l" t="t" r="r" b="b"/>
              <a:pathLst>
                <a:path w="754" h="1082" extrusionOk="0">
                  <a:moveTo>
                    <a:pt x="503" y="0"/>
                  </a:moveTo>
                  <a:cubicBezTo>
                    <a:pt x="373" y="0"/>
                    <a:pt x="211" y="153"/>
                    <a:pt x="115" y="404"/>
                  </a:cubicBezTo>
                  <a:cubicBezTo>
                    <a:pt x="1" y="678"/>
                    <a:pt x="23" y="975"/>
                    <a:pt x="160" y="1066"/>
                  </a:cubicBezTo>
                  <a:cubicBezTo>
                    <a:pt x="182" y="1077"/>
                    <a:pt x="205" y="1082"/>
                    <a:pt x="230" y="1082"/>
                  </a:cubicBezTo>
                  <a:cubicBezTo>
                    <a:pt x="365" y="1082"/>
                    <a:pt x="543" y="929"/>
                    <a:pt x="640" y="678"/>
                  </a:cubicBezTo>
                  <a:cubicBezTo>
                    <a:pt x="754" y="404"/>
                    <a:pt x="731" y="107"/>
                    <a:pt x="571" y="16"/>
                  </a:cubicBezTo>
                  <a:cubicBezTo>
                    <a:pt x="550" y="5"/>
                    <a:pt x="527" y="0"/>
                    <a:pt x="50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56"/>
            <p:cNvSpPr/>
            <p:nvPr/>
          </p:nvSpPr>
          <p:spPr>
            <a:xfrm>
              <a:off x="4799750" y="4282650"/>
              <a:ext cx="325850" cy="152725"/>
            </a:xfrm>
            <a:custGeom>
              <a:avLst/>
              <a:gdLst/>
              <a:ahLst/>
              <a:cxnLst/>
              <a:rect l="l" t="t" r="r" b="b"/>
              <a:pathLst>
                <a:path w="13034" h="6109" extrusionOk="0">
                  <a:moveTo>
                    <a:pt x="1" y="0"/>
                  </a:moveTo>
                  <a:cubicBezTo>
                    <a:pt x="92" y="936"/>
                    <a:pt x="183" y="1872"/>
                    <a:pt x="297" y="2785"/>
                  </a:cubicBezTo>
                  <a:cubicBezTo>
                    <a:pt x="1433" y="5055"/>
                    <a:pt x="5876" y="6108"/>
                    <a:pt x="9142" y="6108"/>
                  </a:cubicBezTo>
                  <a:cubicBezTo>
                    <a:pt x="11129" y="6108"/>
                    <a:pt x="12679" y="5719"/>
                    <a:pt x="12783" y="4976"/>
                  </a:cubicBezTo>
                  <a:cubicBezTo>
                    <a:pt x="13034" y="2990"/>
                    <a:pt x="4246" y="457"/>
                    <a:pt x="4246" y="457"/>
                  </a:cubicBezTo>
                  <a:cubicBezTo>
                    <a:pt x="4246" y="457"/>
                    <a:pt x="4246" y="388"/>
                    <a:pt x="4246" y="251"/>
                  </a:cubicBezTo>
                  <a:cubicBezTo>
                    <a:pt x="3718" y="509"/>
                    <a:pt x="2979" y="780"/>
                    <a:pt x="2166" y="780"/>
                  </a:cubicBezTo>
                  <a:cubicBezTo>
                    <a:pt x="1469" y="780"/>
                    <a:pt x="718" y="58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56"/>
            <p:cNvSpPr/>
            <p:nvPr/>
          </p:nvSpPr>
          <p:spPr>
            <a:xfrm>
              <a:off x="4806025" y="4343125"/>
              <a:ext cx="313875" cy="92250"/>
            </a:xfrm>
            <a:custGeom>
              <a:avLst/>
              <a:gdLst/>
              <a:ahLst/>
              <a:cxnLst/>
              <a:rect l="l" t="t" r="r" b="b"/>
              <a:pathLst>
                <a:path w="12555" h="3690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115"/>
                    <a:pt x="46" y="252"/>
                    <a:pt x="46" y="366"/>
                  </a:cubicBezTo>
                  <a:cubicBezTo>
                    <a:pt x="1182" y="2636"/>
                    <a:pt x="5625" y="3689"/>
                    <a:pt x="8891" y="3689"/>
                  </a:cubicBezTo>
                  <a:cubicBezTo>
                    <a:pt x="10878" y="3689"/>
                    <a:pt x="12428" y="3300"/>
                    <a:pt x="12532" y="2557"/>
                  </a:cubicBezTo>
                  <a:cubicBezTo>
                    <a:pt x="12554" y="2283"/>
                    <a:pt x="12440" y="2032"/>
                    <a:pt x="12212" y="1758"/>
                  </a:cubicBezTo>
                  <a:cubicBezTo>
                    <a:pt x="11772" y="2118"/>
                    <a:pt x="10928" y="2391"/>
                    <a:pt x="9325" y="2391"/>
                  </a:cubicBezTo>
                  <a:cubicBezTo>
                    <a:pt x="9101" y="2391"/>
                    <a:pt x="8861" y="2386"/>
                    <a:pt x="8606" y="2374"/>
                  </a:cubicBezTo>
                  <a:cubicBezTo>
                    <a:pt x="4908" y="2215"/>
                    <a:pt x="1690" y="1233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56"/>
            <p:cNvSpPr/>
            <p:nvPr/>
          </p:nvSpPr>
          <p:spPr>
            <a:xfrm>
              <a:off x="4418575" y="3619725"/>
              <a:ext cx="308150" cy="253225"/>
            </a:xfrm>
            <a:custGeom>
              <a:avLst/>
              <a:gdLst/>
              <a:ahLst/>
              <a:cxnLst/>
              <a:rect l="l" t="t" r="r" b="b"/>
              <a:pathLst>
                <a:path w="12326" h="10129" extrusionOk="0">
                  <a:moveTo>
                    <a:pt x="3386" y="0"/>
                  </a:moveTo>
                  <a:cubicBezTo>
                    <a:pt x="1694" y="0"/>
                    <a:pt x="355" y="158"/>
                    <a:pt x="91" y="519"/>
                  </a:cubicBezTo>
                  <a:cubicBezTo>
                    <a:pt x="69" y="519"/>
                    <a:pt x="69" y="542"/>
                    <a:pt x="46" y="588"/>
                  </a:cubicBezTo>
                  <a:cubicBezTo>
                    <a:pt x="46" y="588"/>
                    <a:pt x="46" y="588"/>
                    <a:pt x="46" y="610"/>
                  </a:cubicBezTo>
                  <a:cubicBezTo>
                    <a:pt x="46" y="633"/>
                    <a:pt x="23" y="656"/>
                    <a:pt x="23" y="679"/>
                  </a:cubicBezTo>
                  <a:cubicBezTo>
                    <a:pt x="23" y="679"/>
                    <a:pt x="23" y="702"/>
                    <a:pt x="23" y="702"/>
                  </a:cubicBezTo>
                  <a:cubicBezTo>
                    <a:pt x="23" y="747"/>
                    <a:pt x="23" y="770"/>
                    <a:pt x="23" y="816"/>
                  </a:cubicBezTo>
                  <a:cubicBezTo>
                    <a:pt x="23" y="816"/>
                    <a:pt x="23" y="816"/>
                    <a:pt x="23" y="839"/>
                  </a:cubicBezTo>
                  <a:cubicBezTo>
                    <a:pt x="0" y="884"/>
                    <a:pt x="0" y="907"/>
                    <a:pt x="0" y="953"/>
                  </a:cubicBezTo>
                  <a:cubicBezTo>
                    <a:pt x="0" y="976"/>
                    <a:pt x="0" y="976"/>
                    <a:pt x="0" y="976"/>
                  </a:cubicBezTo>
                  <a:cubicBezTo>
                    <a:pt x="23" y="1044"/>
                    <a:pt x="23" y="1090"/>
                    <a:pt x="23" y="1158"/>
                  </a:cubicBezTo>
                  <a:cubicBezTo>
                    <a:pt x="91" y="2026"/>
                    <a:pt x="434" y="3646"/>
                    <a:pt x="982" y="5678"/>
                  </a:cubicBezTo>
                  <a:cubicBezTo>
                    <a:pt x="982" y="5723"/>
                    <a:pt x="982" y="5746"/>
                    <a:pt x="982" y="5792"/>
                  </a:cubicBezTo>
                  <a:cubicBezTo>
                    <a:pt x="959" y="6180"/>
                    <a:pt x="1027" y="6705"/>
                    <a:pt x="1164" y="7207"/>
                  </a:cubicBezTo>
                  <a:cubicBezTo>
                    <a:pt x="1278" y="7709"/>
                    <a:pt x="1438" y="8188"/>
                    <a:pt x="1575" y="8554"/>
                  </a:cubicBezTo>
                  <a:cubicBezTo>
                    <a:pt x="1644" y="8736"/>
                    <a:pt x="1712" y="8873"/>
                    <a:pt x="1758" y="8987"/>
                  </a:cubicBezTo>
                  <a:cubicBezTo>
                    <a:pt x="4565" y="9672"/>
                    <a:pt x="8058" y="10106"/>
                    <a:pt x="12326" y="10129"/>
                  </a:cubicBezTo>
                  <a:cubicBezTo>
                    <a:pt x="12280" y="5769"/>
                    <a:pt x="12212" y="2094"/>
                    <a:pt x="12029" y="1569"/>
                  </a:cubicBezTo>
                  <a:cubicBezTo>
                    <a:pt x="11723" y="651"/>
                    <a:pt x="6825" y="0"/>
                    <a:pt x="338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56"/>
            <p:cNvSpPr/>
            <p:nvPr/>
          </p:nvSpPr>
          <p:spPr>
            <a:xfrm>
              <a:off x="4756950" y="3626350"/>
              <a:ext cx="301900" cy="246600"/>
            </a:xfrm>
            <a:custGeom>
              <a:avLst/>
              <a:gdLst/>
              <a:ahLst/>
              <a:cxnLst/>
              <a:rect l="l" t="t" r="r" b="b"/>
              <a:pathLst>
                <a:path w="12076" h="9864" extrusionOk="0">
                  <a:moveTo>
                    <a:pt x="9988" y="0"/>
                  </a:moveTo>
                  <a:cubicBezTo>
                    <a:pt x="6662" y="0"/>
                    <a:pt x="394" y="1106"/>
                    <a:pt x="115" y="2171"/>
                  </a:cubicBezTo>
                  <a:cubicBezTo>
                    <a:pt x="1" y="2674"/>
                    <a:pt x="160" y="5915"/>
                    <a:pt x="411" y="9864"/>
                  </a:cubicBezTo>
                  <a:cubicBezTo>
                    <a:pt x="4748" y="9772"/>
                    <a:pt x="8263" y="9202"/>
                    <a:pt x="11094" y="8380"/>
                  </a:cubicBezTo>
                  <a:cubicBezTo>
                    <a:pt x="11208" y="8015"/>
                    <a:pt x="11322" y="7558"/>
                    <a:pt x="11413" y="7079"/>
                  </a:cubicBezTo>
                  <a:cubicBezTo>
                    <a:pt x="11482" y="6577"/>
                    <a:pt x="11527" y="6052"/>
                    <a:pt x="11482" y="5664"/>
                  </a:cubicBezTo>
                  <a:cubicBezTo>
                    <a:pt x="11459" y="5641"/>
                    <a:pt x="11459" y="5595"/>
                    <a:pt x="11459" y="5550"/>
                  </a:cubicBezTo>
                  <a:cubicBezTo>
                    <a:pt x="11801" y="3655"/>
                    <a:pt x="12030" y="2103"/>
                    <a:pt x="12075" y="1190"/>
                  </a:cubicBezTo>
                  <a:cubicBezTo>
                    <a:pt x="12075" y="1121"/>
                    <a:pt x="12075" y="1053"/>
                    <a:pt x="12075" y="985"/>
                  </a:cubicBezTo>
                  <a:lnTo>
                    <a:pt x="12075" y="962"/>
                  </a:lnTo>
                  <a:cubicBezTo>
                    <a:pt x="12075" y="916"/>
                    <a:pt x="12075" y="870"/>
                    <a:pt x="12075" y="825"/>
                  </a:cubicBezTo>
                  <a:cubicBezTo>
                    <a:pt x="12075" y="802"/>
                    <a:pt x="12075" y="802"/>
                    <a:pt x="12075" y="779"/>
                  </a:cubicBezTo>
                  <a:cubicBezTo>
                    <a:pt x="12075" y="733"/>
                    <a:pt x="12052" y="711"/>
                    <a:pt x="12052" y="665"/>
                  </a:cubicBezTo>
                  <a:cubicBezTo>
                    <a:pt x="12052" y="642"/>
                    <a:pt x="12052" y="642"/>
                    <a:pt x="12052" y="619"/>
                  </a:cubicBezTo>
                  <a:cubicBezTo>
                    <a:pt x="12052" y="597"/>
                    <a:pt x="12052" y="574"/>
                    <a:pt x="12030" y="551"/>
                  </a:cubicBezTo>
                  <a:cubicBezTo>
                    <a:pt x="12030" y="528"/>
                    <a:pt x="12030" y="505"/>
                    <a:pt x="12030" y="505"/>
                  </a:cubicBezTo>
                  <a:cubicBezTo>
                    <a:pt x="12030" y="482"/>
                    <a:pt x="12030" y="460"/>
                    <a:pt x="12007" y="437"/>
                  </a:cubicBezTo>
                  <a:cubicBezTo>
                    <a:pt x="12007" y="437"/>
                    <a:pt x="12007" y="414"/>
                    <a:pt x="12007" y="414"/>
                  </a:cubicBezTo>
                  <a:cubicBezTo>
                    <a:pt x="11984" y="368"/>
                    <a:pt x="11984" y="345"/>
                    <a:pt x="11961" y="345"/>
                  </a:cubicBezTo>
                  <a:cubicBezTo>
                    <a:pt x="11752" y="104"/>
                    <a:pt x="11009" y="0"/>
                    <a:pt x="998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56"/>
            <p:cNvSpPr/>
            <p:nvPr/>
          </p:nvSpPr>
          <p:spPr>
            <a:xfrm>
              <a:off x="4166525" y="2509525"/>
              <a:ext cx="1160525" cy="1324050"/>
            </a:xfrm>
            <a:custGeom>
              <a:avLst/>
              <a:gdLst/>
              <a:ahLst/>
              <a:cxnLst/>
              <a:rect l="l" t="t" r="r" b="b"/>
              <a:pathLst>
                <a:path w="46421" h="52962" extrusionOk="0">
                  <a:moveTo>
                    <a:pt x="21455" y="1"/>
                  </a:moveTo>
                  <a:cubicBezTo>
                    <a:pt x="15829" y="1"/>
                    <a:pt x="13643" y="1765"/>
                    <a:pt x="13643" y="1765"/>
                  </a:cubicBezTo>
                  <a:cubicBezTo>
                    <a:pt x="10356" y="3887"/>
                    <a:pt x="11155" y="18495"/>
                    <a:pt x="11155" y="18495"/>
                  </a:cubicBezTo>
                  <a:cubicBezTo>
                    <a:pt x="11155" y="18495"/>
                    <a:pt x="545" y="44017"/>
                    <a:pt x="159" y="44017"/>
                  </a:cubicBezTo>
                  <a:cubicBezTo>
                    <a:pt x="157" y="44017"/>
                    <a:pt x="155" y="44016"/>
                    <a:pt x="153" y="44014"/>
                  </a:cubicBezTo>
                  <a:cubicBezTo>
                    <a:pt x="148" y="44007"/>
                    <a:pt x="145" y="44004"/>
                    <a:pt x="142" y="44004"/>
                  </a:cubicBezTo>
                  <a:cubicBezTo>
                    <a:pt x="0" y="44004"/>
                    <a:pt x="2671" y="52962"/>
                    <a:pt x="22796" y="52962"/>
                  </a:cubicBezTo>
                  <a:cubicBezTo>
                    <a:pt x="43293" y="52962"/>
                    <a:pt x="46420" y="42964"/>
                    <a:pt x="46420" y="42964"/>
                  </a:cubicBezTo>
                  <a:lnTo>
                    <a:pt x="31972" y="19454"/>
                  </a:lnTo>
                  <a:cubicBezTo>
                    <a:pt x="31972" y="19454"/>
                    <a:pt x="32908" y="3317"/>
                    <a:pt x="32405" y="2518"/>
                  </a:cubicBezTo>
                  <a:cubicBezTo>
                    <a:pt x="31903" y="1696"/>
                    <a:pt x="28525" y="418"/>
                    <a:pt x="23526" y="75"/>
                  </a:cubicBezTo>
                  <a:cubicBezTo>
                    <a:pt x="22789" y="24"/>
                    <a:pt x="22100" y="1"/>
                    <a:pt x="21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56"/>
            <p:cNvSpPr/>
            <p:nvPr/>
          </p:nvSpPr>
          <p:spPr>
            <a:xfrm>
              <a:off x="4438550" y="2509525"/>
              <a:ext cx="548400" cy="451075"/>
            </a:xfrm>
            <a:custGeom>
              <a:avLst/>
              <a:gdLst/>
              <a:ahLst/>
              <a:cxnLst/>
              <a:rect l="l" t="t" r="r" b="b"/>
              <a:pathLst>
                <a:path w="21936" h="18043" extrusionOk="0">
                  <a:moveTo>
                    <a:pt x="10574" y="1"/>
                  </a:moveTo>
                  <a:cubicBezTo>
                    <a:pt x="4948" y="1"/>
                    <a:pt x="2762" y="1765"/>
                    <a:pt x="2762" y="1765"/>
                  </a:cubicBezTo>
                  <a:cubicBezTo>
                    <a:pt x="2648" y="1833"/>
                    <a:pt x="2534" y="1924"/>
                    <a:pt x="2442" y="2016"/>
                  </a:cubicBezTo>
                  <a:cubicBezTo>
                    <a:pt x="3654" y="1566"/>
                    <a:pt x="5167" y="1359"/>
                    <a:pt x="6720" y="1359"/>
                  </a:cubicBezTo>
                  <a:cubicBezTo>
                    <a:pt x="8794" y="1359"/>
                    <a:pt x="10939" y="1728"/>
                    <a:pt x="12531" y="2381"/>
                  </a:cubicBezTo>
                  <a:cubicBezTo>
                    <a:pt x="14677" y="3248"/>
                    <a:pt x="16297" y="6284"/>
                    <a:pt x="16526" y="8315"/>
                  </a:cubicBezTo>
                  <a:cubicBezTo>
                    <a:pt x="16754" y="10119"/>
                    <a:pt x="16914" y="12287"/>
                    <a:pt x="15453" y="13679"/>
                  </a:cubicBezTo>
                  <a:cubicBezTo>
                    <a:pt x="14255" y="14816"/>
                    <a:pt x="12564" y="15047"/>
                    <a:pt x="10881" y="15047"/>
                  </a:cubicBezTo>
                  <a:cubicBezTo>
                    <a:pt x="10030" y="15047"/>
                    <a:pt x="9182" y="14988"/>
                    <a:pt x="8400" y="14958"/>
                  </a:cubicBezTo>
                  <a:cubicBezTo>
                    <a:pt x="4200" y="14752"/>
                    <a:pt x="0" y="14273"/>
                    <a:pt x="388" y="9594"/>
                  </a:cubicBezTo>
                  <a:lnTo>
                    <a:pt x="388" y="9594"/>
                  </a:lnTo>
                  <a:cubicBezTo>
                    <a:pt x="160" y="12287"/>
                    <a:pt x="183" y="15049"/>
                    <a:pt x="206" y="16761"/>
                  </a:cubicBezTo>
                  <a:cubicBezTo>
                    <a:pt x="3515" y="17286"/>
                    <a:pt x="8560" y="17970"/>
                    <a:pt x="12349" y="17970"/>
                  </a:cubicBezTo>
                  <a:cubicBezTo>
                    <a:pt x="14027" y="17970"/>
                    <a:pt x="15619" y="18043"/>
                    <a:pt x="17179" y="18043"/>
                  </a:cubicBezTo>
                  <a:cubicBezTo>
                    <a:pt x="18526" y="18043"/>
                    <a:pt x="19849" y="17989"/>
                    <a:pt x="21182" y="17788"/>
                  </a:cubicBezTo>
                  <a:cubicBezTo>
                    <a:pt x="21410" y="13657"/>
                    <a:pt x="21935" y="3157"/>
                    <a:pt x="21524" y="2518"/>
                  </a:cubicBezTo>
                  <a:cubicBezTo>
                    <a:pt x="21022" y="1696"/>
                    <a:pt x="17644" y="418"/>
                    <a:pt x="12645" y="75"/>
                  </a:cubicBezTo>
                  <a:cubicBezTo>
                    <a:pt x="11908" y="24"/>
                    <a:pt x="11219" y="1"/>
                    <a:pt x="10574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56"/>
            <p:cNvSpPr/>
            <p:nvPr/>
          </p:nvSpPr>
          <p:spPr>
            <a:xfrm>
              <a:off x="4167150" y="2957625"/>
              <a:ext cx="1159900" cy="875950"/>
            </a:xfrm>
            <a:custGeom>
              <a:avLst/>
              <a:gdLst/>
              <a:ahLst/>
              <a:cxnLst/>
              <a:rect l="l" t="t" r="r" b="b"/>
              <a:pathLst>
                <a:path w="46396" h="35038" extrusionOk="0">
                  <a:moveTo>
                    <a:pt x="11107" y="1"/>
                  </a:moveTo>
                  <a:cubicBezTo>
                    <a:pt x="11130" y="366"/>
                    <a:pt x="11130" y="571"/>
                    <a:pt x="11130" y="571"/>
                  </a:cubicBezTo>
                  <a:cubicBezTo>
                    <a:pt x="11130" y="571"/>
                    <a:pt x="11107" y="663"/>
                    <a:pt x="11039" y="800"/>
                  </a:cubicBezTo>
                  <a:cubicBezTo>
                    <a:pt x="12431" y="1553"/>
                    <a:pt x="14348" y="2626"/>
                    <a:pt x="14987" y="3105"/>
                  </a:cubicBezTo>
                  <a:cubicBezTo>
                    <a:pt x="16015" y="3881"/>
                    <a:pt x="8893" y="26113"/>
                    <a:pt x="5698" y="27688"/>
                  </a:cubicBezTo>
                  <a:cubicBezTo>
                    <a:pt x="5398" y="27836"/>
                    <a:pt x="5102" y="27903"/>
                    <a:pt x="4811" y="27903"/>
                  </a:cubicBezTo>
                  <a:cubicBezTo>
                    <a:pt x="3303" y="27903"/>
                    <a:pt x="1933" y="26104"/>
                    <a:pt x="996" y="24401"/>
                  </a:cubicBezTo>
                  <a:cubicBezTo>
                    <a:pt x="510" y="25460"/>
                    <a:pt x="195" y="26092"/>
                    <a:pt x="134" y="26092"/>
                  </a:cubicBezTo>
                  <a:cubicBezTo>
                    <a:pt x="132" y="26092"/>
                    <a:pt x="130" y="26092"/>
                    <a:pt x="128" y="26090"/>
                  </a:cubicBezTo>
                  <a:cubicBezTo>
                    <a:pt x="124" y="26083"/>
                    <a:pt x="120" y="26080"/>
                    <a:pt x="117" y="26080"/>
                  </a:cubicBezTo>
                  <a:cubicBezTo>
                    <a:pt x="1" y="26080"/>
                    <a:pt x="1799" y="32188"/>
                    <a:pt x="13755" y="34307"/>
                  </a:cubicBezTo>
                  <a:cubicBezTo>
                    <a:pt x="12450" y="27962"/>
                    <a:pt x="17644" y="4117"/>
                    <a:pt x="19847" y="4117"/>
                  </a:cubicBezTo>
                  <a:cubicBezTo>
                    <a:pt x="19879" y="4117"/>
                    <a:pt x="19910" y="4122"/>
                    <a:pt x="19941" y="4132"/>
                  </a:cubicBezTo>
                  <a:cubicBezTo>
                    <a:pt x="22018" y="4840"/>
                    <a:pt x="21150" y="29400"/>
                    <a:pt x="20922" y="35015"/>
                  </a:cubicBezTo>
                  <a:cubicBezTo>
                    <a:pt x="21515" y="35015"/>
                    <a:pt x="22132" y="35038"/>
                    <a:pt x="22771" y="35038"/>
                  </a:cubicBezTo>
                  <a:cubicBezTo>
                    <a:pt x="23068" y="35038"/>
                    <a:pt x="23387" y="35038"/>
                    <a:pt x="23684" y="35015"/>
                  </a:cubicBezTo>
                  <a:cubicBezTo>
                    <a:pt x="23617" y="29377"/>
                    <a:pt x="23439" y="4112"/>
                    <a:pt x="24934" y="4112"/>
                  </a:cubicBezTo>
                  <a:cubicBezTo>
                    <a:pt x="24958" y="4112"/>
                    <a:pt x="24983" y="4119"/>
                    <a:pt x="25008" y="4132"/>
                  </a:cubicBezTo>
                  <a:cubicBezTo>
                    <a:pt x="26788" y="5091"/>
                    <a:pt x="33362" y="25337"/>
                    <a:pt x="33727" y="29240"/>
                  </a:cubicBezTo>
                  <a:cubicBezTo>
                    <a:pt x="33910" y="31066"/>
                    <a:pt x="31969" y="33006"/>
                    <a:pt x="29847" y="34581"/>
                  </a:cubicBezTo>
                  <a:cubicBezTo>
                    <a:pt x="44021" y="32618"/>
                    <a:pt x="46395" y="25040"/>
                    <a:pt x="46395" y="25040"/>
                  </a:cubicBezTo>
                  <a:lnTo>
                    <a:pt x="31947" y="1530"/>
                  </a:lnTo>
                  <a:cubicBezTo>
                    <a:pt x="31947" y="1530"/>
                    <a:pt x="31969" y="1211"/>
                    <a:pt x="31992" y="663"/>
                  </a:cubicBezTo>
                  <a:lnTo>
                    <a:pt x="11107" y="1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56"/>
            <p:cNvSpPr/>
            <p:nvPr/>
          </p:nvSpPr>
          <p:spPr>
            <a:xfrm>
              <a:off x="4625700" y="2605550"/>
              <a:ext cx="43400" cy="329275"/>
            </a:xfrm>
            <a:custGeom>
              <a:avLst/>
              <a:gdLst/>
              <a:ahLst/>
              <a:cxnLst/>
              <a:rect l="l" t="t" r="r" b="b"/>
              <a:pathLst>
                <a:path w="1736" h="13171" extrusionOk="0">
                  <a:moveTo>
                    <a:pt x="1690" y="1"/>
                  </a:moveTo>
                  <a:cubicBezTo>
                    <a:pt x="1667" y="1"/>
                    <a:pt x="1576" y="412"/>
                    <a:pt x="1439" y="1028"/>
                  </a:cubicBezTo>
                  <a:cubicBezTo>
                    <a:pt x="1302" y="1621"/>
                    <a:pt x="1119" y="2443"/>
                    <a:pt x="914" y="3265"/>
                  </a:cubicBezTo>
                  <a:cubicBezTo>
                    <a:pt x="731" y="4064"/>
                    <a:pt x="549" y="4885"/>
                    <a:pt x="434" y="5502"/>
                  </a:cubicBezTo>
                  <a:cubicBezTo>
                    <a:pt x="320" y="6118"/>
                    <a:pt x="229" y="6529"/>
                    <a:pt x="229" y="6529"/>
                  </a:cubicBezTo>
                  <a:cubicBezTo>
                    <a:pt x="229" y="6529"/>
                    <a:pt x="183" y="6962"/>
                    <a:pt x="115" y="7579"/>
                  </a:cubicBezTo>
                  <a:cubicBezTo>
                    <a:pt x="46" y="8218"/>
                    <a:pt x="1" y="9062"/>
                    <a:pt x="24" y="9884"/>
                  </a:cubicBezTo>
                  <a:cubicBezTo>
                    <a:pt x="69" y="10729"/>
                    <a:pt x="183" y="11573"/>
                    <a:pt x="366" y="12189"/>
                  </a:cubicBezTo>
                  <a:cubicBezTo>
                    <a:pt x="434" y="12486"/>
                    <a:pt x="571" y="12737"/>
                    <a:pt x="617" y="12897"/>
                  </a:cubicBezTo>
                  <a:cubicBezTo>
                    <a:pt x="708" y="13080"/>
                    <a:pt x="754" y="13171"/>
                    <a:pt x="754" y="13171"/>
                  </a:cubicBezTo>
                  <a:cubicBezTo>
                    <a:pt x="777" y="13171"/>
                    <a:pt x="754" y="13057"/>
                    <a:pt x="708" y="12874"/>
                  </a:cubicBezTo>
                  <a:cubicBezTo>
                    <a:pt x="686" y="12691"/>
                    <a:pt x="594" y="12463"/>
                    <a:pt x="549" y="12144"/>
                  </a:cubicBezTo>
                  <a:cubicBezTo>
                    <a:pt x="412" y="11550"/>
                    <a:pt x="366" y="10706"/>
                    <a:pt x="366" y="9884"/>
                  </a:cubicBezTo>
                  <a:cubicBezTo>
                    <a:pt x="366" y="9062"/>
                    <a:pt x="457" y="8241"/>
                    <a:pt x="549" y="7624"/>
                  </a:cubicBezTo>
                  <a:cubicBezTo>
                    <a:pt x="640" y="7008"/>
                    <a:pt x="708" y="6597"/>
                    <a:pt x="708" y="6597"/>
                  </a:cubicBezTo>
                  <a:cubicBezTo>
                    <a:pt x="708" y="6597"/>
                    <a:pt x="754" y="6186"/>
                    <a:pt x="845" y="5570"/>
                  </a:cubicBezTo>
                  <a:cubicBezTo>
                    <a:pt x="959" y="4954"/>
                    <a:pt x="1096" y="4132"/>
                    <a:pt x="1256" y="3310"/>
                  </a:cubicBezTo>
                  <a:cubicBezTo>
                    <a:pt x="1393" y="2489"/>
                    <a:pt x="1553" y="1667"/>
                    <a:pt x="1621" y="1051"/>
                  </a:cubicBezTo>
                  <a:cubicBezTo>
                    <a:pt x="1713" y="434"/>
                    <a:pt x="1736" y="1"/>
                    <a:pt x="1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56"/>
            <p:cNvSpPr/>
            <p:nvPr/>
          </p:nvSpPr>
          <p:spPr>
            <a:xfrm>
              <a:off x="4459650" y="2999275"/>
              <a:ext cx="53100" cy="127875"/>
            </a:xfrm>
            <a:custGeom>
              <a:avLst/>
              <a:gdLst/>
              <a:ahLst/>
              <a:cxnLst/>
              <a:rect l="l" t="t" r="r" b="b"/>
              <a:pathLst>
                <a:path w="2124" h="5115" extrusionOk="0">
                  <a:moveTo>
                    <a:pt x="2052" y="0"/>
                  </a:moveTo>
                  <a:cubicBezTo>
                    <a:pt x="1998" y="0"/>
                    <a:pt x="1684" y="606"/>
                    <a:pt x="1370" y="1234"/>
                  </a:cubicBezTo>
                  <a:cubicBezTo>
                    <a:pt x="1096" y="1850"/>
                    <a:pt x="845" y="2489"/>
                    <a:pt x="845" y="2489"/>
                  </a:cubicBezTo>
                  <a:cubicBezTo>
                    <a:pt x="845" y="2489"/>
                    <a:pt x="640" y="3151"/>
                    <a:pt x="434" y="3790"/>
                  </a:cubicBezTo>
                  <a:cubicBezTo>
                    <a:pt x="206" y="4452"/>
                    <a:pt x="1" y="5091"/>
                    <a:pt x="69" y="5114"/>
                  </a:cubicBezTo>
                  <a:cubicBezTo>
                    <a:pt x="70" y="5114"/>
                    <a:pt x="71" y="5115"/>
                    <a:pt x="72" y="5115"/>
                  </a:cubicBezTo>
                  <a:cubicBezTo>
                    <a:pt x="126" y="5115"/>
                    <a:pt x="440" y="4509"/>
                    <a:pt x="754" y="3904"/>
                  </a:cubicBezTo>
                  <a:cubicBezTo>
                    <a:pt x="1005" y="3265"/>
                    <a:pt x="1279" y="2626"/>
                    <a:pt x="1279" y="2626"/>
                  </a:cubicBezTo>
                  <a:cubicBezTo>
                    <a:pt x="1279" y="2626"/>
                    <a:pt x="1484" y="1987"/>
                    <a:pt x="1690" y="1325"/>
                  </a:cubicBezTo>
                  <a:cubicBezTo>
                    <a:pt x="1918" y="686"/>
                    <a:pt x="2123" y="24"/>
                    <a:pt x="2055" y="1"/>
                  </a:cubicBezTo>
                  <a:cubicBezTo>
                    <a:pt x="2054" y="1"/>
                    <a:pt x="2053" y="0"/>
                    <a:pt x="2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56"/>
            <p:cNvSpPr/>
            <p:nvPr/>
          </p:nvSpPr>
          <p:spPr>
            <a:xfrm>
              <a:off x="4447100" y="2977025"/>
              <a:ext cx="152950" cy="677950"/>
            </a:xfrm>
            <a:custGeom>
              <a:avLst/>
              <a:gdLst/>
              <a:ahLst/>
              <a:cxnLst/>
              <a:rect l="l" t="t" r="r" b="b"/>
              <a:pathLst>
                <a:path w="6118" h="27118" extrusionOk="0">
                  <a:moveTo>
                    <a:pt x="6095" y="1"/>
                  </a:moveTo>
                  <a:cubicBezTo>
                    <a:pt x="6072" y="1"/>
                    <a:pt x="5981" y="183"/>
                    <a:pt x="5775" y="526"/>
                  </a:cubicBezTo>
                  <a:cubicBezTo>
                    <a:pt x="5684" y="686"/>
                    <a:pt x="5593" y="914"/>
                    <a:pt x="5479" y="1165"/>
                  </a:cubicBezTo>
                  <a:cubicBezTo>
                    <a:pt x="5364" y="1393"/>
                    <a:pt x="5273" y="1690"/>
                    <a:pt x="5159" y="1987"/>
                  </a:cubicBezTo>
                  <a:cubicBezTo>
                    <a:pt x="4680" y="3219"/>
                    <a:pt x="4360" y="4954"/>
                    <a:pt x="3995" y="6643"/>
                  </a:cubicBezTo>
                  <a:cubicBezTo>
                    <a:pt x="3219" y="10044"/>
                    <a:pt x="2466" y="13422"/>
                    <a:pt x="2466" y="13422"/>
                  </a:cubicBezTo>
                  <a:cubicBezTo>
                    <a:pt x="2466" y="13422"/>
                    <a:pt x="1690" y="16823"/>
                    <a:pt x="1005" y="20247"/>
                  </a:cubicBezTo>
                  <a:cubicBezTo>
                    <a:pt x="708" y="21959"/>
                    <a:pt x="366" y="23671"/>
                    <a:pt x="229" y="24949"/>
                  </a:cubicBezTo>
                  <a:cubicBezTo>
                    <a:pt x="160" y="25611"/>
                    <a:pt x="115" y="26159"/>
                    <a:pt x="69" y="26524"/>
                  </a:cubicBezTo>
                  <a:cubicBezTo>
                    <a:pt x="23" y="26912"/>
                    <a:pt x="0" y="27117"/>
                    <a:pt x="23" y="27117"/>
                  </a:cubicBezTo>
                  <a:cubicBezTo>
                    <a:pt x="46" y="27117"/>
                    <a:pt x="92" y="26912"/>
                    <a:pt x="160" y="26524"/>
                  </a:cubicBezTo>
                  <a:cubicBezTo>
                    <a:pt x="229" y="26159"/>
                    <a:pt x="320" y="25634"/>
                    <a:pt x="411" y="24995"/>
                  </a:cubicBezTo>
                  <a:cubicBezTo>
                    <a:pt x="594" y="23694"/>
                    <a:pt x="982" y="22004"/>
                    <a:pt x="1324" y="20293"/>
                  </a:cubicBezTo>
                  <a:cubicBezTo>
                    <a:pt x="2078" y="16914"/>
                    <a:pt x="2922" y="13513"/>
                    <a:pt x="2922" y="13513"/>
                  </a:cubicBezTo>
                  <a:cubicBezTo>
                    <a:pt x="2922" y="13513"/>
                    <a:pt x="2968" y="13308"/>
                    <a:pt x="3036" y="12943"/>
                  </a:cubicBezTo>
                  <a:cubicBezTo>
                    <a:pt x="3128" y="12555"/>
                    <a:pt x="3219" y="12030"/>
                    <a:pt x="3356" y="11391"/>
                  </a:cubicBezTo>
                  <a:cubicBezTo>
                    <a:pt x="3630" y="10112"/>
                    <a:pt x="3972" y="8401"/>
                    <a:pt x="4314" y="6712"/>
                  </a:cubicBezTo>
                  <a:cubicBezTo>
                    <a:pt x="4634" y="5000"/>
                    <a:pt x="4908" y="3288"/>
                    <a:pt x="5319" y="2032"/>
                  </a:cubicBezTo>
                  <a:cubicBezTo>
                    <a:pt x="5433" y="1736"/>
                    <a:pt x="5524" y="1439"/>
                    <a:pt x="5615" y="1211"/>
                  </a:cubicBezTo>
                  <a:cubicBezTo>
                    <a:pt x="5707" y="960"/>
                    <a:pt x="5798" y="731"/>
                    <a:pt x="5867" y="572"/>
                  </a:cubicBezTo>
                  <a:cubicBezTo>
                    <a:pt x="6026" y="206"/>
                    <a:pt x="6118" y="1"/>
                    <a:pt x="6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56"/>
            <p:cNvSpPr/>
            <p:nvPr/>
          </p:nvSpPr>
          <p:spPr>
            <a:xfrm>
              <a:off x="4684475" y="2993575"/>
              <a:ext cx="13150" cy="139275"/>
            </a:xfrm>
            <a:custGeom>
              <a:avLst/>
              <a:gdLst/>
              <a:ahLst/>
              <a:cxnLst/>
              <a:rect l="l" t="t" r="r" b="b"/>
              <a:pathLst>
                <a:path w="526" h="5571" extrusionOk="0">
                  <a:moveTo>
                    <a:pt x="69" y="1"/>
                  </a:moveTo>
                  <a:cubicBezTo>
                    <a:pt x="1" y="1"/>
                    <a:pt x="24" y="708"/>
                    <a:pt x="46" y="1393"/>
                  </a:cubicBezTo>
                  <a:cubicBezTo>
                    <a:pt x="46" y="2101"/>
                    <a:pt x="46" y="2786"/>
                    <a:pt x="46" y="2786"/>
                  </a:cubicBezTo>
                  <a:cubicBezTo>
                    <a:pt x="46" y="2786"/>
                    <a:pt x="92" y="3493"/>
                    <a:pt x="138" y="4178"/>
                  </a:cubicBezTo>
                  <a:cubicBezTo>
                    <a:pt x="183" y="4885"/>
                    <a:pt x="252" y="5570"/>
                    <a:pt x="320" y="5570"/>
                  </a:cubicBezTo>
                  <a:cubicBezTo>
                    <a:pt x="389" y="5570"/>
                    <a:pt x="434" y="4885"/>
                    <a:pt x="480" y="4178"/>
                  </a:cubicBezTo>
                  <a:lnTo>
                    <a:pt x="526" y="2786"/>
                  </a:lnTo>
                  <a:cubicBezTo>
                    <a:pt x="526" y="2786"/>
                    <a:pt x="457" y="2078"/>
                    <a:pt x="389" y="1370"/>
                  </a:cubicBezTo>
                  <a:cubicBezTo>
                    <a:pt x="252" y="686"/>
                    <a:pt x="138" y="1"/>
                    <a:pt x="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56"/>
            <p:cNvSpPr/>
            <p:nvPr/>
          </p:nvSpPr>
          <p:spPr>
            <a:xfrm>
              <a:off x="4810600" y="2987875"/>
              <a:ext cx="225975" cy="610025"/>
            </a:xfrm>
            <a:custGeom>
              <a:avLst/>
              <a:gdLst/>
              <a:ahLst/>
              <a:cxnLst/>
              <a:rect l="l" t="t" r="r" b="b"/>
              <a:pathLst>
                <a:path w="9039" h="24401" extrusionOk="0">
                  <a:moveTo>
                    <a:pt x="23" y="1"/>
                  </a:moveTo>
                  <a:cubicBezTo>
                    <a:pt x="0" y="1"/>
                    <a:pt x="46" y="206"/>
                    <a:pt x="137" y="548"/>
                  </a:cubicBezTo>
                  <a:cubicBezTo>
                    <a:pt x="183" y="708"/>
                    <a:pt x="228" y="936"/>
                    <a:pt x="297" y="1165"/>
                  </a:cubicBezTo>
                  <a:cubicBezTo>
                    <a:pt x="365" y="1416"/>
                    <a:pt x="457" y="1667"/>
                    <a:pt x="571" y="1964"/>
                  </a:cubicBezTo>
                  <a:cubicBezTo>
                    <a:pt x="982" y="3128"/>
                    <a:pt x="1712" y="4588"/>
                    <a:pt x="2442" y="6049"/>
                  </a:cubicBezTo>
                  <a:cubicBezTo>
                    <a:pt x="2625" y="6414"/>
                    <a:pt x="2808" y="6780"/>
                    <a:pt x="2990" y="7145"/>
                  </a:cubicBezTo>
                  <a:cubicBezTo>
                    <a:pt x="3173" y="7510"/>
                    <a:pt x="3333" y="7852"/>
                    <a:pt x="3492" y="8218"/>
                  </a:cubicBezTo>
                  <a:cubicBezTo>
                    <a:pt x="3789" y="8902"/>
                    <a:pt x="4086" y="9564"/>
                    <a:pt x="4269" y="10135"/>
                  </a:cubicBezTo>
                  <a:cubicBezTo>
                    <a:pt x="4679" y="11299"/>
                    <a:pt x="4930" y="12052"/>
                    <a:pt x="4930" y="12052"/>
                  </a:cubicBezTo>
                  <a:cubicBezTo>
                    <a:pt x="4930" y="12052"/>
                    <a:pt x="5022" y="12235"/>
                    <a:pt x="5136" y="12577"/>
                  </a:cubicBezTo>
                  <a:cubicBezTo>
                    <a:pt x="5273" y="12920"/>
                    <a:pt x="5433" y="13376"/>
                    <a:pt x="5615" y="13970"/>
                  </a:cubicBezTo>
                  <a:cubicBezTo>
                    <a:pt x="5980" y="15134"/>
                    <a:pt x="6483" y="16686"/>
                    <a:pt x="6939" y="18238"/>
                  </a:cubicBezTo>
                  <a:cubicBezTo>
                    <a:pt x="7167" y="19014"/>
                    <a:pt x="7418" y="19790"/>
                    <a:pt x="7624" y="20520"/>
                  </a:cubicBezTo>
                  <a:cubicBezTo>
                    <a:pt x="7875" y="21251"/>
                    <a:pt x="8103" y="21913"/>
                    <a:pt x="8309" y="22506"/>
                  </a:cubicBezTo>
                  <a:cubicBezTo>
                    <a:pt x="8514" y="23077"/>
                    <a:pt x="8697" y="23556"/>
                    <a:pt x="8811" y="23899"/>
                  </a:cubicBezTo>
                  <a:cubicBezTo>
                    <a:pt x="8925" y="24218"/>
                    <a:pt x="9016" y="24401"/>
                    <a:pt x="9016" y="24401"/>
                  </a:cubicBezTo>
                  <a:cubicBezTo>
                    <a:pt x="9039" y="24401"/>
                    <a:pt x="8993" y="24195"/>
                    <a:pt x="8902" y="23853"/>
                  </a:cubicBezTo>
                  <a:cubicBezTo>
                    <a:pt x="8788" y="23511"/>
                    <a:pt x="8651" y="23031"/>
                    <a:pt x="8491" y="22438"/>
                  </a:cubicBezTo>
                  <a:cubicBezTo>
                    <a:pt x="8309" y="21867"/>
                    <a:pt x="8103" y="21182"/>
                    <a:pt x="7898" y="20452"/>
                  </a:cubicBezTo>
                  <a:cubicBezTo>
                    <a:pt x="7692" y="19722"/>
                    <a:pt x="7464" y="18946"/>
                    <a:pt x="7259" y="18147"/>
                  </a:cubicBezTo>
                  <a:cubicBezTo>
                    <a:pt x="6825" y="16595"/>
                    <a:pt x="6368" y="15020"/>
                    <a:pt x="6026" y="13856"/>
                  </a:cubicBezTo>
                  <a:cubicBezTo>
                    <a:pt x="5866" y="13262"/>
                    <a:pt x="5707" y="12783"/>
                    <a:pt x="5570" y="12440"/>
                  </a:cubicBezTo>
                  <a:cubicBezTo>
                    <a:pt x="5455" y="12121"/>
                    <a:pt x="5387" y="11915"/>
                    <a:pt x="5387" y="11915"/>
                  </a:cubicBezTo>
                  <a:cubicBezTo>
                    <a:pt x="5387" y="11915"/>
                    <a:pt x="5113" y="11162"/>
                    <a:pt x="4679" y="9998"/>
                  </a:cubicBezTo>
                  <a:cubicBezTo>
                    <a:pt x="4474" y="9427"/>
                    <a:pt x="4177" y="8765"/>
                    <a:pt x="3858" y="8058"/>
                  </a:cubicBezTo>
                  <a:cubicBezTo>
                    <a:pt x="3675" y="7716"/>
                    <a:pt x="3515" y="7373"/>
                    <a:pt x="3333" y="7008"/>
                  </a:cubicBezTo>
                  <a:cubicBezTo>
                    <a:pt x="3127" y="6643"/>
                    <a:pt x="2945" y="6278"/>
                    <a:pt x="2739" y="5912"/>
                  </a:cubicBezTo>
                  <a:cubicBezTo>
                    <a:pt x="1963" y="4474"/>
                    <a:pt x="1187" y="3036"/>
                    <a:pt x="731" y="1895"/>
                  </a:cubicBezTo>
                  <a:cubicBezTo>
                    <a:pt x="616" y="1621"/>
                    <a:pt x="502" y="1370"/>
                    <a:pt x="411" y="1119"/>
                  </a:cubicBezTo>
                  <a:cubicBezTo>
                    <a:pt x="343" y="891"/>
                    <a:pt x="274" y="685"/>
                    <a:pt x="228" y="526"/>
                  </a:cubicBezTo>
                  <a:cubicBezTo>
                    <a:pt x="114" y="183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56"/>
            <p:cNvSpPr/>
            <p:nvPr/>
          </p:nvSpPr>
          <p:spPr>
            <a:xfrm>
              <a:off x="4952100" y="3086600"/>
              <a:ext cx="149550" cy="255675"/>
            </a:xfrm>
            <a:custGeom>
              <a:avLst/>
              <a:gdLst/>
              <a:ahLst/>
              <a:cxnLst/>
              <a:rect l="l" t="t" r="r" b="b"/>
              <a:pathLst>
                <a:path w="5982" h="10227" extrusionOk="0">
                  <a:moveTo>
                    <a:pt x="117" y="0"/>
                  </a:moveTo>
                  <a:cubicBezTo>
                    <a:pt x="116" y="0"/>
                    <a:pt x="115" y="0"/>
                    <a:pt x="115" y="0"/>
                  </a:cubicBezTo>
                  <a:cubicBezTo>
                    <a:pt x="1" y="46"/>
                    <a:pt x="2671" y="5273"/>
                    <a:pt x="2671" y="5273"/>
                  </a:cubicBezTo>
                  <a:cubicBezTo>
                    <a:pt x="2671" y="5273"/>
                    <a:pt x="5711" y="10227"/>
                    <a:pt x="5864" y="10227"/>
                  </a:cubicBezTo>
                  <a:cubicBezTo>
                    <a:pt x="5865" y="10227"/>
                    <a:pt x="5866" y="10227"/>
                    <a:pt x="5867" y="10226"/>
                  </a:cubicBezTo>
                  <a:cubicBezTo>
                    <a:pt x="5981" y="10158"/>
                    <a:pt x="3082" y="5068"/>
                    <a:pt x="3082" y="5068"/>
                  </a:cubicBezTo>
                  <a:cubicBezTo>
                    <a:pt x="3082" y="5068"/>
                    <a:pt x="254" y="0"/>
                    <a:pt x="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56"/>
            <p:cNvSpPr/>
            <p:nvPr/>
          </p:nvSpPr>
          <p:spPr>
            <a:xfrm>
              <a:off x="4601750" y="3284025"/>
              <a:ext cx="31400" cy="267650"/>
            </a:xfrm>
            <a:custGeom>
              <a:avLst/>
              <a:gdLst/>
              <a:ahLst/>
              <a:cxnLst/>
              <a:rect l="l" t="t" r="r" b="b"/>
              <a:pathLst>
                <a:path w="1256" h="10706" extrusionOk="0">
                  <a:moveTo>
                    <a:pt x="1119" y="1"/>
                  </a:moveTo>
                  <a:lnTo>
                    <a:pt x="1119" y="1"/>
                  </a:lnTo>
                  <a:cubicBezTo>
                    <a:pt x="1004" y="1"/>
                    <a:pt x="388" y="5342"/>
                    <a:pt x="388" y="5342"/>
                  </a:cubicBezTo>
                  <a:cubicBezTo>
                    <a:pt x="388" y="5342"/>
                    <a:pt x="0" y="10683"/>
                    <a:pt x="137" y="10706"/>
                  </a:cubicBezTo>
                  <a:cubicBezTo>
                    <a:pt x="251" y="10706"/>
                    <a:pt x="867" y="5365"/>
                    <a:pt x="867" y="5365"/>
                  </a:cubicBezTo>
                  <a:cubicBezTo>
                    <a:pt x="867" y="5365"/>
                    <a:pt x="1256" y="24"/>
                    <a:pt x="1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56"/>
            <p:cNvSpPr/>
            <p:nvPr/>
          </p:nvSpPr>
          <p:spPr>
            <a:xfrm>
              <a:off x="4473350" y="2684275"/>
              <a:ext cx="27975" cy="106275"/>
            </a:xfrm>
            <a:custGeom>
              <a:avLst/>
              <a:gdLst/>
              <a:ahLst/>
              <a:cxnLst/>
              <a:rect l="l" t="t" r="r" b="b"/>
              <a:pathLst>
                <a:path w="1119" h="4251" extrusionOk="0">
                  <a:moveTo>
                    <a:pt x="620" y="0"/>
                  </a:moveTo>
                  <a:cubicBezTo>
                    <a:pt x="612" y="0"/>
                    <a:pt x="603" y="1"/>
                    <a:pt x="594" y="2"/>
                  </a:cubicBezTo>
                  <a:cubicBezTo>
                    <a:pt x="388" y="47"/>
                    <a:pt x="229" y="412"/>
                    <a:pt x="229" y="823"/>
                  </a:cubicBezTo>
                  <a:cubicBezTo>
                    <a:pt x="251" y="1197"/>
                    <a:pt x="421" y="1486"/>
                    <a:pt x="638" y="1486"/>
                  </a:cubicBezTo>
                  <a:cubicBezTo>
                    <a:pt x="646" y="1486"/>
                    <a:pt x="654" y="1486"/>
                    <a:pt x="662" y="1485"/>
                  </a:cubicBezTo>
                  <a:cubicBezTo>
                    <a:pt x="868" y="1440"/>
                    <a:pt x="1028" y="1074"/>
                    <a:pt x="1028" y="663"/>
                  </a:cubicBezTo>
                  <a:cubicBezTo>
                    <a:pt x="1006" y="269"/>
                    <a:pt x="836" y="0"/>
                    <a:pt x="620" y="0"/>
                  </a:cubicBezTo>
                  <a:close/>
                  <a:moveTo>
                    <a:pt x="570" y="2189"/>
                  </a:moveTo>
                  <a:cubicBezTo>
                    <a:pt x="555" y="2189"/>
                    <a:pt x="540" y="2190"/>
                    <a:pt x="525" y="2193"/>
                  </a:cubicBezTo>
                  <a:cubicBezTo>
                    <a:pt x="229" y="2261"/>
                    <a:pt x="0" y="2763"/>
                    <a:pt x="0" y="3311"/>
                  </a:cubicBezTo>
                  <a:cubicBezTo>
                    <a:pt x="22" y="3853"/>
                    <a:pt x="270" y="4250"/>
                    <a:pt x="549" y="4250"/>
                  </a:cubicBezTo>
                  <a:cubicBezTo>
                    <a:pt x="564" y="4250"/>
                    <a:pt x="579" y="4249"/>
                    <a:pt x="594" y="4247"/>
                  </a:cubicBezTo>
                  <a:cubicBezTo>
                    <a:pt x="891" y="4201"/>
                    <a:pt x="1119" y="3699"/>
                    <a:pt x="1096" y="3129"/>
                  </a:cubicBezTo>
                  <a:cubicBezTo>
                    <a:pt x="1074" y="2587"/>
                    <a:pt x="847" y="2189"/>
                    <a:pt x="570" y="218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56"/>
            <p:cNvSpPr/>
            <p:nvPr/>
          </p:nvSpPr>
          <p:spPr>
            <a:xfrm>
              <a:off x="4254800" y="3403825"/>
              <a:ext cx="52525" cy="101650"/>
            </a:xfrm>
            <a:custGeom>
              <a:avLst/>
              <a:gdLst/>
              <a:ahLst/>
              <a:cxnLst/>
              <a:rect l="l" t="t" r="r" b="b"/>
              <a:pathLst>
                <a:path w="2101" h="4066" extrusionOk="0">
                  <a:moveTo>
                    <a:pt x="1758" y="1"/>
                  </a:moveTo>
                  <a:cubicBezTo>
                    <a:pt x="1556" y="1"/>
                    <a:pt x="1297" y="290"/>
                    <a:pt x="1187" y="664"/>
                  </a:cubicBezTo>
                  <a:cubicBezTo>
                    <a:pt x="1073" y="1075"/>
                    <a:pt x="1142" y="1395"/>
                    <a:pt x="1370" y="1417"/>
                  </a:cubicBezTo>
                  <a:cubicBezTo>
                    <a:pt x="1378" y="1418"/>
                    <a:pt x="1386" y="1419"/>
                    <a:pt x="1395" y="1419"/>
                  </a:cubicBezTo>
                  <a:cubicBezTo>
                    <a:pt x="1616" y="1419"/>
                    <a:pt x="1854" y="1129"/>
                    <a:pt x="1986" y="755"/>
                  </a:cubicBezTo>
                  <a:cubicBezTo>
                    <a:pt x="2100" y="367"/>
                    <a:pt x="2009" y="25"/>
                    <a:pt x="1781" y="2"/>
                  </a:cubicBezTo>
                  <a:cubicBezTo>
                    <a:pt x="1773" y="1"/>
                    <a:pt x="1766" y="1"/>
                    <a:pt x="1758" y="1"/>
                  </a:cubicBezTo>
                  <a:close/>
                  <a:moveTo>
                    <a:pt x="982" y="2056"/>
                  </a:moveTo>
                  <a:cubicBezTo>
                    <a:pt x="688" y="2056"/>
                    <a:pt x="316" y="2481"/>
                    <a:pt x="160" y="3015"/>
                  </a:cubicBezTo>
                  <a:cubicBezTo>
                    <a:pt x="0" y="3563"/>
                    <a:pt x="114" y="4019"/>
                    <a:pt x="434" y="4065"/>
                  </a:cubicBezTo>
                  <a:cubicBezTo>
                    <a:pt x="442" y="4066"/>
                    <a:pt x="449" y="4066"/>
                    <a:pt x="457" y="4066"/>
                  </a:cubicBezTo>
                  <a:cubicBezTo>
                    <a:pt x="750" y="4066"/>
                    <a:pt x="1123" y="3640"/>
                    <a:pt x="1279" y="3106"/>
                  </a:cubicBezTo>
                  <a:cubicBezTo>
                    <a:pt x="1438" y="2559"/>
                    <a:pt x="1324" y="2102"/>
                    <a:pt x="1005" y="2056"/>
                  </a:cubicBezTo>
                  <a:cubicBezTo>
                    <a:pt x="997" y="2056"/>
                    <a:pt x="990" y="2056"/>
                    <a:pt x="982" y="205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56"/>
            <p:cNvSpPr/>
            <p:nvPr/>
          </p:nvSpPr>
          <p:spPr>
            <a:xfrm>
              <a:off x="4438550" y="2875450"/>
              <a:ext cx="532975" cy="146675"/>
            </a:xfrm>
            <a:custGeom>
              <a:avLst/>
              <a:gdLst/>
              <a:ahLst/>
              <a:cxnLst/>
              <a:rect l="l" t="t" r="r" b="b"/>
              <a:pathLst>
                <a:path w="21319" h="5867" extrusionOk="0">
                  <a:moveTo>
                    <a:pt x="0" y="1"/>
                  </a:moveTo>
                  <a:lnTo>
                    <a:pt x="0" y="1"/>
                  </a:lnTo>
                  <a:cubicBezTo>
                    <a:pt x="114" y="2238"/>
                    <a:pt x="274" y="3858"/>
                    <a:pt x="274" y="3858"/>
                  </a:cubicBezTo>
                  <a:cubicBezTo>
                    <a:pt x="274" y="3858"/>
                    <a:pt x="251" y="3904"/>
                    <a:pt x="206" y="4018"/>
                  </a:cubicBezTo>
                  <a:cubicBezTo>
                    <a:pt x="2976" y="4789"/>
                    <a:pt x="7738" y="5867"/>
                    <a:pt x="12823" y="5867"/>
                  </a:cubicBezTo>
                  <a:cubicBezTo>
                    <a:pt x="15572" y="5867"/>
                    <a:pt x="18416" y="5552"/>
                    <a:pt x="21091" y="4703"/>
                  </a:cubicBezTo>
                  <a:cubicBezTo>
                    <a:pt x="21113" y="4292"/>
                    <a:pt x="21205" y="2694"/>
                    <a:pt x="21319" y="640"/>
                  </a:cubicBezTo>
                  <a:lnTo>
                    <a:pt x="21319" y="640"/>
                  </a:lnTo>
                  <a:cubicBezTo>
                    <a:pt x="19249" y="1085"/>
                    <a:pt x="16285" y="1511"/>
                    <a:pt x="12564" y="1511"/>
                  </a:cubicBezTo>
                  <a:cubicBezTo>
                    <a:pt x="9023" y="1511"/>
                    <a:pt x="4797" y="112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56"/>
            <p:cNvSpPr/>
            <p:nvPr/>
          </p:nvSpPr>
          <p:spPr>
            <a:xfrm>
              <a:off x="4441975" y="2888025"/>
              <a:ext cx="529550" cy="134100"/>
            </a:xfrm>
            <a:custGeom>
              <a:avLst/>
              <a:gdLst/>
              <a:ahLst/>
              <a:cxnLst/>
              <a:rect l="l" t="t" r="r" b="b"/>
              <a:pathLst>
                <a:path w="21182" h="5364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6072" y="1803"/>
                    <a:pt x="14494" y="1621"/>
                    <a:pt x="14768" y="3059"/>
                  </a:cubicBezTo>
                  <a:cubicBezTo>
                    <a:pt x="14911" y="3764"/>
                    <a:pt x="13751" y="4025"/>
                    <a:pt x="11955" y="4025"/>
                  </a:cubicBezTo>
                  <a:cubicBezTo>
                    <a:pt x="9738" y="4025"/>
                    <a:pt x="6552" y="3627"/>
                    <a:pt x="3652" y="3173"/>
                  </a:cubicBezTo>
                  <a:cubicBezTo>
                    <a:pt x="1643" y="2876"/>
                    <a:pt x="548" y="2260"/>
                    <a:pt x="0" y="1621"/>
                  </a:cubicBezTo>
                  <a:lnTo>
                    <a:pt x="0" y="1621"/>
                  </a:lnTo>
                  <a:cubicBezTo>
                    <a:pt x="69" y="2694"/>
                    <a:pt x="137" y="3355"/>
                    <a:pt x="137" y="3355"/>
                  </a:cubicBezTo>
                  <a:cubicBezTo>
                    <a:pt x="137" y="3355"/>
                    <a:pt x="114" y="3401"/>
                    <a:pt x="69" y="3515"/>
                  </a:cubicBezTo>
                  <a:cubicBezTo>
                    <a:pt x="2839" y="4286"/>
                    <a:pt x="7601" y="5364"/>
                    <a:pt x="12686" y="5364"/>
                  </a:cubicBezTo>
                  <a:cubicBezTo>
                    <a:pt x="15435" y="5364"/>
                    <a:pt x="18279" y="5049"/>
                    <a:pt x="20954" y="4200"/>
                  </a:cubicBezTo>
                  <a:cubicBezTo>
                    <a:pt x="20976" y="3789"/>
                    <a:pt x="21068" y="2191"/>
                    <a:pt x="21182" y="137"/>
                  </a:cubicBezTo>
                  <a:lnTo>
                    <a:pt x="21182" y="137"/>
                  </a:lnTo>
                  <a:cubicBezTo>
                    <a:pt x="19109" y="582"/>
                    <a:pt x="16144" y="1006"/>
                    <a:pt x="12416" y="1006"/>
                  </a:cubicBezTo>
                  <a:cubicBezTo>
                    <a:pt x="9453" y="1006"/>
                    <a:pt x="6007" y="738"/>
                    <a:pt x="214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56"/>
            <p:cNvSpPr/>
            <p:nvPr/>
          </p:nvSpPr>
          <p:spPr>
            <a:xfrm>
              <a:off x="4463075" y="2898625"/>
              <a:ext cx="79350" cy="33250"/>
            </a:xfrm>
            <a:custGeom>
              <a:avLst/>
              <a:gdLst/>
              <a:ahLst/>
              <a:cxnLst/>
              <a:rect l="l" t="t" r="r" b="b"/>
              <a:pathLst>
                <a:path w="3174" h="1330" extrusionOk="0">
                  <a:moveTo>
                    <a:pt x="457" y="1"/>
                  </a:moveTo>
                  <a:cubicBezTo>
                    <a:pt x="220" y="1"/>
                    <a:pt x="54" y="77"/>
                    <a:pt x="23" y="215"/>
                  </a:cubicBezTo>
                  <a:cubicBezTo>
                    <a:pt x="1" y="421"/>
                    <a:pt x="320" y="695"/>
                    <a:pt x="754" y="809"/>
                  </a:cubicBezTo>
                  <a:cubicBezTo>
                    <a:pt x="876" y="843"/>
                    <a:pt x="994" y="858"/>
                    <a:pt x="1101" y="858"/>
                  </a:cubicBezTo>
                  <a:cubicBezTo>
                    <a:pt x="1354" y="858"/>
                    <a:pt x="1543" y="770"/>
                    <a:pt x="1576" y="626"/>
                  </a:cubicBezTo>
                  <a:cubicBezTo>
                    <a:pt x="1598" y="421"/>
                    <a:pt x="1256" y="170"/>
                    <a:pt x="845" y="55"/>
                  </a:cubicBezTo>
                  <a:cubicBezTo>
                    <a:pt x="704" y="18"/>
                    <a:pt x="572" y="1"/>
                    <a:pt x="457" y="1"/>
                  </a:cubicBezTo>
                  <a:close/>
                  <a:moveTo>
                    <a:pt x="2383" y="721"/>
                  </a:moveTo>
                  <a:cubicBezTo>
                    <a:pt x="2204" y="721"/>
                    <a:pt x="2071" y="783"/>
                    <a:pt x="2055" y="877"/>
                  </a:cubicBezTo>
                  <a:cubicBezTo>
                    <a:pt x="2055" y="1014"/>
                    <a:pt x="2283" y="1220"/>
                    <a:pt x="2580" y="1288"/>
                  </a:cubicBezTo>
                  <a:cubicBezTo>
                    <a:pt x="2673" y="1317"/>
                    <a:pt x="2764" y="1330"/>
                    <a:pt x="2845" y="1330"/>
                  </a:cubicBezTo>
                  <a:cubicBezTo>
                    <a:pt x="3024" y="1330"/>
                    <a:pt x="3158" y="1268"/>
                    <a:pt x="3173" y="1174"/>
                  </a:cubicBezTo>
                  <a:cubicBezTo>
                    <a:pt x="3173" y="1014"/>
                    <a:pt x="2945" y="832"/>
                    <a:pt x="2648" y="763"/>
                  </a:cubicBezTo>
                  <a:cubicBezTo>
                    <a:pt x="2555" y="734"/>
                    <a:pt x="2464" y="721"/>
                    <a:pt x="2383" y="72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56"/>
            <p:cNvSpPr/>
            <p:nvPr/>
          </p:nvSpPr>
          <p:spPr>
            <a:xfrm>
              <a:off x="4487050" y="2504500"/>
              <a:ext cx="427650" cy="185275"/>
            </a:xfrm>
            <a:custGeom>
              <a:avLst/>
              <a:gdLst/>
              <a:ahLst/>
              <a:cxnLst/>
              <a:rect l="l" t="t" r="r" b="b"/>
              <a:pathLst>
                <a:path w="17106" h="7411" extrusionOk="0">
                  <a:moveTo>
                    <a:pt x="10529" y="0"/>
                  </a:moveTo>
                  <a:cubicBezTo>
                    <a:pt x="8964" y="0"/>
                    <a:pt x="7016" y="296"/>
                    <a:pt x="4634" y="1007"/>
                  </a:cubicBezTo>
                  <a:cubicBezTo>
                    <a:pt x="4634" y="1007"/>
                    <a:pt x="0" y="3769"/>
                    <a:pt x="1986" y="5914"/>
                  </a:cubicBezTo>
                  <a:cubicBezTo>
                    <a:pt x="2492" y="6467"/>
                    <a:pt x="3101" y="6672"/>
                    <a:pt x="3729" y="6672"/>
                  </a:cubicBezTo>
                  <a:cubicBezTo>
                    <a:pt x="5565" y="6672"/>
                    <a:pt x="7555" y="4910"/>
                    <a:pt x="7555" y="4910"/>
                  </a:cubicBezTo>
                  <a:cubicBezTo>
                    <a:pt x="7555" y="4910"/>
                    <a:pt x="8748" y="7411"/>
                    <a:pt x="11330" y="7411"/>
                  </a:cubicBezTo>
                  <a:cubicBezTo>
                    <a:pt x="11983" y="7411"/>
                    <a:pt x="12725" y="7251"/>
                    <a:pt x="13558" y="6850"/>
                  </a:cubicBezTo>
                  <a:cubicBezTo>
                    <a:pt x="16896" y="5228"/>
                    <a:pt x="17105" y="0"/>
                    <a:pt x="1052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56"/>
            <p:cNvSpPr/>
            <p:nvPr/>
          </p:nvSpPr>
          <p:spPr>
            <a:xfrm>
              <a:off x="4486475" y="2478250"/>
              <a:ext cx="427650" cy="185350"/>
            </a:xfrm>
            <a:custGeom>
              <a:avLst/>
              <a:gdLst/>
              <a:ahLst/>
              <a:cxnLst/>
              <a:rect l="l" t="t" r="r" b="b"/>
              <a:pathLst>
                <a:path w="17106" h="7414" extrusionOk="0">
                  <a:moveTo>
                    <a:pt x="10529" y="0"/>
                  </a:moveTo>
                  <a:cubicBezTo>
                    <a:pt x="8965" y="0"/>
                    <a:pt x="7016" y="296"/>
                    <a:pt x="4634" y="1007"/>
                  </a:cubicBezTo>
                  <a:cubicBezTo>
                    <a:pt x="4634" y="1007"/>
                    <a:pt x="0" y="3769"/>
                    <a:pt x="1986" y="5937"/>
                  </a:cubicBezTo>
                  <a:cubicBezTo>
                    <a:pt x="2491" y="6482"/>
                    <a:pt x="3098" y="6686"/>
                    <a:pt x="3724" y="6686"/>
                  </a:cubicBezTo>
                  <a:cubicBezTo>
                    <a:pt x="5562" y="6686"/>
                    <a:pt x="7556" y="4933"/>
                    <a:pt x="7556" y="4933"/>
                  </a:cubicBezTo>
                  <a:cubicBezTo>
                    <a:pt x="7556" y="4933"/>
                    <a:pt x="8745" y="7413"/>
                    <a:pt x="11321" y="7413"/>
                  </a:cubicBezTo>
                  <a:cubicBezTo>
                    <a:pt x="11976" y="7413"/>
                    <a:pt x="12721" y="7253"/>
                    <a:pt x="13559" y="6850"/>
                  </a:cubicBezTo>
                  <a:cubicBezTo>
                    <a:pt x="16896" y="5228"/>
                    <a:pt x="17105" y="0"/>
                    <a:pt x="10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56"/>
            <p:cNvSpPr/>
            <p:nvPr/>
          </p:nvSpPr>
          <p:spPr>
            <a:xfrm>
              <a:off x="4521850" y="2478300"/>
              <a:ext cx="392050" cy="185525"/>
            </a:xfrm>
            <a:custGeom>
              <a:avLst/>
              <a:gdLst/>
              <a:ahLst/>
              <a:cxnLst/>
              <a:rect l="l" t="t" r="r" b="b"/>
              <a:pathLst>
                <a:path w="15682" h="7421" extrusionOk="0">
                  <a:moveTo>
                    <a:pt x="9154" y="1"/>
                  </a:moveTo>
                  <a:cubicBezTo>
                    <a:pt x="8218" y="183"/>
                    <a:pt x="7213" y="434"/>
                    <a:pt x="6141" y="571"/>
                  </a:cubicBezTo>
                  <a:cubicBezTo>
                    <a:pt x="2625" y="1005"/>
                    <a:pt x="3265" y="2945"/>
                    <a:pt x="3265" y="2945"/>
                  </a:cubicBezTo>
                  <a:cubicBezTo>
                    <a:pt x="4675" y="3866"/>
                    <a:pt x="6106" y="4236"/>
                    <a:pt x="7437" y="4236"/>
                  </a:cubicBezTo>
                  <a:cubicBezTo>
                    <a:pt x="9209" y="4236"/>
                    <a:pt x="10804" y="3580"/>
                    <a:pt x="11938" y="2694"/>
                  </a:cubicBezTo>
                  <a:cubicBezTo>
                    <a:pt x="11952" y="2683"/>
                    <a:pt x="11968" y="2678"/>
                    <a:pt x="11986" y="2678"/>
                  </a:cubicBezTo>
                  <a:cubicBezTo>
                    <a:pt x="12386" y="2678"/>
                    <a:pt x="13706" y="5233"/>
                    <a:pt x="10911" y="6369"/>
                  </a:cubicBezTo>
                  <a:cubicBezTo>
                    <a:pt x="10451" y="6554"/>
                    <a:pt x="10015" y="6632"/>
                    <a:pt x="9607" y="6632"/>
                  </a:cubicBezTo>
                  <a:cubicBezTo>
                    <a:pt x="7451" y="6632"/>
                    <a:pt x="6095" y="4452"/>
                    <a:pt x="6095" y="4452"/>
                  </a:cubicBezTo>
                  <a:cubicBezTo>
                    <a:pt x="6095" y="4452"/>
                    <a:pt x="4497" y="5798"/>
                    <a:pt x="1964" y="5844"/>
                  </a:cubicBezTo>
                  <a:cubicBezTo>
                    <a:pt x="1945" y="5844"/>
                    <a:pt x="1926" y="5844"/>
                    <a:pt x="1908" y="5844"/>
                  </a:cubicBezTo>
                  <a:cubicBezTo>
                    <a:pt x="717" y="5844"/>
                    <a:pt x="272" y="5125"/>
                    <a:pt x="115" y="4383"/>
                  </a:cubicBezTo>
                  <a:lnTo>
                    <a:pt x="115" y="4383"/>
                  </a:lnTo>
                  <a:cubicBezTo>
                    <a:pt x="1" y="4908"/>
                    <a:pt x="115" y="5433"/>
                    <a:pt x="571" y="5935"/>
                  </a:cubicBezTo>
                  <a:cubicBezTo>
                    <a:pt x="1076" y="6480"/>
                    <a:pt x="1683" y="6684"/>
                    <a:pt x="2309" y="6684"/>
                  </a:cubicBezTo>
                  <a:cubicBezTo>
                    <a:pt x="4147" y="6684"/>
                    <a:pt x="6141" y="4931"/>
                    <a:pt x="6141" y="4931"/>
                  </a:cubicBezTo>
                  <a:cubicBezTo>
                    <a:pt x="6141" y="4931"/>
                    <a:pt x="7327" y="7420"/>
                    <a:pt x="9897" y="7420"/>
                  </a:cubicBezTo>
                  <a:cubicBezTo>
                    <a:pt x="10554" y="7420"/>
                    <a:pt x="11302" y="7257"/>
                    <a:pt x="12144" y="6848"/>
                  </a:cubicBezTo>
                  <a:cubicBezTo>
                    <a:pt x="15476" y="5228"/>
                    <a:pt x="15682" y="46"/>
                    <a:pt x="915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56"/>
            <p:cNvSpPr/>
            <p:nvPr/>
          </p:nvSpPr>
          <p:spPr>
            <a:xfrm>
              <a:off x="4598875" y="2525100"/>
              <a:ext cx="224875" cy="67600"/>
            </a:xfrm>
            <a:custGeom>
              <a:avLst/>
              <a:gdLst/>
              <a:ahLst/>
              <a:cxnLst/>
              <a:rect l="l" t="t" r="r" b="b"/>
              <a:pathLst>
                <a:path w="8995" h="2704" extrusionOk="0">
                  <a:moveTo>
                    <a:pt x="8949" y="0"/>
                  </a:moveTo>
                  <a:cubicBezTo>
                    <a:pt x="8903" y="0"/>
                    <a:pt x="8949" y="320"/>
                    <a:pt x="8697" y="685"/>
                  </a:cubicBezTo>
                  <a:cubicBezTo>
                    <a:pt x="8469" y="1073"/>
                    <a:pt x="7967" y="1438"/>
                    <a:pt x="7374" y="1667"/>
                  </a:cubicBezTo>
                  <a:cubicBezTo>
                    <a:pt x="6803" y="1895"/>
                    <a:pt x="6187" y="2055"/>
                    <a:pt x="5707" y="2146"/>
                  </a:cubicBezTo>
                  <a:cubicBezTo>
                    <a:pt x="5251" y="2214"/>
                    <a:pt x="4931" y="2237"/>
                    <a:pt x="4931" y="2237"/>
                  </a:cubicBezTo>
                  <a:cubicBezTo>
                    <a:pt x="4931" y="2237"/>
                    <a:pt x="4863" y="2260"/>
                    <a:pt x="4726" y="2260"/>
                  </a:cubicBezTo>
                  <a:cubicBezTo>
                    <a:pt x="4629" y="2276"/>
                    <a:pt x="4498" y="2292"/>
                    <a:pt x="4349" y="2292"/>
                  </a:cubicBezTo>
                  <a:cubicBezTo>
                    <a:pt x="4287" y="2292"/>
                    <a:pt x="4222" y="2290"/>
                    <a:pt x="4155" y="2283"/>
                  </a:cubicBezTo>
                  <a:cubicBezTo>
                    <a:pt x="4122" y="2284"/>
                    <a:pt x="4087" y="2285"/>
                    <a:pt x="4052" y="2285"/>
                  </a:cubicBezTo>
                  <a:cubicBezTo>
                    <a:pt x="3605" y="2285"/>
                    <a:pt x="3016" y="2155"/>
                    <a:pt x="2466" y="1986"/>
                  </a:cubicBezTo>
                  <a:cubicBezTo>
                    <a:pt x="1850" y="1803"/>
                    <a:pt x="1256" y="1552"/>
                    <a:pt x="800" y="1393"/>
                  </a:cubicBezTo>
                  <a:cubicBezTo>
                    <a:pt x="400" y="1233"/>
                    <a:pt x="105" y="1160"/>
                    <a:pt x="38" y="1160"/>
                  </a:cubicBezTo>
                  <a:cubicBezTo>
                    <a:pt x="29" y="1160"/>
                    <a:pt x="24" y="1162"/>
                    <a:pt x="24" y="1164"/>
                  </a:cubicBezTo>
                  <a:cubicBezTo>
                    <a:pt x="1" y="1187"/>
                    <a:pt x="298" y="1324"/>
                    <a:pt x="731" y="1530"/>
                  </a:cubicBezTo>
                  <a:cubicBezTo>
                    <a:pt x="1165" y="1758"/>
                    <a:pt x="1736" y="2055"/>
                    <a:pt x="2352" y="2283"/>
                  </a:cubicBezTo>
                  <a:cubicBezTo>
                    <a:pt x="2968" y="2511"/>
                    <a:pt x="3630" y="2671"/>
                    <a:pt x="4132" y="2694"/>
                  </a:cubicBezTo>
                  <a:cubicBezTo>
                    <a:pt x="4216" y="2701"/>
                    <a:pt x="4297" y="2704"/>
                    <a:pt x="4373" y="2704"/>
                  </a:cubicBezTo>
                  <a:cubicBezTo>
                    <a:pt x="4525" y="2704"/>
                    <a:pt x="4657" y="2694"/>
                    <a:pt x="4749" y="2694"/>
                  </a:cubicBezTo>
                  <a:cubicBezTo>
                    <a:pt x="4908" y="2694"/>
                    <a:pt x="4977" y="2671"/>
                    <a:pt x="4977" y="2671"/>
                  </a:cubicBezTo>
                  <a:cubicBezTo>
                    <a:pt x="4977" y="2671"/>
                    <a:pt x="5319" y="2648"/>
                    <a:pt x="5799" y="2534"/>
                  </a:cubicBezTo>
                  <a:cubicBezTo>
                    <a:pt x="6301" y="2420"/>
                    <a:pt x="6940" y="2237"/>
                    <a:pt x="7533" y="1940"/>
                  </a:cubicBezTo>
                  <a:cubicBezTo>
                    <a:pt x="8127" y="1667"/>
                    <a:pt x="8652" y="1210"/>
                    <a:pt x="8857" y="776"/>
                  </a:cubicBezTo>
                  <a:cubicBezTo>
                    <a:pt x="8926" y="662"/>
                    <a:pt x="8949" y="548"/>
                    <a:pt x="8971" y="457"/>
                  </a:cubicBezTo>
                  <a:cubicBezTo>
                    <a:pt x="8971" y="411"/>
                    <a:pt x="8994" y="365"/>
                    <a:pt x="8994" y="320"/>
                  </a:cubicBezTo>
                  <a:cubicBezTo>
                    <a:pt x="8994" y="274"/>
                    <a:pt x="8994" y="251"/>
                    <a:pt x="8994" y="206"/>
                  </a:cubicBezTo>
                  <a:cubicBezTo>
                    <a:pt x="8994" y="69"/>
                    <a:pt x="8971" y="0"/>
                    <a:pt x="89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56"/>
            <p:cNvSpPr/>
            <p:nvPr/>
          </p:nvSpPr>
          <p:spPr>
            <a:xfrm>
              <a:off x="4735850" y="2611700"/>
              <a:ext cx="52500" cy="22850"/>
            </a:xfrm>
            <a:custGeom>
              <a:avLst/>
              <a:gdLst/>
              <a:ahLst/>
              <a:cxnLst/>
              <a:rect l="l" t="t" r="r" b="b"/>
              <a:pathLst>
                <a:path w="2100" h="914" extrusionOk="0">
                  <a:moveTo>
                    <a:pt x="1227" y="0"/>
                  </a:moveTo>
                  <a:cubicBezTo>
                    <a:pt x="1120" y="0"/>
                    <a:pt x="1006" y="9"/>
                    <a:pt x="890" y="29"/>
                  </a:cubicBezTo>
                  <a:cubicBezTo>
                    <a:pt x="365" y="97"/>
                    <a:pt x="0" y="348"/>
                    <a:pt x="69" y="599"/>
                  </a:cubicBezTo>
                  <a:cubicBezTo>
                    <a:pt x="144" y="787"/>
                    <a:pt x="499" y="914"/>
                    <a:pt x="915" y="914"/>
                  </a:cubicBezTo>
                  <a:cubicBezTo>
                    <a:pt x="1004" y="914"/>
                    <a:pt x="1095" y="908"/>
                    <a:pt x="1187" y="896"/>
                  </a:cubicBezTo>
                  <a:cubicBezTo>
                    <a:pt x="1735" y="827"/>
                    <a:pt x="2100" y="554"/>
                    <a:pt x="2009" y="325"/>
                  </a:cubicBezTo>
                  <a:cubicBezTo>
                    <a:pt x="1955" y="127"/>
                    <a:pt x="1631" y="0"/>
                    <a:pt x="12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56"/>
            <p:cNvSpPr/>
            <p:nvPr/>
          </p:nvSpPr>
          <p:spPr>
            <a:xfrm>
              <a:off x="4543525" y="2586725"/>
              <a:ext cx="37125" cy="16000"/>
            </a:xfrm>
            <a:custGeom>
              <a:avLst/>
              <a:gdLst/>
              <a:ahLst/>
              <a:cxnLst/>
              <a:rect l="l" t="t" r="r" b="b"/>
              <a:pathLst>
                <a:path w="1485" h="640" extrusionOk="0">
                  <a:moveTo>
                    <a:pt x="686" y="0"/>
                  </a:moveTo>
                  <a:cubicBezTo>
                    <a:pt x="298" y="0"/>
                    <a:pt x="1" y="137"/>
                    <a:pt x="47" y="320"/>
                  </a:cubicBezTo>
                  <a:cubicBezTo>
                    <a:pt x="69" y="503"/>
                    <a:pt x="412" y="640"/>
                    <a:pt x="800" y="640"/>
                  </a:cubicBezTo>
                  <a:cubicBezTo>
                    <a:pt x="1188" y="640"/>
                    <a:pt x="1485" y="503"/>
                    <a:pt x="1439" y="320"/>
                  </a:cubicBezTo>
                  <a:cubicBezTo>
                    <a:pt x="1416" y="137"/>
                    <a:pt x="1074" y="0"/>
                    <a:pt x="6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56"/>
            <p:cNvSpPr/>
            <p:nvPr/>
          </p:nvSpPr>
          <p:spPr>
            <a:xfrm>
              <a:off x="4072200" y="1828225"/>
              <a:ext cx="226725" cy="279200"/>
            </a:xfrm>
            <a:custGeom>
              <a:avLst/>
              <a:gdLst/>
              <a:ahLst/>
              <a:cxnLst/>
              <a:rect l="l" t="t" r="r" b="b"/>
              <a:pathLst>
                <a:path w="9069" h="11168" extrusionOk="0">
                  <a:moveTo>
                    <a:pt x="5911" y="1"/>
                  </a:moveTo>
                  <a:cubicBezTo>
                    <a:pt x="5484" y="1"/>
                    <a:pt x="4985" y="93"/>
                    <a:pt x="4406" y="325"/>
                  </a:cubicBezTo>
                  <a:cubicBezTo>
                    <a:pt x="0" y="2083"/>
                    <a:pt x="2808" y="10368"/>
                    <a:pt x="5113" y="11122"/>
                  </a:cubicBezTo>
                  <a:cubicBezTo>
                    <a:pt x="5206" y="11153"/>
                    <a:pt x="5298" y="11168"/>
                    <a:pt x="5388" y="11168"/>
                  </a:cubicBezTo>
                  <a:cubicBezTo>
                    <a:pt x="7550" y="11168"/>
                    <a:pt x="9069" y="2626"/>
                    <a:pt x="8149" y="1421"/>
                  </a:cubicBezTo>
                  <a:cubicBezTo>
                    <a:pt x="8149" y="1421"/>
                    <a:pt x="7584" y="1"/>
                    <a:pt x="5911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56"/>
            <p:cNvSpPr/>
            <p:nvPr/>
          </p:nvSpPr>
          <p:spPr>
            <a:xfrm>
              <a:off x="4072200" y="1828225"/>
              <a:ext cx="226600" cy="279625"/>
            </a:xfrm>
            <a:custGeom>
              <a:avLst/>
              <a:gdLst/>
              <a:ahLst/>
              <a:cxnLst/>
              <a:rect l="l" t="t" r="r" b="b"/>
              <a:pathLst>
                <a:path w="9064" h="11185" extrusionOk="0">
                  <a:moveTo>
                    <a:pt x="5911" y="1"/>
                  </a:moveTo>
                  <a:cubicBezTo>
                    <a:pt x="5484" y="1"/>
                    <a:pt x="4985" y="93"/>
                    <a:pt x="4406" y="325"/>
                  </a:cubicBezTo>
                  <a:cubicBezTo>
                    <a:pt x="0" y="2083"/>
                    <a:pt x="2762" y="10551"/>
                    <a:pt x="5113" y="11122"/>
                  </a:cubicBezTo>
                  <a:cubicBezTo>
                    <a:pt x="5280" y="11164"/>
                    <a:pt x="5441" y="11184"/>
                    <a:pt x="5594" y="11184"/>
                  </a:cubicBezTo>
                  <a:cubicBezTo>
                    <a:pt x="8753" y="11184"/>
                    <a:pt x="9063" y="2618"/>
                    <a:pt x="8149" y="1421"/>
                  </a:cubicBezTo>
                  <a:cubicBezTo>
                    <a:pt x="8149" y="1421"/>
                    <a:pt x="7584" y="1"/>
                    <a:pt x="5911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56"/>
            <p:cNvSpPr/>
            <p:nvPr/>
          </p:nvSpPr>
          <p:spPr>
            <a:xfrm>
              <a:off x="4179475" y="1874450"/>
              <a:ext cx="89050" cy="176825"/>
            </a:xfrm>
            <a:custGeom>
              <a:avLst/>
              <a:gdLst/>
              <a:ahLst/>
              <a:cxnLst/>
              <a:rect l="l" t="t" r="r" b="b"/>
              <a:pathLst>
                <a:path w="3562" h="7073" extrusionOk="0">
                  <a:moveTo>
                    <a:pt x="685" y="3794"/>
                  </a:moveTo>
                  <a:cubicBezTo>
                    <a:pt x="672" y="3822"/>
                    <a:pt x="666" y="3833"/>
                    <a:pt x="664" y="3837"/>
                  </a:cubicBezTo>
                  <a:lnTo>
                    <a:pt x="664" y="3837"/>
                  </a:lnTo>
                  <a:cubicBezTo>
                    <a:pt x="672" y="3822"/>
                    <a:pt x="680" y="3808"/>
                    <a:pt x="685" y="3794"/>
                  </a:cubicBezTo>
                  <a:close/>
                  <a:moveTo>
                    <a:pt x="48" y="0"/>
                  </a:moveTo>
                  <a:cubicBezTo>
                    <a:pt x="32" y="0"/>
                    <a:pt x="23" y="2"/>
                    <a:pt x="23" y="5"/>
                  </a:cubicBezTo>
                  <a:cubicBezTo>
                    <a:pt x="0" y="51"/>
                    <a:pt x="366" y="188"/>
                    <a:pt x="799" y="485"/>
                  </a:cubicBezTo>
                  <a:cubicBezTo>
                    <a:pt x="1233" y="759"/>
                    <a:pt x="1735" y="1238"/>
                    <a:pt x="2055" y="1763"/>
                  </a:cubicBezTo>
                  <a:cubicBezTo>
                    <a:pt x="2397" y="2288"/>
                    <a:pt x="2602" y="2859"/>
                    <a:pt x="2648" y="3315"/>
                  </a:cubicBezTo>
                  <a:cubicBezTo>
                    <a:pt x="2671" y="3612"/>
                    <a:pt x="2648" y="3543"/>
                    <a:pt x="2625" y="3566"/>
                  </a:cubicBezTo>
                  <a:cubicBezTo>
                    <a:pt x="2625" y="3566"/>
                    <a:pt x="2602" y="3543"/>
                    <a:pt x="2602" y="3543"/>
                  </a:cubicBezTo>
                  <a:cubicBezTo>
                    <a:pt x="2591" y="3532"/>
                    <a:pt x="2597" y="3532"/>
                    <a:pt x="2597" y="3532"/>
                  </a:cubicBezTo>
                  <a:cubicBezTo>
                    <a:pt x="2597" y="3532"/>
                    <a:pt x="2591" y="3532"/>
                    <a:pt x="2557" y="3521"/>
                  </a:cubicBezTo>
                  <a:cubicBezTo>
                    <a:pt x="2534" y="3521"/>
                    <a:pt x="2511" y="3498"/>
                    <a:pt x="2488" y="3498"/>
                  </a:cubicBezTo>
                  <a:cubicBezTo>
                    <a:pt x="2488" y="3475"/>
                    <a:pt x="2397" y="3452"/>
                    <a:pt x="2351" y="3452"/>
                  </a:cubicBezTo>
                  <a:cubicBezTo>
                    <a:pt x="2169" y="3384"/>
                    <a:pt x="2100" y="3384"/>
                    <a:pt x="2100" y="3384"/>
                  </a:cubicBezTo>
                  <a:cubicBezTo>
                    <a:pt x="2100" y="3384"/>
                    <a:pt x="2055" y="3361"/>
                    <a:pt x="1781" y="3338"/>
                  </a:cubicBezTo>
                  <a:cubicBezTo>
                    <a:pt x="1760" y="3334"/>
                    <a:pt x="1736" y="3332"/>
                    <a:pt x="1709" y="3332"/>
                  </a:cubicBezTo>
                  <a:cubicBezTo>
                    <a:pt x="1590" y="3332"/>
                    <a:pt x="1419" y="3369"/>
                    <a:pt x="1233" y="3406"/>
                  </a:cubicBezTo>
                  <a:cubicBezTo>
                    <a:pt x="1142" y="3452"/>
                    <a:pt x="1005" y="3498"/>
                    <a:pt x="891" y="3566"/>
                  </a:cubicBezTo>
                  <a:cubicBezTo>
                    <a:pt x="822" y="3635"/>
                    <a:pt x="731" y="3726"/>
                    <a:pt x="662" y="3840"/>
                  </a:cubicBezTo>
                  <a:cubicBezTo>
                    <a:pt x="662" y="3840"/>
                    <a:pt x="662" y="3840"/>
                    <a:pt x="664" y="3837"/>
                  </a:cubicBezTo>
                  <a:lnTo>
                    <a:pt x="664" y="3837"/>
                  </a:lnTo>
                  <a:cubicBezTo>
                    <a:pt x="600" y="3949"/>
                    <a:pt x="465" y="4106"/>
                    <a:pt x="525" y="4388"/>
                  </a:cubicBezTo>
                  <a:cubicBezTo>
                    <a:pt x="617" y="4730"/>
                    <a:pt x="1005" y="4959"/>
                    <a:pt x="1279" y="5141"/>
                  </a:cubicBezTo>
                  <a:cubicBezTo>
                    <a:pt x="1575" y="5324"/>
                    <a:pt x="1849" y="5484"/>
                    <a:pt x="1986" y="5643"/>
                  </a:cubicBezTo>
                  <a:cubicBezTo>
                    <a:pt x="2146" y="5872"/>
                    <a:pt x="2237" y="6123"/>
                    <a:pt x="2192" y="6305"/>
                  </a:cubicBezTo>
                  <a:cubicBezTo>
                    <a:pt x="2146" y="6511"/>
                    <a:pt x="1941" y="6648"/>
                    <a:pt x="1667" y="6716"/>
                  </a:cubicBezTo>
                  <a:cubicBezTo>
                    <a:pt x="1559" y="6743"/>
                    <a:pt x="1447" y="6756"/>
                    <a:pt x="1339" y="6756"/>
                  </a:cubicBezTo>
                  <a:cubicBezTo>
                    <a:pt x="1173" y="6756"/>
                    <a:pt x="1015" y="6726"/>
                    <a:pt x="891" y="6670"/>
                  </a:cubicBezTo>
                  <a:cubicBezTo>
                    <a:pt x="450" y="6494"/>
                    <a:pt x="456" y="6190"/>
                    <a:pt x="375" y="6190"/>
                  </a:cubicBezTo>
                  <a:cubicBezTo>
                    <a:pt x="372" y="6190"/>
                    <a:pt x="369" y="6190"/>
                    <a:pt x="366" y="6191"/>
                  </a:cubicBezTo>
                  <a:cubicBezTo>
                    <a:pt x="363" y="6188"/>
                    <a:pt x="360" y="6187"/>
                    <a:pt x="357" y="6187"/>
                  </a:cubicBezTo>
                  <a:cubicBezTo>
                    <a:pt x="337" y="6187"/>
                    <a:pt x="320" y="6254"/>
                    <a:pt x="320" y="6374"/>
                  </a:cubicBezTo>
                  <a:cubicBezTo>
                    <a:pt x="343" y="6488"/>
                    <a:pt x="411" y="6693"/>
                    <a:pt x="731" y="6853"/>
                  </a:cubicBezTo>
                  <a:cubicBezTo>
                    <a:pt x="950" y="6999"/>
                    <a:pt x="1271" y="7072"/>
                    <a:pt x="1601" y="7072"/>
                  </a:cubicBezTo>
                  <a:cubicBezTo>
                    <a:pt x="1684" y="7072"/>
                    <a:pt x="1767" y="7068"/>
                    <a:pt x="1849" y="7058"/>
                  </a:cubicBezTo>
                  <a:cubicBezTo>
                    <a:pt x="2260" y="7013"/>
                    <a:pt x="2671" y="6807"/>
                    <a:pt x="2808" y="6488"/>
                  </a:cubicBezTo>
                  <a:cubicBezTo>
                    <a:pt x="2945" y="6168"/>
                    <a:pt x="2831" y="5803"/>
                    <a:pt x="2648" y="5484"/>
                  </a:cubicBezTo>
                  <a:cubicBezTo>
                    <a:pt x="2443" y="5118"/>
                    <a:pt x="2055" y="4913"/>
                    <a:pt x="1804" y="4730"/>
                  </a:cubicBezTo>
                  <a:cubicBezTo>
                    <a:pt x="1530" y="4548"/>
                    <a:pt x="1438" y="4411"/>
                    <a:pt x="1461" y="4388"/>
                  </a:cubicBezTo>
                  <a:cubicBezTo>
                    <a:pt x="1438" y="4342"/>
                    <a:pt x="1507" y="4274"/>
                    <a:pt x="1553" y="4228"/>
                  </a:cubicBezTo>
                  <a:lnTo>
                    <a:pt x="1575" y="4183"/>
                  </a:lnTo>
                  <a:cubicBezTo>
                    <a:pt x="1667" y="4061"/>
                    <a:pt x="1738" y="4040"/>
                    <a:pt x="1795" y="4040"/>
                  </a:cubicBezTo>
                  <a:cubicBezTo>
                    <a:pt x="1824" y="4040"/>
                    <a:pt x="1849" y="4046"/>
                    <a:pt x="1872" y="4046"/>
                  </a:cubicBezTo>
                  <a:lnTo>
                    <a:pt x="1963" y="4046"/>
                  </a:lnTo>
                  <a:cubicBezTo>
                    <a:pt x="1963" y="4046"/>
                    <a:pt x="1986" y="4068"/>
                    <a:pt x="2077" y="4091"/>
                  </a:cubicBezTo>
                  <a:cubicBezTo>
                    <a:pt x="2100" y="4091"/>
                    <a:pt x="2106" y="4086"/>
                    <a:pt x="2117" y="4086"/>
                  </a:cubicBezTo>
                  <a:cubicBezTo>
                    <a:pt x="2129" y="4086"/>
                    <a:pt x="2146" y="4091"/>
                    <a:pt x="2192" y="4114"/>
                  </a:cubicBezTo>
                  <a:cubicBezTo>
                    <a:pt x="2260" y="4160"/>
                    <a:pt x="2351" y="4205"/>
                    <a:pt x="2443" y="4274"/>
                  </a:cubicBezTo>
                  <a:cubicBezTo>
                    <a:pt x="2511" y="4297"/>
                    <a:pt x="2534" y="4319"/>
                    <a:pt x="2625" y="4365"/>
                  </a:cubicBezTo>
                  <a:cubicBezTo>
                    <a:pt x="2694" y="4434"/>
                    <a:pt x="2785" y="4502"/>
                    <a:pt x="2876" y="4571"/>
                  </a:cubicBezTo>
                  <a:cubicBezTo>
                    <a:pt x="3036" y="4707"/>
                    <a:pt x="3219" y="4844"/>
                    <a:pt x="3424" y="5004"/>
                  </a:cubicBezTo>
                  <a:cubicBezTo>
                    <a:pt x="3447" y="4867"/>
                    <a:pt x="3493" y="4639"/>
                    <a:pt x="3515" y="4319"/>
                  </a:cubicBezTo>
                  <a:cubicBezTo>
                    <a:pt x="3538" y="4160"/>
                    <a:pt x="3561" y="3977"/>
                    <a:pt x="3561" y="3794"/>
                  </a:cubicBezTo>
                  <a:cubicBezTo>
                    <a:pt x="3538" y="3543"/>
                    <a:pt x="3538" y="3475"/>
                    <a:pt x="3493" y="3338"/>
                  </a:cubicBezTo>
                  <a:cubicBezTo>
                    <a:pt x="3379" y="2813"/>
                    <a:pt x="3082" y="2174"/>
                    <a:pt x="2625" y="1603"/>
                  </a:cubicBezTo>
                  <a:cubicBezTo>
                    <a:pt x="2192" y="1033"/>
                    <a:pt x="1530" y="553"/>
                    <a:pt x="982" y="302"/>
                  </a:cubicBezTo>
                  <a:cubicBezTo>
                    <a:pt x="512" y="67"/>
                    <a:pt x="143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56"/>
            <p:cNvSpPr/>
            <p:nvPr/>
          </p:nvSpPr>
          <p:spPr>
            <a:xfrm>
              <a:off x="4182950" y="1842575"/>
              <a:ext cx="52950" cy="18950"/>
            </a:xfrm>
            <a:custGeom>
              <a:avLst/>
              <a:gdLst/>
              <a:ahLst/>
              <a:cxnLst/>
              <a:rect l="l" t="t" r="r" b="b"/>
              <a:pathLst>
                <a:path w="2118" h="758" extrusionOk="0">
                  <a:moveTo>
                    <a:pt x="842" y="0"/>
                  </a:moveTo>
                  <a:cubicBezTo>
                    <a:pt x="344" y="0"/>
                    <a:pt x="1" y="174"/>
                    <a:pt x="44" y="367"/>
                  </a:cubicBezTo>
                  <a:cubicBezTo>
                    <a:pt x="112" y="573"/>
                    <a:pt x="615" y="756"/>
                    <a:pt x="1162" y="756"/>
                  </a:cubicBezTo>
                  <a:cubicBezTo>
                    <a:pt x="1195" y="757"/>
                    <a:pt x="1227" y="757"/>
                    <a:pt x="1258" y="757"/>
                  </a:cubicBezTo>
                  <a:cubicBezTo>
                    <a:pt x="1776" y="757"/>
                    <a:pt x="2117" y="584"/>
                    <a:pt x="2053" y="390"/>
                  </a:cubicBezTo>
                  <a:cubicBezTo>
                    <a:pt x="1984" y="185"/>
                    <a:pt x="1482" y="2"/>
                    <a:pt x="934" y="2"/>
                  </a:cubicBezTo>
                  <a:cubicBezTo>
                    <a:pt x="903" y="1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56"/>
            <p:cNvSpPr/>
            <p:nvPr/>
          </p:nvSpPr>
          <p:spPr>
            <a:xfrm>
              <a:off x="4144100" y="1878500"/>
              <a:ext cx="135150" cy="171800"/>
            </a:xfrm>
            <a:custGeom>
              <a:avLst/>
              <a:gdLst/>
              <a:ahLst/>
              <a:cxnLst/>
              <a:rect l="l" t="t" r="r" b="b"/>
              <a:pathLst>
                <a:path w="5406" h="6872" extrusionOk="0">
                  <a:moveTo>
                    <a:pt x="1857" y="1"/>
                  </a:moveTo>
                  <a:cubicBezTo>
                    <a:pt x="1727" y="1"/>
                    <a:pt x="1595" y="23"/>
                    <a:pt x="1461" y="72"/>
                  </a:cubicBezTo>
                  <a:cubicBezTo>
                    <a:pt x="0" y="620"/>
                    <a:pt x="46" y="6257"/>
                    <a:pt x="2808" y="6828"/>
                  </a:cubicBezTo>
                  <a:cubicBezTo>
                    <a:pt x="2948" y="6857"/>
                    <a:pt x="3077" y="6871"/>
                    <a:pt x="3196" y="6871"/>
                  </a:cubicBezTo>
                  <a:cubicBezTo>
                    <a:pt x="5406" y="6871"/>
                    <a:pt x="4132" y="2103"/>
                    <a:pt x="4132" y="2103"/>
                  </a:cubicBezTo>
                  <a:cubicBezTo>
                    <a:pt x="4132" y="2103"/>
                    <a:pt x="3118" y="1"/>
                    <a:pt x="185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0992" y="17325"/>
                    <a:pt x="65" y="17325"/>
                  </a:cubicBezTo>
                  <a:cubicBezTo>
                    <a:pt x="44" y="17325"/>
                    <a:pt x="22" y="17325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0992" y="17325"/>
                    <a:pt x="65" y="17325"/>
                  </a:cubicBezTo>
                  <a:cubicBezTo>
                    <a:pt x="44" y="17325"/>
                    <a:pt x="22" y="17325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56"/>
            <p:cNvSpPr/>
            <p:nvPr/>
          </p:nvSpPr>
          <p:spPr>
            <a:xfrm>
              <a:off x="3958625" y="2078825"/>
              <a:ext cx="191200" cy="115325"/>
            </a:xfrm>
            <a:custGeom>
              <a:avLst/>
              <a:gdLst/>
              <a:ahLst/>
              <a:cxnLst/>
              <a:rect l="l" t="t" r="r" b="b"/>
              <a:pathLst>
                <a:path w="7648" h="4613" extrusionOk="0">
                  <a:moveTo>
                    <a:pt x="7619" y="0"/>
                  </a:moveTo>
                  <a:cubicBezTo>
                    <a:pt x="7520" y="0"/>
                    <a:pt x="6454" y="799"/>
                    <a:pt x="5365" y="1554"/>
                  </a:cubicBezTo>
                  <a:cubicBezTo>
                    <a:pt x="4817" y="1965"/>
                    <a:pt x="4247" y="2330"/>
                    <a:pt x="3813" y="2604"/>
                  </a:cubicBezTo>
                  <a:cubicBezTo>
                    <a:pt x="3607" y="2741"/>
                    <a:pt x="3425" y="2832"/>
                    <a:pt x="3288" y="2924"/>
                  </a:cubicBezTo>
                  <a:cubicBezTo>
                    <a:pt x="3174" y="2992"/>
                    <a:pt x="3105" y="3038"/>
                    <a:pt x="3105" y="3038"/>
                  </a:cubicBezTo>
                  <a:cubicBezTo>
                    <a:pt x="3105" y="3038"/>
                    <a:pt x="2809" y="3220"/>
                    <a:pt x="2375" y="3449"/>
                  </a:cubicBezTo>
                  <a:cubicBezTo>
                    <a:pt x="1918" y="3700"/>
                    <a:pt x="1302" y="3974"/>
                    <a:pt x="686" y="4179"/>
                  </a:cubicBezTo>
                  <a:cubicBezTo>
                    <a:pt x="458" y="4270"/>
                    <a:pt x="229" y="4316"/>
                    <a:pt x="1" y="4384"/>
                  </a:cubicBezTo>
                  <a:cubicBezTo>
                    <a:pt x="92" y="4453"/>
                    <a:pt x="184" y="4521"/>
                    <a:pt x="275" y="4613"/>
                  </a:cubicBezTo>
                  <a:cubicBezTo>
                    <a:pt x="435" y="4567"/>
                    <a:pt x="617" y="4544"/>
                    <a:pt x="777" y="4499"/>
                  </a:cubicBezTo>
                  <a:cubicBezTo>
                    <a:pt x="1439" y="4316"/>
                    <a:pt x="2078" y="4065"/>
                    <a:pt x="2557" y="3814"/>
                  </a:cubicBezTo>
                  <a:cubicBezTo>
                    <a:pt x="3014" y="3608"/>
                    <a:pt x="3333" y="3426"/>
                    <a:pt x="3333" y="3426"/>
                  </a:cubicBezTo>
                  <a:cubicBezTo>
                    <a:pt x="3333" y="3426"/>
                    <a:pt x="3402" y="3380"/>
                    <a:pt x="3539" y="3289"/>
                  </a:cubicBezTo>
                  <a:cubicBezTo>
                    <a:pt x="3653" y="3220"/>
                    <a:pt x="3836" y="3106"/>
                    <a:pt x="4041" y="2946"/>
                  </a:cubicBezTo>
                  <a:cubicBezTo>
                    <a:pt x="4475" y="2672"/>
                    <a:pt x="5023" y="2239"/>
                    <a:pt x="5570" y="1828"/>
                  </a:cubicBezTo>
                  <a:cubicBezTo>
                    <a:pt x="6620" y="961"/>
                    <a:pt x="7647" y="48"/>
                    <a:pt x="7625" y="2"/>
                  </a:cubicBezTo>
                  <a:cubicBezTo>
                    <a:pt x="7623" y="1"/>
                    <a:pt x="7621" y="0"/>
                    <a:pt x="76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56"/>
            <p:cNvSpPr/>
            <p:nvPr/>
          </p:nvSpPr>
          <p:spPr>
            <a:xfrm>
              <a:off x="4201150" y="2212350"/>
              <a:ext cx="97600" cy="159275"/>
            </a:xfrm>
            <a:custGeom>
              <a:avLst/>
              <a:gdLst/>
              <a:ahLst/>
              <a:cxnLst/>
              <a:rect l="l" t="t" r="r" b="b"/>
              <a:pathLst>
                <a:path w="3904" h="6371" extrusionOk="0">
                  <a:moveTo>
                    <a:pt x="3878" y="1"/>
                  </a:moveTo>
                  <a:cubicBezTo>
                    <a:pt x="3842" y="1"/>
                    <a:pt x="3642" y="269"/>
                    <a:pt x="3379" y="664"/>
                  </a:cubicBezTo>
                  <a:cubicBezTo>
                    <a:pt x="3105" y="1075"/>
                    <a:pt x="2785" y="1645"/>
                    <a:pt x="2466" y="2216"/>
                  </a:cubicBezTo>
                  <a:cubicBezTo>
                    <a:pt x="2124" y="2810"/>
                    <a:pt x="1804" y="3380"/>
                    <a:pt x="1553" y="3791"/>
                  </a:cubicBezTo>
                  <a:cubicBezTo>
                    <a:pt x="1302" y="4202"/>
                    <a:pt x="1119" y="4499"/>
                    <a:pt x="1119" y="4499"/>
                  </a:cubicBezTo>
                  <a:cubicBezTo>
                    <a:pt x="1119" y="4499"/>
                    <a:pt x="959" y="4773"/>
                    <a:pt x="708" y="5183"/>
                  </a:cubicBezTo>
                  <a:cubicBezTo>
                    <a:pt x="526" y="5480"/>
                    <a:pt x="275" y="5845"/>
                    <a:pt x="1" y="6188"/>
                  </a:cubicBezTo>
                  <a:cubicBezTo>
                    <a:pt x="115" y="6256"/>
                    <a:pt x="206" y="6302"/>
                    <a:pt x="320" y="6370"/>
                  </a:cubicBezTo>
                  <a:cubicBezTo>
                    <a:pt x="594" y="6028"/>
                    <a:pt x="845" y="5686"/>
                    <a:pt x="1051" y="5412"/>
                  </a:cubicBezTo>
                  <a:cubicBezTo>
                    <a:pt x="1325" y="5001"/>
                    <a:pt x="1507" y="4727"/>
                    <a:pt x="1507" y="4727"/>
                  </a:cubicBezTo>
                  <a:cubicBezTo>
                    <a:pt x="1507" y="4727"/>
                    <a:pt x="1667" y="4430"/>
                    <a:pt x="1918" y="3996"/>
                  </a:cubicBezTo>
                  <a:cubicBezTo>
                    <a:pt x="2146" y="3563"/>
                    <a:pt x="2443" y="2969"/>
                    <a:pt x="2740" y="2376"/>
                  </a:cubicBezTo>
                  <a:cubicBezTo>
                    <a:pt x="3037" y="1782"/>
                    <a:pt x="3310" y="1189"/>
                    <a:pt x="3539" y="755"/>
                  </a:cubicBezTo>
                  <a:cubicBezTo>
                    <a:pt x="3767" y="322"/>
                    <a:pt x="3904" y="25"/>
                    <a:pt x="3881" y="2"/>
                  </a:cubicBezTo>
                  <a:cubicBezTo>
                    <a:pt x="3880" y="1"/>
                    <a:pt x="3879" y="1"/>
                    <a:pt x="38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56"/>
            <p:cNvSpPr/>
            <p:nvPr/>
          </p:nvSpPr>
          <p:spPr>
            <a:xfrm>
              <a:off x="4163500" y="1810075"/>
              <a:ext cx="120425" cy="262000"/>
            </a:xfrm>
            <a:custGeom>
              <a:avLst/>
              <a:gdLst/>
              <a:ahLst/>
              <a:cxnLst/>
              <a:rect l="l" t="t" r="r" b="b"/>
              <a:pathLst>
                <a:path w="4817" h="10480" extrusionOk="0">
                  <a:moveTo>
                    <a:pt x="4747" y="1"/>
                  </a:moveTo>
                  <a:cubicBezTo>
                    <a:pt x="4693" y="1"/>
                    <a:pt x="4150" y="1336"/>
                    <a:pt x="3675" y="2672"/>
                  </a:cubicBezTo>
                  <a:cubicBezTo>
                    <a:pt x="3173" y="4041"/>
                    <a:pt x="2648" y="5365"/>
                    <a:pt x="2648" y="5365"/>
                  </a:cubicBezTo>
                  <a:cubicBezTo>
                    <a:pt x="2648" y="5365"/>
                    <a:pt x="2511" y="5708"/>
                    <a:pt x="2306" y="6210"/>
                  </a:cubicBezTo>
                  <a:cubicBezTo>
                    <a:pt x="2260" y="6324"/>
                    <a:pt x="2214" y="6461"/>
                    <a:pt x="2146" y="6598"/>
                  </a:cubicBezTo>
                  <a:cubicBezTo>
                    <a:pt x="2077" y="6735"/>
                    <a:pt x="2009" y="6894"/>
                    <a:pt x="1940" y="7054"/>
                  </a:cubicBezTo>
                  <a:cubicBezTo>
                    <a:pt x="1803" y="7351"/>
                    <a:pt x="1667" y="7671"/>
                    <a:pt x="1507" y="7990"/>
                  </a:cubicBezTo>
                  <a:cubicBezTo>
                    <a:pt x="845" y="9268"/>
                    <a:pt x="0" y="10432"/>
                    <a:pt x="46" y="10478"/>
                  </a:cubicBezTo>
                  <a:cubicBezTo>
                    <a:pt x="48" y="10479"/>
                    <a:pt x="50" y="10479"/>
                    <a:pt x="52" y="10479"/>
                  </a:cubicBezTo>
                  <a:cubicBezTo>
                    <a:pt x="109" y="10479"/>
                    <a:pt x="333" y="10210"/>
                    <a:pt x="662" y="9793"/>
                  </a:cubicBezTo>
                  <a:cubicBezTo>
                    <a:pt x="1005" y="9382"/>
                    <a:pt x="1393" y="8766"/>
                    <a:pt x="1781" y="8150"/>
                  </a:cubicBezTo>
                  <a:cubicBezTo>
                    <a:pt x="1963" y="7830"/>
                    <a:pt x="2123" y="7511"/>
                    <a:pt x="2283" y="7214"/>
                  </a:cubicBezTo>
                  <a:cubicBezTo>
                    <a:pt x="2374" y="7054"/>
                    <a:pt x="2443" y="6917"/>
                    <a:pt x="2511" y="6780"/>
                  </a:cubicBezTo>
                  <a:cubicBezTo>
                    <a:pt x="2580" y="6621"/>
                    <a:pt x="2648" y="6484"/>
                    <a:pt x="2694" y="6369"/>
                  </a:cubicBezTo>
                  <a:cubicBezTo>
                    <a:pt x="2922" y="5867"/>
                    <a:pt x="3059" y="5525"/>
                    <a:pt x="3059" y="5525"/>
                  </a:cubicBezTo>
                  <a:cubicBezTo>
                    <a:pt x="3059" y="5525"/>
                    <a:pt x="3561" y="4155"/>
                    <a:pt x="3972" y="2786"/>
                  </a:cubicBezTo>
                  <a:cubicBezTo>
                    <a:pt x="4383" y="1394"/>
                    <a:pt x="4816" y="24"/>
                    <a:pt x="4748" y="1"/>
                  </a:cubicBezTo>
                  <a:cubicBezTo>
                    <a:pt x="4748" y="1"/>
                    <a:pt x="4747" y="1"/>
                    <a:pt x="47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56"/>
            <p:cNvSpPr/>
            <p:nvPr/>
          </p:nvSpPr>
          <p:spPr>
            <a:xfrm>
              <a:off x="3916975" y="1714800"/>
              <a:ext cx="788650" cy="752650"/>
            </a:xfrm>
            <a:custGeom>
              <a:avLst/>
              <a:gdLst/>
              <a:ahLst/>
              <a:cxnLst/>
              <a:rect l="l" t="t" r="r" b="b"/>
              <a:pathLst>
                <a:path w="31546" h="30106" extrusionOk="0">
                  <a:moveTo>
                    <a:pt x="14221" y="0"/>
                  </a:moveTo>
                  <a:cubicBezTo>
                    <a:pt x="14221" y="0"/>
                    <a:pt x="13513" y="3767"/>
                    <a:pt x="11664" y="7784"/>
                  </a:cubicBezTo>
                  <a:cubicBezTo>
                    <a:pt x="12053" y="8811"/>
                    <a:pt x="12509" y="10523"/>
                    <a:pt x="12235" y="11892"/>
                  </a:cubicBezTo>
                  <a:cubicBezTo>
                    <a:pt x="11824" y="13947"/>
                    <a:pt x="8264" y="18763"/>
                    <a:pt x="5661" y="18763"/>
                  </a:cubicBezTo>
                  <a:cubicBezTo>
                    <a:pt x="4223" y="18763"/>
                    <a:pt x="3858" y="17599"/>
                    <a:pt x="3835" y="16572"/>
                  </a:cubicBezTo>
                  <a:cubicBezTo>
                    <a:pt x="2713" y="17034"/>
                    <a:pt x="1485" y="17326"/>
                    <a:pt x="151" y="17326"/>
                  </a:cubicBezTo>
                  <a:cubicBezTo>
                    <a:pt x="101" y="17326"/>
                    <a:pt x="51" y="17326"/>
                    <a:pt x="1" y="17325"/>
                  </a:cubicBezTo>
                  <a:lnTo>
                    <a:pt x="1" y="17325"/>
                  </a:lnTo>
                  <a:cubicBezTo>
                    <a:pt x="252" y="17530"/>
                    <a:pt x="2785" y="20703"/>
                    <a:pt x="6278" y="21205"/>
                  </a:cubicBezTo>
                  <a:cubicBezTo>
                    <a:pt x="6516" y="21205"/>
                    <a:pt x="8782" y="19177"/>
                    <a:pt x="8981" y="19177"/>
                  </a:cubicBezTo>
                  <a:cubicBezTo>
                    <a:pt x="8992" y="19177"/>
                    <a:pt x="8996" y="19183"/>
                    <a:pt x="8994" y="19196"/>
                  </a:cubicBezTo>
                  <a:cubicBezTo>
                    <a:pt x="8925" y="19470"/>
                    <a:pt x="7236" y="22050"/>
                    <a:pt x="7236" y="22050"/>
                  </a:cubicBezTo>
                  <a:cubicBezTo>
                    <a:pt x="7236" y="22050"/>
                    <a:pt x="8925" y="26569"/>
                    <a:pt x="18558" y="28852"/>
                  </a:cubicBezTo>
                  <a:cubicBezTo>
                    <a:pt x="22722" y="29828"/>
                    <a:pt x="25713" y="30106"/>
                    <a:pt x="27767" y="30106"/>
                  </a:cubicBezTo>
                  <a:cubicBezTo>
                    <a:pt x="30464" y="30106"/>
                    <a:pt x="31545" y="29628"/>
                    <a:pt x="31545" y="29628"/>
                  </a:cubicBezTo>
                  <a:lnTo>
                    <a:pt x="1422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56"/>
            <p:cNvSpPr/>
            <p:nvPr/>
          </p:nvSpPr>
          <p:spPr>
            <a:xfrm>
              <a:off x="4614875" y="2396125"/>
              <a:ext cx="190025" cy="191450"/>
            </a:xfrm>
            <a:custGeom>
              <a:avLst/>
              <a:gdLst/>
              <a:ahLst/>
              <a:cxnLst/>
              <a:rect l="l" t="t" r="r" b="b"/>
              <a:pathLst>
                <a:path w="7601" h="7658" extrusionOk="0">
                  <a:moveTo>
                    <a:pt x="7373" y="1"/>
                  </a:moveTo>
                  <a:lnTo>
                    <a:pt x="0" y="2260"/>
                  </a:lnTo>
                  <a:lnTo>
                    <a:pt x="594" y="6734"/>
                  </a:lnTo>
                  <a:cubicBezTo>
                    <a:pt x="594" y="6734"/>
                    <a:pt x="1944" y="7657"/>
                    <a:pt x="3771" y="7657"/>
                  </a:cubicBezTo>
                  <a:cubicBezTo>
                    <a:pt x="4930" y="7657"/>
                    <a:pt x="6281" y="7286"/>
                    <a:pt x="7601" y="6072"/>
                  </a:cubicBezTo>
                  <a:lnTo>
                    <a:pt x="7373" y="1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56"/>
            <p:cNvSpPr/>
            <p:nvPr/>
          </p:nvSpPr>
          <p:spPr>
            <a:xfrm>
              <a:off x="4614875" y="2396125"/>
              <a:ext cx="190025" cy="180350"/>
            </a:xfrm>
            <a:custGeom>
              <a:avLst/>
              <a:gdLst/>
              <a:ahLst/>
              <a:cxnLst/>
              <a:rect l="l" t="t" r="r" b="b"/>
              <a:pathLst>
                <a:path w="7601" h="7214" extrusionOk="0">
                  <a:moveTo>
                    <a:pt x="7373" y="1"/>
                  </a:moveTo>
                  <a:lnTo>
                    <a:pt x="0" y="2260"/>
                  </a:lnTo>
                  <a:lnTo>
                    <a:pt x="206" y="3813"/>
                  </a:lnTo>
                  <a:cubicBezTo>
                    <a:pt x="845" y="3767"/>
                    <a:pt x="1484" y="3698"/>
                    <a:pt x="2123" y="3630"/>
                  </a:cubicBezTo>
                  <a:cubicBezTo>
                    <a:pt x="2945" y="3562"/>
                    <a:pt x="3766" y="3425"/>
                    <a:pt x="4588" y="3402"/>
                  </a:cubicBezTo>
                  <a:cubicBezTo>
                    <a:pt x="4608" y="3401"/>
                    <a:pt x="4628" y="3401"/>
                    <a:pt x="4647" y="3401"/>
                  </a:cubicBezTo>
                  <a:cubicBezTo>
                    <a:pt x="6455" y="3401"/>
                    <a:pt x="6250" y="5475"/>
                    <a:pt x="5866" y="7214"/>
                  </a:cubicBezTo>
                  <a:cubicBezTo>
                    <a:pt x="6437" y="6962"/>
                    <a:pt x="7007" y="6597"/>
                    <a:pt x="7601" y="6072"/>
                  </a:cubicBezTo>
                  <a:lnTo>
                    <a:pt x="737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56"/>
            <p:cNvSpPr/>
            <p:nvPr/>
          </p:nvSpPr>
          <p:spPr>
            <a:xfrm>
              <a:off x="4097300" y="1482450"/>
              <a:ext cx="1221750" cy="969375"/>
            </a:xfrm>
            <a:custGeom>
              <a:avLst/>
              <a:gdLst/>
              <a:ahLst/>
              <a:cxnLst/>
              <a:rect l="l" t="t" r="r" b="b"/>
              <a:pathLst>
                <a:path w="48870" h="38775" extrusionOk="0">
                  <a:moveTo>
                    <a:pt x="24619" y="1"/>
                  </a:moveTo>
                  <a:cubicBezTo>
                    <a:pt x="22259" y="1"/>
                    <a:pt x="19559" y="365"/>
                    <a:pt x="16572" y="1351"/>
                  </a:cubicBezTo>
                  <a:cubicBezTo>
                    <a:pt x="6871" y="4547"/>
                    <a:pt x="7350" y="13357"/>
                    <a:pt x="6620" y="19474"/>
                  </a:cubicBezTo>
                  <a:cubicBezTo>
                    <a:pt x="1" y="30248"/>
                    <a:pt x="7989" y="37233"/>
                    <a:pt x="16412" y="38534"/>
                  </a:cubicBezTo>
                  <a:cubicBezTo>
                    <a:pt x="17484" y="38698"/>
                    <a:pt x="18555" y="38774"/>
                    <a:pt x="19613" y="38774"/>
                  </a:cubicBezTo>
                  <a:cubicBezTo>
                    <a:pt x="27381" y="38774"/>
                    <a:pt x="34453" y="34645"/>
                    <a:pt x="36361" y="30727"/>
                  </a:cubicBezTo>
                  <a:cubicBezTo>
                    <a:pt x="36361" y="30727"/>
                    <a:pt x="37060" y="33208"/>
                    <a:pt x="39738" y="33208"/>
                  </a:cubicBezTo>
                  <a:cubicBezTo>
                    <a:pt x="40380" y="33208"/>
                    <a:pt x="41135" y="33066"/>
                    <a:pt x="42022" y="32713"/>
                  </a:cubicBezTo>
                  <a:cubicBezTo>
                    <a:pt x="45606" y="31298"/>
                    <a:pt x="48870" y="25569"/>
                    <a:pt x="46359" y="23058"/>
                  </a:cubicBezTo>
                  <a:cubicBezTo>
                    <a:pt x="45284" y="21983"/>
                    <a:pt x="44206" y="21633"/>
                    <a:pt x="43258" y="21633"/>
                  </a:cubicBezTo>
                  <a:cubicBezTo>
                    <a:pt x="41489" y="21633"/>
                    <a:pt x="40173" y="22853"/>
                    <a:pt x="40173" y="22853"/>
                  </a:cubicBezTo>
                  <a:cubicBezTo>
                    <a:pt x="40173" y="22853"/>
                    <a:pt x="46815" y="10664"/>
                    <a:pt x="35288" y="2949"/>
                  </a:cubicBezTo>
                  <a:cubicBezTo>
                    <a:pt x="35288" y="2949"/>
                    <a:pt x="31328" y="1"/>
                    <a:pt x="24619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56"/>
            <p:cNvSpPr/>
            <p:nvPr/>
          </p:nvSpPr>
          <p:spPr>
            <a:xfrm>
              <a:off x="4097300" y="1610375"/>
              <a:ext cx="894775" cy="841500"/>
            </a:xfrm>
            <a:custGeom>
              <a:avLst/>
              <a:gdLst/>
              <a:ahLst/>
              <a:cxnLst/>
              <a:rect l="l" t="t" r="r" b="b"/>
              <a:pathLst>
                <a:path w="35791" h="33660" extrusionOk="0">
                  <a:moveTo>
                    <a:pt x="10614" y="0"/>
                  </a:moveTo>
                  <a:lnTo>
                    <a:pt x="10614" y="0"/>
                  </a:lnTo>
                  <a:cubicBezTo>
                    <a:pt x="7054" y="4109"/>
                    <a:pt x="7145" y="9929"/>
                    <a:pt x="6620" y="14357"/>
                  </a:cubicBezTo>
                  <a:cubicBezTo>
                    <a:pt x="1" y="25131"/>
                    <a:pt x="7989" y="32116"/>
                    <a:pt x="16412" y="33417"/>
                  </a:cubicBezTo>
                  <a:cubicBezTo>
                    <a:pt x="17487" y="33582"/>
                    <a:pt x="18560" y="33659"/>
                    <a:pt x="19619" y="33659"/>
                  </a:cubicBezTo>
                  <a:cubicBezTo>
                    <a:pt x="26751" y="33659"/>
                    <a:pt x="33287" y="30166"/>
                    <a:pt x="35791" y="26569"/>
                  </a:cubicBezTo>
                  <a:lnTo>
                    <a:pt x="35791" y="26569"/>
                  </a:lnTo>
                  <a:cubicBezTo>
                    <a:pt x="32920" y="29852"/>
                    <a:pt x="26850" y="32813"/>
                    <a:pt x="20277" y="32813"/>
                  </a:cubicBezTo>
                  <a:cubicBezTo>
                    <a:pt x="19219" y="32813"/>
                    <a:pt x="18147" y="32737"/>
                    <a:pt x="17074" y="32572"/>
                  </a:cubicBezTo>
                  <a:cubicBezTo>
                    <a:pt x="8651" y="31271"/>
                    <a:pt x="662" y="24286"/>
                    <a:pt x="7282" y="13513"/>
                  </a:cubicBezTo>
                  <a:cubicBezTo>
                    <a:pt x="7761" y="9382"/>
                    <a:pt x="7716" y="4040"/>
                    <a:pt x="1061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56"/>
            <p:cNvSpPr/>
            <p:nvPr/>
          </p:nvSpPr>
          <p:spPr>
            <a:xfrm>
              <a:off x="5008025" y="2223225"/>
              <a:ext cx="231125" cy="89450"/>
            </a:xfrm>
            <a:custGeom>
              <a:avLst/>
              <a:gdLst/>
              <a:ahLst/>
              <a:cxnLst/>
              <a:rect l="l" t="t" r="r" b="b"/>
              <a:pathLst>
                <a:path w="9245" h="3578" extrusionOk="0">
                  <a:moveTo>
                    <a:pt x="9245" y="1"/>
                  </a:moveTo>
                  <a:cubicBezTo>
                    <a:pt x="8378" y="1005"/>
                    <a:pt x="7328" y="1827"/>
                    <a:pt x="6255" y="2260"/>
                  </a:cubicBezTo>
                  <a:cubicBezTo>
                    <a:pt x="5373" y="2607"/>
                    <a:pt x="4621" y="2747"/>
                    <a:pt x="3982" y="2747"/>
                  </a:cubicBezTo>
                  <a:cubicBezTo>
                    <a:pt x="1294" y="2747"/>
                    <a:pt x="594" y="275"/>
                    <a:pt x="594" y="275"/>
                  </a:cubicBezTo>
                  <a:cubicBezTo>
                    <a:pt x="434" y="594"/>
                    <a:pt x="229" y="937"/>
                    <a:pt x="1" y="1279"/>
                  </a:cubicBezTo>
                  <a:cubicBezTo>
                    <a:pt x="214" y="1812"/>
                    <a:pt x="1050" y="3578"/>
                    <a:pt x="3308" y="3578"/>
                  </a:cubicBezTo>
                  <a:cubicBezTo>
                    <a:pt x="3949" y="3578"/>
                    <a:pt x="4704" y="3435"/>
                    <a:pt x="5593" y="3082"/>
                  </a:cubicBezTo>
                  <a:cubicBezTo>
                    <a:pt x="6962" y="2557"/>
                    <a:pt x="8286" y="1393"/>
                    <a:pt x="9245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56"/>
            <p:cNvSpPr/>
            <p:nvPr/>
          </p:nvSpPr>
          <p:spPr>
            <a:xfrm>
              <a:off x="4437400" y="2367700"/>
              <a:ext cx="38825" cy="22275"/>
            </a:xfrm>
            <a:custGeom>
              <a:avLst/>
              <a:gdLst/>
              <a:ahLst/>
              <a:cxnLst/>
              <a:rect l="l" t="t" r="r" b="b"/>
              <a:pathLst>
                <a:path w="1553" h="891" extrusionOk="0">
                  <a:moveTo>
                    <a:pt x="451" y="1"/>
                  </a:moveTo>
                  <a:cubicBezTo>
                    <a:pt x="212" y="1"/>
                    <a:pt x="39" y="93"/>
                    <a:pt x="23" y="248"/>
                  </a:cubicBezTo>
                  <a:cubicBezTo>
                    <a:pt x="0" y="453"/>
                    <a:pt x="320" y="727"/>
                    <a:pt x="731" y="841"/>
                  </a:cubicBezTo>
                  <a:cubicBezTo>
                    <a:pt x="860" y="875"/>
                    <a:pt x="981" y="891"/>
                    <a:pt x="1088" y="891"/>
                  </a:cubicBezTo>
                  <a:cubicBezTo>
                    <a:pt x="1340" y="891"/>
                    <a:pt x="1514" y="803"/>
                    <a:pt x="1530" y="658"/>
                  </a:cubicBezTo>
                  <a:cubicBezTo>
                    <a:pt x="1553" y="430"/>
                    <a:pt x="1233" y="179"/>
                    <a:pt x="822" y="65"/>
                  </a:cubicBezTo>
                  <a:cubicBezTo>
                    <a:pt x="690" y="21"/>
                    <a:pt x="563" y="1"/>
                    <a:pt x="45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56"/>
            <p:cNvSpPr/>
            <p:nvPr/>
          </p:nvSpPr>
          <p:spPr>
            <a:xfrm>
              <a:off x="5071375" y="2080425"/>
              <a:ext cx="158650" cy="192800"/>
            </a:xfrm>
            <a:custGeom>
              <a:avLst/>
              <a:gdLst/>
              <a:ahLst/>
              <a:cxnLst/>
              <a:rect l="l" t="t" r="r" b="b"/>
              <a:pathLst>
                <a:path w="6346" h="7712" extrusionOk="0">
                  <a:moveTo>
                    <a:pt x="5042" y="1"/>
                  </a:moveTo>
                  <a:cubicBezTo>
                    <a:pt x="5006" y="1"/>
                    <a:pt x="4969" y="3"/>
                    <a:pt x="4931" y="6"/>
                  </a:cubicBezTo>
                  <a:cubicBezTo>
                    <a:pt x="3584" y="143"/>
                    <a:pt x="799" y="3111"/>
                    <a:pt x="799" y="3111"/>
                  </a:cubicBezTo>
                  <a:cubicBezTo>
                    <a:pt x="799" y="3111"/>
                    <a:pt x="860" y="3105"/>
                    <a:pt x="955" y="3105"/>
                  </a:cubicBezTo>
                  <a:cubicBezTo>
                    <a:pt x="1364" y="3105"/>
                    <a:pt x="2415" y="3210"/>
                    <a:pt x="2100" y="4320"/>
                  </a:cubicBezTo>
                  <a:cubicBezTo>
                    <a:pt x="1712" y="5667"/>
                    <a:pt x="0" y="6352"/>
                    <a:pt x="0" y="6352"/>
                  </a:cubicBezTo>
                  <a:cubicBezTo>
                    <a:pt x="0" y="6352"/>
                    <a:pt x="269" y="7712"/>
                    <a:pt x="1402" y="7712"/>
                  </a:cubicBezTo>
                  <a:cubicBezTo>
                    <a:pt x="1505" y="7712"/>
                    <a:pt x="1616" y="7701"/>
                    <a:pt x="1735" y="7676"/>
                  </a:cubicBezTo>
                  <a:cubicBezTo>
                    <a:pt x="3127" y="7402"/>
                    <a:pt x="6346" y="4503"/>
                    <a:pt x="6254" y="2220"/>
                  </a:cubicBezTo>
                  <a:cubicBezTo>
                    <a:pt x="6254" y="2220"/>
                    <a:pt x="6276" y="1"/>
                    <a:pt x="5042" y="1"/>
                  </a:cubicBezTo>
                  <a:close/>
                </a:path>
              </a:pathLst>
            </a:custGeom>
            <a:solidFill>
              <a:srgbClr val="FFBE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56"/>
            <p:cNvSpPr/>
            <p:nvPr/>
          </p:nvSpPr>
          <p:spPr>
            <a:xfrm>
              <a:off x="5058825" y="2080575"/>
              <a:ext cx="165500" cy="194025"/>
            </a:xfrm>
            <a:custGeom>
              <a:avLst/>
              <a:gdLst/>
              <a:ahLst/>
              <a:cxnLst/>
              <a:rect l="l" t="t" r="r" b="b"/>
              <a:pathLst>
                <a:path w="6620" h="7761" extrusionOk="0">
                  <a:moveTo>
                    <a:pt x="1895" y="2854"/>
                  </a:moveTo>
                  <a:cubicBezTo>
                    <a:pt x="1891" y="2854"/>
                    <a:pt x="1891" y="2854"/>
                    <a:pt x="1893" y="2855"/>
                  </a:cubicBezTo>
                  <a:lnTo>
                    <a:pt x="1893" y="2855"/>
                  </a:lnTo>
                  <a:cubicBezTo>
                    <a:pt x="1894" y="2855"/>
                    <a:pt x="1894" y="2854"/>
                    <a:pt x="1895" y="2854"/>
                  </a:cubicBezTo>
                  <a:close/>
                  <a:moveTo>
                    <a:pt x="5433" y="0"/>
                  </a:moveTo>
                  <a:cubicBezTo>
                    <a:pt x="4999" y="0"/>
                    <a:pt x="4588" y="137"/>
                    <a:pt x="4177" y="297"/>
                  </a:cubicBezTo>
                  <a:cubicBezTo>
                    <a:pt x="3378" y="662"/>
                    <a:pt x="2602" y="1210"/>
                    <a:pt x="1940" y="1758"/>
                  </a:cubicBezTo>
                  <a:cubicBezTo>
                    <a:pt x="1781" y="1918"/>
                    <a:pt x="1621" y="2055"/>
                    <a:pt x="1484" y="2192"/>
                  </a:cubicBezTo>
                  <a:cubicBezTo>
                    <a:pt x="1393" y="2283"/>
                    <a:pt x="1347" y="2306"/>
                    <a:pt x="1233" y="2443"/>
                  </a:cubicBezTo>
                  <a:cubicBezTo>
                    <a:pt x="1096" y="2557"/>
                    <a:pt x="1005" y="2694"/>
                    <a:pt x="890" y="2831"/>
                  </a:cubicBezTo>
                  <a:cubicBezTo>
                    <a:pt x="685" y="3082"/>
                    <a:pt x="525" y="3333"/>
                    <a:pt x="388" y="3561"/>
                  </a:cubicBezTo>
                  <a:cubicBezTo>
                    <a:pt x="206" y="3835"/>
                    <a:pt x="160" y="3949"/>
                    <a:pt x="69" y="4109"/>
                  </a:cubicBezTo>
                  <a:cubicBezTo>
                    <a:pt x="388" y="3995"/>
                    <a:pt x="685" y="3881"/>
                    <a:pt x="982" y="3789"/>
                  </a:cubicBezTo>
                  <a:cubicBezTo>
                    <a:pt x="1119" y="3744"/>
                    <a:pt x="1278" y="3698"/>
                    <a:pt x="1438" y="3630"/>
                  </a:cubicBezTo>
                  <a:cubicBezTo>
                    <a:pt x="1495" y="3618"/>
                    <a:pt x="1541" y="3618"/>
                    <a:pt x="1587" y="3618"/>
                  </a:cubicBezTo>
                  <a:cubicBezTo>
                    <a:pt x="1632" y="3618"/>
                    <a:pt x="1678" y="3618"/>
                    <a:pt x="1735" y="3607"/>
                  </a:cubicBezTo>
                  <a:lnTo>
                    <a:pt x="1872" y="3607"/>
                  </a:lnTo>
                  <a:cubicBezTo>
                    <a:pt x="1895" y="3607"/>
                    <a:pt x="1895" y="3607"/>
                    <a:pt x="1918" y="3630"/>
                  </a:cubicBezTo>
                  <a:cubicBezTo>
                    <a:pt x="1940" y="3652"/>
                    <a:pt x="1986" y="3652"/>
                    <a:pt x="1986" y="3652"/>
                  </a:cubicBezTo>
                  <a:cubicBezTo>
                    <a:pt x="2077" y="3721"/>
                    <a:pt x="2100" y="3789"/>
                    <a:pt x="2100" y="3789"/>
                  </a:cubicBezTo>
                  <a:cubicBezTo>
                    <a:pt x="2100" y="3789"/>
                    <a:pt x="2100" y="3812"/>
                    <a:pt x="2123" y="3835"/>
                  </a:cubicBezTo>
                  <a:cubicBezTo>
                    <a:pt x="2123" y="3881"/>
                    <a:pt x="2146" y="3949"/>
                    <a:pt x="2169" y="4018"/>
                  </a:cubicBezTo>
                  <a:cubicBezTo>
                    <a:pt x="2191" y="4200"/>
                    <a:pt x="2146" y="4474"/>
                    <a:pt x="1986" y="4794"/>
                  </a:cubicBezTo>
                  <a:cubicBezTo>
                    <a:pt x="1849" y="5113"/>
                    <a:pt x="1552" y="5456"/>
                    <a:pt x="1141" y="5707"/>
                  </a:cubicBezTo>
                  <a:cubicBezTo>
                    <a:pt x="1050" y="5775"/>
                    <a:pt x="936" y="5821"/>
                    <a:pt x="822" y="5889"/>
                  </a:cubicBezTo>
                  <a:cubicBezTo>
                    <a:pt x="753" y="5912"/>
                    <a:pt x="708" y="5935"/>
                    <a:pt x="639" y="5958"/>
                  </a:cubicBezTo>
                  <a:lnTo>
                    <a:pt x="297" y="6072"/>
                  </a:lnTo>
                  <a:lnTo>
                    <a:pt x="114" y="6118"/>
                  </a:lnTo>
                  <a:lnTo>
                    <a:pt x="23" y="6163"/>
                  </a:lnTo>
                  <a:cubicBezTo>
                    <a:pt x="0" y="6186"/>
                    <a:pt x="23" y="6209"/>
                    <a:pt x="23" y="6232"/>
                  </a:cubicBezTo>
                  <a:lnTo>
                    <a:pt x="114" y="6597"/>
                  </a:lnTo>
                  <a:cubicBezTo>
                    <a:pt x="160" y="6848"/>
                    <a:pt x="251" y="6962"/>
                    <a:pt x="343" y="7122"/>
                  </a:cubicBezTo>
                  <a:cubicBezTo>
                    <a:pt x="525" y="7396"/>
                    <a:pt x="868" y="7670"/>
                    <a:pt x="1233" y="7738"/>
                  </a:cubicBezTo>
                  <a:cubicBezTo>
                    <a:pt x="1354" y="7753"/>
                    <a:pt x="1474" y="7761"/>
                    <a:pt x="1590" y="7761"/>
                  </a:cubicBezTo>
                  <a:cubicBezTo>
                    <a:pt x="1821" y="7761"/>
                    <a:pt x="2039" y="7731"/>
                    <a:pt x="2237" y="7670"/>
                  </a:cubicBezTo>
                  <a:cubicBezTo>
                    <a:pt x="2831" y="7533"/>
                    <a:pt x="3287" y="7282"/>
                    <a:pt x="3675" y="7031"/>
                  </a:cubicBezTo>
                  <a:cubicBezTo>
                    <a:pt x="4428" y="6551"/>
                    <a:pt x="4771" y="6049"/>
                    <a:pt x="4725" y="6026"/>
                  </a:cubicBezTo>
                  <a:cubicBezTo>
                    <a:pt x="4722" y="6024"/>
                    <a:pt x="4717" y="6023"/>
                    <a:pt x="4712" y="6023"/>
                  </a:cubicBezTo>
                  <a:cubicBezTo>
                    <a:pt x="4616" y="6023"/>
                    <a:pt x="4229" y="6411"/>
                    <a:pt x="3492" y="6780"/>
                  </a:cubicBezTo>
                  <a:cubicBezTo>
                    <a:pt x="3104" y="6962"/>
                    <a:pt x="2625" y="7168"/>
                    <a:pt x="2100" y="7259"/>
                  </a:cubicBezTo>
                  <a:cubicBezTo>
                    <a:pt x="1975" y="7282"/>
                    <a:pt x="1849" y="7293"/>
                    <a:pt x="1726" y="7293"/>
                  </a:cubicBezTo>
                  <a:cubicBezTo>
                    <a:pt x="1604" y="7293"/>
                    <a:pt x="1484" y="7282"/>
                    <a:pt x="1370" y="7259"/>
                  </a:cubicBezTo>
                  <a:cubicBezTo>
                    <a:pt x="1119" y="7190"/>
                    <a:pt x="982" y="7053"/>
                    <a:pt x="868" y="6871"/>
                  </a:cubicBezTo>
                  <a:cubicBezTo>
                    <a:pt x="822" y="6757"/>
                    <a:pt x="753" y="6643"/>
                    <a:pt x="776" y="6620"/>
                  </a:cubicBezTo>
                  <a:cubicBezTo>
                    <a:pt x="776" y="6574"/>
                    <a:pt x="753" y="6551"/>
                    <a:pt x="822" y="6551"/>
                  </a:cubicBezTo>
                  <a:cubicBezTo>
                    <a:pt x="845" y="6551"/>
                    <a:pt x="845" y="6551"/>
                    <a:pt x="890" y="6528"/>
                  </a:cubicBezTo>
                  <a:cubicBezTo>
                    <a:pt x="959" y="6506"/>
                    <a:pt x="1050" y="6483"/>
                    <a:pt x="1119" y="6460"/>
                  </a:cubicBezTo>
                  <a:cubicBezTo>
                    <a:pt x="1256" y="6391"/>
                    <a:pt x="1415" y="6346"/>
                    <a:pt x="1552" y="6255"/>
                  </a:cubicBezTo>
                  <a:cubicBezTo>
                    <a:pt x="2100" y="5958"/>
                    <a:pt x="2488" y="5547"/>
                    <a:pt x="2716" y="5113"/>
                  </a:cubicBezTo>
                  <a:cubicBezTo>
                    <a:pt x="2945" y="4702"/>
                    <a:pt x="3036" y="4292"/>
                    <a:pt x="3013" y="3995"/>
                  </a:cubicBezTo>
                  <a:cubicBezTo>
                    <a:pt x="2990" y="3835"/>
                    <a:pt x="2967" y="3698"/>
                    <a:pt x="2945" y="3607"/>
                  </a:cubicBezTo>
                  <a:cubicBezTo>
                    <a:pt x="2899" y="3538"/>
                    <a:pt x="2876" y="3493"/>
                    <a:pt x="2876" y="3493"/>
                  </a:cubicBezTo>
                  <a:cubicBezTo>
                    <a:pt x="2876" y="3493"/>
                    <a:pt x="2853" y="3447"/>
                    <a:pt x="2808" y="3356"/>
                  </a:cubicBezTo>
                  <a:cubicBezTo>
                    <a:pt x="2762" y="3287"/>
                    <a:pt x="2648" y="3173"/>
                    <a:pt x="2488" y="3059"/>
                  </a:cubicBezTo>
                  <a:cubicBezTo>
                    <a:pt x="2420" y="3013"/>
                    <a:pt x="2306" y="2968"/>
                    <a:pt x="2214" y="2922"/>
                  </a:cubicBezTo>
                  <a:cubicBezTo>
                    <a:pt x="2146" y="2899"/>
                    <a:pt x="2100" y="2876"/>
                    <a:pt x="2032" y="2876"/>
                  </a:cubicBezTo>
                  <a:cubicBezTo>
                    <a:pt x="1993" y="2876"/>
                    <a:pt x="1906" y="2860"/>
                    <a:pt x="1893" y="2855"/>
                  </a:cubicBezTo>
                  <a:lnTo>
                    <a:pt x="1893" y="2855"/>
                  </a:lnTo>
                  <a:cubicBezTo>
                    <a:pt x="1872" y="2876"/>
                    <a:pt x="1871" y="2876"/>
                    <a:pt x="1849" y="2876"/>
                  </a:cubicBezTo>
                  <a:cubicBezTo>
                    <a:pt x="1835" y="2891"/>
                    <a:pt x="1825" y="2896"/>
                    <a:pt x="1819" y="2896"/>
                  </a:cubicBezTo>
                  <a:cubicBezTo>
                    <a:pt x="1806" y="2896"/>
                    <a:pt x="1810" y="2869"/>
                    <a:pt x="1826" y="2854"/>
                  </a:cubicBezTo>
                  <a:lnTo>
                    <a:pt x="1826" y="2808"/>
                  </a:lnTo>
                  <a:cubicBezTo>
                    <a:pt x="1849" y="2785"/>
                    <a:pt x="1940" y="2694"/>
                    <a:pt x="2009" y="2625"/>
                  </a:cubicBezTo>
                  <a:cubicBezTo>
                    <a:pt x="2146" y="2488"/>
                    <a:pt x="2283" y="2351"/>
                    <a:pt x="2442" y="2192"/>
                  </a:cubicBezTo>
                  <a:cubicBezTo>
                    <a:pt x="3013" y="1621"/>
                    <a:pt x="3721" y="1073"/>
                    <a:pt x="4405" y="685"/>
                  </a:cubicBezTo>
                  <a:cubicBezTo>
                    <a:pt x="4771" y="503"/>
                    <a:pt x="5136" y="366"/>
                    <a:pt x="5455" y="343"/>
                  </a:cubicBezTo>
                  <a:cubicBezTo>
                    <a:pt x="5483" y="341"/>
                    <a:pt x="5510" y="340"/>
                    <a:pt x="5536" y="340"/>
                  </a:cubicBezTo>
                  <a:cubicBezTo>
                    <a:pt x="5821" y="340"/>
                    <a:pt x="6061" y="450"/>
                    <a:pt x="6186" y="617"/>
                  </a:cubicBezTo>
                  <a:cubicBezTo>
                    <a:pt x="6495" y="992"/>
                    <a:pt x="6526" y="1325"/>
                    <a:pt x="6590" y="1325"/>
                  </a:cubicBezTo>
                  <a:cubicBezTo>
                    <a:pt x="6592" y="1325"/>
                    <a:pt x="6595" y="1325"/>
                    <a:pt x="6597" y="1324"/>
                  </a:cubicBezTo>
                  <a:cubicBezTo>
                    <a:pt x="6620" y="1324"/>
                    <a:pt x="6620" y="1256"/>
                    <a:pt x="6620" y="1096"/>
                  </a:cubicBezTo>
                  <a:cubicBezTo>
                    <a:pt x="6597" y="959"/>
                    <a:pt x="6574" y="731"/>
                    <a:pt x="6414" y="480"/>
                  </a:cubicBezTo>
                  <a:cubicBezTo>
                    <a:pt x="6323" y="366"/>
                    <a:pt x="6209" y="229"/>
                    <a:pt x="6026" y="137"/>
                  </a:cubicBezTo>
                  <a:cubicBezTo>
                    <a:pt x="5866" y="46"/>
                    <a:pt x="5638" y="0"/>
                    <a:pt x="5433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56"/>
            <p:cNvSpPr/>
            <p:nvPr/>
          </p:nvSpPr>
          <p:spPr>
            <a:xfrm>
              <a:off x="5166675" y="2039850"/>
              <a:ext cx="41675" cy="19275"/>
            </a:xfrm>
            <a:custGeom>
              <a:avLst/>
              <a:gdLst/>
              <a:ahLst/>
              <a:cxnLst/>
              <a:rect l="l" t="t" r="r" b="b"/>
              <a:pathLst>
                <a:path w="1667" h="771" extrusionOk="0">
                  <a:moveTo>
                    <a:pt x="897" y="0"/>
                  </a:moveTo>
                  <a:cubicBezTo>
                    <a:pt x="843" y="0"/>
                    <a:pt x="787" y="3"/>
                    <a:pt x="731" y="9"/>
                  </a:cubicBezTo>
                  <a:cubicBezTo>
                    <a:pt x="297" y="54"/>
                    <a:pt x="0" y="260"/>
                    <a:pt x="46" y="465"/>
                  </a:cubicBezTo>
                  <a:cubicBezTo>
                    <a:pt x="105" y="644"/>
                    <a:pt x="407" y="771"/>
                    <a:pt x="769" y="771"/>
                  </a:cubicBezTo>
                  <a:cubicBezTo>
                    <a:pt x="824" y="771"/>
                    <a:pt x="879" y="768"/>
                    <a:pt x="936" y="762"/>
                  </a:cubicBezTo>
                  <a:cubicBezTo>
                    <a:pt x="1370" y="716"/>
                    <a:pt x="1666" y="511"/>
                    <a:pt x="1621" y="306"/>
                  </a:cubicBezTo>
                  <a:cubicBezTo>
                    <a:pt x="1561" y="127"/>
                    <a:pt x="1260" y="0"/>
                    <a:pt x="89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56"/>
            <p:cNvSpPr/>
            <p:nvPr/>
          </p:nvSpPr>
          <p:spPr>
            <a:xfrm>
              <a:off x="4293025" y="1815225"/>
              <a:ext cx="527775" cy="115950"/>
            </a:xfrm>
            <a:custGeom>
              <a:avLst/>
              <a:gdLst/>
              <a:ahLst/>
              <a:cxnLst/>
              <a:rect l="l" t="t" r="r" b="b"/>
              <a:pathLst>
                <a:path w="21111" h="4638" extrusionOk="0">
                  <a:moveTo>
                    <a:pt x="2676" y="1430"/>
                  </a:moveTo>
                  <a:cubicBezTo>
                    <a:pt x="2684" y="1430"/>
                    <a:pt x="2642" y="1440"/>
                    <a:pt x="2551" y="1458"/>
                  </a:cubicBezTo>
                  <a:lnTo>
                    <a:pt x="2551" y="1458"/>
                  </a:lnTo>
                  <a:cubicBezTo>
                    <a:pt x="2558" y="1456"/>
                    <a:pt x="2565" y="1452"/>
                    <a:pt x="2573" y="1448"/>
                  </a:cubicBezTo>
                  <a:lnTo>
                    <a:pt x="2573" y="1448"/>
                  </a:lnTo>
                  <a:cubicBezTo>
                    <a:pt x="2636" y="1436"/>
                    <a:pt x="2670" y="1430"/>
                    <a:pt x="2676" y="1430"/>
                  </a:cubicBezTo>
                  <a:close/>
                  <a:moveTo>
                    <a:pt x="2215" y="1"/>
                  </a:moveTo>
                  <a:cubicBezTo>
                    <a:pt x="1484" y="1"/>
                    <a:pt x="457" y="138"/>
                    <a:pt x="183" y="708"/>
                  </a:cubicBezTo>
                  <a:cubicBezTo>
                    <a:pt x="1" y="1051"/>
                    <a:pt x="92" y="1507"/>
                    <a:pt x="640" y="1621"/>
                  </a:cubicBezTo>
                  <a:cubicBezTo>
                    <a:pt x="822" y="1655"/>
                    <a:pt x="1005" y="1678"/>
                    <a:pt x="1190" y="1678"/>
                  </a:cubicBezTo>
                  <a:cubicBezTo>
                    <a:pt x="1376" y="1678"/>
                    <a:pt x="1564" y="1655"/>
                    <a:pt x="1758" y="1598"/>
                  </a:cubicBezTo>
                  <a:cubicBezTo>
                    <a:pt x="1849" y="1553"/>
                    <a:pt x="1918" y="1530"/>
                    <a:pt x="2009" y="1507"/>
                  </a:cubicBezTo>
                  <a:cubicBezTo>
                    <a:pt x="2011" y="1507"/>
                    <a:pt x="2012" y="1507"/>
                    <a:pt x="2014" y="1506"/>
                  </a:cubicBezTo>
                  <a:lnTo>
                    <a:pt x="2014" y="1506"/>
                  </a:lnTo>
                  <a:cubicBezTo>
                    <a:pt x="2048" y="1505"/>
                    <a:pt x="2094" y="1501"/>
                    <a:pt x="2125" y="1497"/>
                  </a:cubicBezTo>
                  <a:lnTo>
                    <a:pt x="2125" y="1497"/>
                  </a:lnTo>
                  <a:cubicBezTo>
                    <a:pt x="2154" y="1500"/>
                    <a:pt x="2185" y="1501"/>
                    <a:pt x="2215" y="1501"/>
                  </a:cubicBezTo>
                  <a:cubicBezTo>
                    <a:pt x="2277" y="1501"/>
                    <a:pt x="2340" y="1496"/>
                    <a:pt x="2397" y="1484"/>
                  </a:cubicBezTo>
                  <a:cubicBezTo>
                    <a:pt x="2443" y="1475"/>
                    <a:pt x="2482" y="1466"/>
                    <a:pt x="2517" y="1459"/>
                  </a:cubicBezTo>
                  <a:lnTo>
                    <a:pt x="2517" y="1459"/>
                  </a:lnTo>
                  <a:cubicBezTo>
                    <a:pt x="2522" y="1460"/>
                    <a:pt x="2529" y="1461"/>
                    <a:pt x="2537" y="1461"/>
                  </a:cubicBezTo>
                  <a:lnTo>
                    <a:pt x="2537" y="1461"/>
                  </a:lnTo>
                  <a:cubicBezTo>
                    <a:pt x="2536" y="1461"/>
                    <a:pt x="2535" y="1461"/>
                    <a:pt x="2534" y="1461"/>
                  </a:cubicBezTo>
                  <a:cubicBezTo>
                    <a:pt x="2536" y="1461"/>
                    <a:pt x="2538" y="1461"/>
                    <a:pt x="2539" y="1461"/>
                  </a:cubicBezTo>
                  <a:lnTo>
                    <a:pt x="2539" y="1461"/>
                  </a:lnTo>
                  <a:cubicBezTo>
                    <a:pt x="2545" y="1461"/>
                    <a:pt x="2551" y="1461"/>
                    <a:pt x="2557" y="1461"/>
                  </a:cubicBezTo>
                  <a:cubicBezTo>
                    <a:pt x="2589" y="1464"/>
                    <a:pt x="2622" y="1466"/>
                    <a:pt x="2654" y="1466"/>
                  </a:cubicBezTo>
                  <a:cubicBezTo>
                    <a:pt x="3122" y="1466"/>
                    <a:pt x="3558" y="1166"/>
                    <a:pt x="3516" y="845"/>
                  </a:cubicBezTo>
                  <a:cubicBezTo>
                    <a:pt x="3447" y="366"/>
                    <a:pt x="2945" y="1"/>
                    <a:pt x="2215" y="1"/>
                  </a:cubicBezTo>
                  <a:close/>
                  <a:moveTo>
                    <a:pt x="18512" y="3927"/>
                  </a:moveTo>
                  <a:cubicBezTo>
                    <a:pt x="18517" y="3927"/>
                    <a:pt x="18523" y="3927"/>
                    <a:pt x="18528" y="3927"/>
                  </a:cubicBezTo>
                  <a:lnTo>
                    <a:pt x="18528" y="3927"/>
                  </a:lnTo>
                  <a:cubicBezTo>
                    <a:pt x="18531" y="3928"/>
                    <a:pt x="18534" y="3930"/>
                    <a:pt x="18536" y="3931"/>
                  </a:cubicBezTo>
                  <a:lnTo>
                    <a:pt x="18536" y="3931"/>
                  </a:lnTo>
                  <a:cubicBezTo>
                    <a:pt x="18529" y="3930"/>
                    <a:pt x="18521" y="3928"/>
                    <a:pt x="18512" y="3927"/>
                  </a:cubicBezTo>
                  <a:close/>
                  <a:moveTo>
                    <a:pt x="18543" y="3929"/>
                  </a:moveTo>
                  <a:cubicBezTo>
                    <a:pt x="18550" y="3930"/>
                    <a:pt x="18557" y="3933"/>
                    <a:pt x="18564" y="3937"/>
                  </a:cubicBezTo>
                  <a:lnTo>
                    <a:pt x="18564" y="3937"/>
                  </a:lnTo>
                  <a:cubicBezTo>
                    <a:pt x="18561" y="3936"/>
                    <a:pt x="18558" y="3936"/>
                    <a:pt x="18554" y="3935"/>
                  </a:cubicBezTo>
                  <a:lnTo>
                    <a:pt x="18554" y="3935"/>
                  </a:lnTo>
                  <a:cubicBezTo>
                    <a:pt x="18550" y="3933"/>
                    <a:pt x="18547" y="3931"/>
                    <a:pt x="18543" y="3929"/>
                  </a:cubicBezTo>
                  <a:close/>
                  <a:moveTo>
                    <a:pt x="18580" y="3949"/>
                  </a:moveTo>
                  <a:cubicBezTo>
                    <a:pt x="18580" y="3949"/>
                    <a:pt x="18580" y="3949"/>
                    <a:pt x="18580" y="3949"/>
                  </a:cubicBezTo>
                  <a:cubicBezTo>
                    <a:pt x="18580" y="3949"/>
                    <a:pt x="18580" y="3949"/>
                    <a:pt x="18580" y="3949"/>
                  </a:cubicBezTo>
                  <a:lnTo>
                    <a:pt x="18580" y="3949"/>
                  </a:lnTo>
                  <a:cubicBezTo>
                    <a:pt x="18580" y="3949"/>
                    <a:pt x="18580" y="3949"/>
                    <a:pt x="18580" y="3949"/>
                  </a:cubicBezTo>
                  <a:close/>
                  <a:moveTo>
                    <a:pt x="18780" y="2568"/>
                  </a:moveTo>
                  <a:cubicBezTo>
                    <a:pt x="18326" y="2568"/>
                    <a:pt x="17978" y="2764"/>
                    <a:pt x="17827" y="3082"/>
                  </a:cubicBezTo>
                  <a:cubicBezTo>
                    <a:pt x="17690" y="3379"/>
                    <a:pt x="18055" y="3858"/>
                    <a:pt x="18535" y="3949"/>
                  </a:cubicBezTo>
                  <a:cubicBezTo>
                    <a:pt x="18548" y="3949"/>
                    <a:pt x="18559" y="3949"/>
                    <a:pt x="18569" y="3949"/>
                  </a:cubicBezTo>
                  <a:lnTo>
                    <a:pt x="18569" y="3949"/>
                  </a:lnTo>
                  <a:cubicBezTo>
                    <a:pt x="18603" y="3968"/>
                    <a:pt x="18645" y="3991"/>
                    <a:pt x="18695" y="4018"/>
                  </a:cubicBezTo>
                  <a:cubicBezTo>
                    <a:pt x="18773" y="4049"/>
                    <a:pt x="18851" y="4070"/>
                    <a:pt x="18937" y="4094"/>
                  </a:cubicBezTo>
                  <a:lnTo>
                    <a:pt x="18937" y="4094"/>
                  </a:lnTo>
                  <a:cubicBezTo>
                    <a:pt x="18957" y="4104"/>
                    <a:pt x="19056" y="4141"/>
                    <a:pt x="19083" y="4155"/>
                  </a:cubicBezTo>
                  <a:cubicBezTo>
                    <a:pt x="19044" y="4135"/>
                    <a:pt x="19016" y="4121"/>
                    <a:pt x="18998" y="4113"/>
                  </a:cubicBezTo>
                  <a:lnTo>
                    <a:pt x="18998" y="4113"/>
                  </a:lnTo>
                  <a:cubicBezTo>
                    <a:pt x="19018" y="4119"/>
                    <a:pt x="19039" y="4125"/>
                    <a:pt x="19060" y="4132"/>
                  </a:cubicBezTo>
                  <a:cubicBezTo>
                    <a:pt x="19033" y="4123"/>
                    <a:pt x="19012" y="4116"/>
                    <a:pt x="18994" y="4110"/>
                  </a:cubicBezTo>
                  <a:lnTo>
                    <a:pt x="18994" y="4110"/>
                  </a:lnTo>
                  <a:cubicBezTo>
                    <a:pt x="18981" y="4104"/>
                    <a:pt x="18975" y="4100"/>
                    <a:pt x="18977" y="4100"/>
                  </a:cubicBezTo>
                  <a:lnTo>
                    <a:pt x="18977" y="4100"/>
                  </a:lnTo>
                  <a:cubicBezTo>
                    <a:pt x="18980" y="4100"/>
                    <a:pt x="19008" y="4112"/>
                    <a:pt x="19060" y="4132"/>
                  </a:cubicBezTo>
                  <a:cubicBezTo>
                    <a:pt x="19128" y="4178"/>
                    <a:pt x="19220" y="4246"/>
                    <a:pt x="19288" y="4292"/>
                  </a:cubicBezTo>
                  <a:cubicBezTo>
                    <a:pt x="19608" y="4520"/>
                    <a:pt x="19973" y="4611"/>
                    <a:pt x="20338" y="4634"/>
                  </a:cubicBezTo>
                  <a:cubicBezTo>
                    <a:pt x="20367" y="4637"/>
                    <a:pt x="20396" y="4638"/>
                    <a:pt x="20423" y="4638"/>
                  </a:cubicBezTo>
                  <a:cubicBezTo>
                    <a:pt x="20929" y="4638"/>
                    <a:pt x="21111" y="4249"/>
                    <a:pt x="21046" y="3881"/>
                  </a:cubicBezTo>
                  <a:cubicBezTo>
                    <a:pt x="20931" y="3288"/>
                    <a:pt x="19996" y="2831"/>
                    <a:pt x="19311" y="2648"/>
                  </a:cubicBezTo>
                  <a:cubicBezTo>
                    <a:pt x="19123" y="2594"/>
                    <a:pt x="18945" y="2568"/>
                    <a:pt x="18780" y="25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56"/>
            <p:cNvSpPr/>
            <p:nvPr/>
          </p:nvSpPr>
          <p:spPr>
            <a:xfrm>
              <a:off x="4356950" y="1831775"/>
              <a:ext cx="4000" cy="1175"/>
            </a:xfrm>
            <a:custGeom>
              <a:avLst/>
              <a:gdLst/>
              <a:ahLst/>
              <a:cxnLst/>
              <a:rect l="l" t="t" r="r" b="b"/>
              <a:pathLst>
                <a:path w="160" h="47" extrusionOk="0">
                  <a:moveTo>
                    <a:pt x="0" y="46"/>
                  </a:moveTo>
                  <a:lnTo>
                    <a:pt x="0" y="46"/>
                  </a:lnTo>
                  <a:cubicBezTo>
                    <a:pt x="160" y="1"/>
                    <a:pt x="160" y="1"/>
                    <a:pt x="0" y="46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56"/>
            <p:cNvSpPr/>
            <p:nvPr/>
          </p:nvSpPr>
          <p:spPr>
            <a:xfrm>
              <a:off x="4753525" y="189282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56"/>
            <p:cNvSpPr/>
            <p:nvPr/>
          </p:nvSpPr>
          <p:spPr>
            <a:xfrm>
              <a:off x="4768375" y="189910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23" y="24"/>
                    <a:pt x="23" y="24"/>
                    <a:pt x="46" y="24"/>
                  </a:cubicBezTo>
                  <a:cubicBezTo>
                    <a:pt x="23" y="2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56"/>
            <p:cNvSpPr/>
            <p:nvPr/>
          </p:nvSpPr>
          <p:spPr>
            <a:xfrm>
              <a:off x="4343825" y="1833500"/>
              <a:ext cx="1150" cy="575"/>
            </a:xfrm>
            <a:custGeom>
              <a:avLst/>
              <a:gdLst/>
              <a:ahLst/>
              <a:cxnLst/>
              <a:rect l="l" t="t" r="r" b="b"/>
              <a:pathLst>
                <a:path w="46" h="23" extrusionOk="0">
                  <a:moveTo>
                    <a:pt x="46" y="0"/>
                  </a:moveTo>
                  <a:cubicBezTo>
                    <a:pt x="23" y="0"/>
                    <a:pt x="23" y="23"/>
                    <a:pt x="0" y="23"/>
                  </a:cubicBezTo>
                  <a:lnTo>
                    <a:pt x="23" y="23"/>
                  </a:lnTo>
                  <a:cubicBezTo>
                    <a:pt x="46" y="23"/>
                    <a:pt x="46" y="23"/>
                    <a:pt x="46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56"/>
            <p:cNvSpPr/>
            <p:nvPr/>
          </p:nvSpPr>
          <p:spPr>
            <a:xfrm>
              <a:off x="4394025" y="2196375"/>
              <a:ext cx="222000" cy="99925"/>
            </a:xfrm>
            <a:custGeom>
              <a:avLst/>
              <a:gdLst/>
              <a:ahLst/>
              <a:cxnLst/>
              <a:rect l="l" t="t" r="r" b="b"/>
              <a:pathLst>
                <a:path w="8880" h="3997" extrusionOk="0">
                  <a:moveTo>
                    <a:pt x="1470" y="0"/>
                  </a:moveTo>
                  <a:cubicBezTo>
                    <a:pt x="1379" y="0"/>
                    <a:pt x="1248" y="193"/>
                    <a:pt x="1096" y="344"/>
                  </a:cubicBezTo>
                  <a:cubicBezTo>
                    <a:pt x="1028" y="436"/>
                    <a:pt x="937" y="481"/>
                    <a:pt x="891" y="504"/>
                  </a:cubicBezTo>
                  <a:cubicBezTo>
                    <a:pt x="845" y="527"/>
                    <a:pt x="822" y="527"/>
                    <a:pt x="822" y="527"/>
                  </a:cubicBezTo>
                  <a:cubicBezTo>
                    <a:pt x="822" y="527"/>
                    <a:pt x="754" y="618"/>
                    <a:pt x="549" y="641"/>
                  </a:cubicBezTo>
                  <a:cubicBezTo>
                    <a:pt x="517" y="645"/>
                    <a:pt x="484" y="646"/>
                    <a:pt x="451" y="646"/>
                  </a:cubicBezTo>
                  <a:cubicBezTo>
                    <a:pt x="346" y="646"/>
                    <a:pt x="240" y="633"/>
                    <a:pt x="161" y="633"/>
                  </a:cubicBezTo>
                  <a:cubicBezTo>
                    <a:pt x="105" y="633"/>
                    <a:pt x="63" y="640"/>
                    <a:pt x="46" y="664"/>
                  </a:cubicBezTo>
                  <a:cubicBezTo>
                    <a:pt x="1" y="732"/>
                    <a:pt x="160" y="961"/>
                    <a:pt x="434" y="1098"/>
                  </a:cubicBezTo>
                  <a:cubicBezTo>
                    <a:pt x="554" y="1149"/>
                    <a:pt x="674" y="1175"/>
                    <a:pt x="794" y="1175"/>
                  </a:cubicBezTo>
                  <a:cubicBezTo>
                    <a:pt x="834" y="1175"/>
                    <a:pt x="874" y="1172"/>
                    <a:pt x="914" y="1166"/>
                  </a:cubicBezTo>
                  <a:lnTo>
                    <a:pt x="937" y="1166"/>
                  </a:lnTo>
                  <a:cubicBezTo>
                    <a:pt x="937" y="1280"/>
                    <a:pt x="982" y="1394"/>
                    <a:pt x="1028" y="1531"/>
                  </a:cubicBezTo>
                  <a:cubicBezTo>
                    <a:pt x="1142" y="1988"/>
                    <a:pt x="1439" y="2558"/>
                    <a:pt x="1895" y="3015"/>
                  </a:cubicBezTo>
                  <a:cubicBezTo>
                    <a:pt x="2352" y="3449"/>
                    <a:pt x="2945" y="3768"/>
                    <a:pt x="3425" y="3882"/>
                  </a:cubicBezTo>
                  <a:cubicBezTo>
                    <a:pt x="3653" y="3951"/>
                    <a:pt x="3881" y="3974"/>
                    <a:pt x="4018" y="3996"/>
                  </a:cubicBezTo>
                  <a:lnTo>
                    <a:pt x="4315" y="3996"/>
                  </a:lnTo>
                  <a:cubicBezTo>
                    <a:pt x="4338" y="3996"/>
                    <a:pt x="4406" y="3996"/>
                    <a:pt x="4474" y="3974"/>
                  </a:cubicBezTo>
                  <a:cubicBezTo>
                    <a:pt x="4543" y="3974"/>
                    <a:pt x="4634" y="3951"/>
                    <a:pt x="4726" y="3928"/>
                  </a:cubicBezTo>
                  <a:cubicBezTo>
                    <a:pt x="4840" y="3905"/>
                    <a:pt x="4931" y="3882"/>
                    <a:pt x="5068" y="3837"/>
                  </a:cubicBezTo>
                  <a:cubicBezTo>
                    <a:pt x="5524" y="3700"/>
                    <a:pt x="6095" y="3357"/>
                    <a:pt x="6552" y="2946"/>
                  </a:cubicBezTo>
                  <a:cubicBezTo>
                    <a:pt x="7191" y="2376"/>
                    <a:pt x="7624" y="1668"/>
                    <a:pt x="7830" y="1257"/>
                  </a:cubicBezTo>
                  <a:cubicBezTo>
                    <a:pt x="7921" y="1349"/>
                    <a:pt x="8012" y="1394"/>
                    <a:pt x="8012" y="1394"/>
                  </a:cubicBezTo>
                  <a:cubicBezTo>
                    <a:pt x="8012" y="1394"/>
                    <a:pt x="8081" y="1406"/>
                    <a:pt x="8178" y="1406"/>
                  </a:cubicBezTo>
                  <a:cubicBezTo>
                    <a:pt x="8275" y="1406"/>
                    <a:pt x="8400" y="1394"/>
                    <a:pt x="8515" y="1349"/>
                  </a:cubicBezTo>
                  <a:cubicBezTo>
                    <a:pt x="8743" y="1280"/>
                    <a:pt x="8880" y="1098"/>
                    <a:pt x="8834" y="1029"/>
                  </a:cubicBezTo>
                  <a:cubicBezTo>
                    <a:pt x="8788" y="938"/>
                    <a:pt x="8606" y="938"/>
                    <a:pt x="8469" y="892"/>
                  </a:cubicBezTo>
                  <a:cubicBezTo>
                    <a:pt x="8400" y="869"/>
                    <a:pt x="8332" y="846"/>
                    <a:pt x="8309" y="824"/>
                  </a:cubicBezTo>
                  <a:cubicBezTo>
                    <a:pt x="8263" y="778"/>
                    <a:pt x="8241" y="778"/>
                    <a:pt x="8241" y="778"/>
                  </a:cubicBezTo>
                  <a:lnTo>
                    <a:pt x="8172" y="778"/>
                  </a:lnTo>
                  <a:cubicBezTo>
                    <a:pt x="8127" y="778"/>
                    <a:pt x="8081" y="755"/>
                    <a:pt x="8012" y="732"/>
                  </a:cubicBezTo>
                  <a:cubicBezTo>
                    <a:pt x="7906" y="690"/>
                    <a:pt x="7779" y="548"/>
                    <a:pt x="7689" y="548"/>
                  </a:cubicBezTo>
                  <a:cubicBezTo>
                    <a:pt x="7682" y="548"/>
                    <a:pt x="7676" y="548"/>
                    <a:pt x="7670" y="550"/>
                  </a:cubicBezTo>
                  <a:cubicBezTo>
                    <a:pt x="7602" y="550"/>
                    <a:pt x="7533" y="778"/>
                    <a:pt x="7647" y="1029"/>
                  </a:cubicBezTo>
                  <a:cubicBezTo>
                    <a:pt x="7670" y="1075"/>
                    <a:pt x="7693" y="1098"/>
                    <a:pt x="7716" y="1120"/>
                  </a:cubicBezTo>
                  <a:cubicBezTo>
                    <a:pt x="7442" y="1440"/>
                    <a:pt x="6917" y="2102"/>
                    <a:pt x="6255" y="2581"/>
                  </a:cubicBezTo>
                  <a:cubicBezTo>
                    <a:pt x="5798" y="2924"/>
                    <a:pt x="5273" y="3175"/>
                    <a:pt x="4885" y="3266"/>
                  </a:cubicBezTo>
                  <a:cubicBezTo>
                    <a:pt x="4794" y="3289"/>
                    <a:pt x="4703" y="3289"/>
                    <a:pt x="4611" y="3312"/>
                  </a:cubicBezTo>
                  <a:cubicBezTo>
                    <a:pt x="4543" y="3312"/>
                    <a:pt x="4474" y="3334"/>
                    <a:pt x="4406" y="3334"/>
                  </a:cubicBezTo>
                  <a:lnTo>
                    <a:pt x="4041" y="3334"/>
                  </a:lnTo>
                  <a:cubicBezTo>
                    <a:pt x="3927" y="3334"/>
                    <a:pt x="3767" y="3334"/>
                    <a:pt x="3561" y="3289"/>
                  </a:cubicBezTo>
                  <a:cubicBezTo>
                    <a:pt x="3151" y="3220"/>
                    <a:pt x="2648" y="2992"/>
                    <a:pt x="2215" y="2650"/>
                  </a:cubicBezTo>
                  <a:cubicBezTo>
                    <a:pt x="1781" y="2307"/>
                    <a:pt x="1439" y="1851"/>
                    <a:pt x="1256" y="1440"/>
                  </a:cubicBezTo>
                  <a:cubicBezTo>
                    <a:pt x="1188" y="1326"/>
                    <a:pt x="1142" y="1212"/>
                    <a:pt x="1096" y="1120"/>
                  </a:cubicBezTo>
                  <a:cubicBezTo>
                    <a:pt x="1119" y="1120"/>
                    <a:pt x="1142" y="1098"/>
                    <a:pt x="1142" y="1098"/>
                  </a:cubicBezTo>
                  <a:cubicBezTo>
                    <a:pt x="1142" y="1098"/>
                    <a:pt x="1210" y="1052"/>
                    <a:pt x="1302" y="961"/>
                  </a:cubicBezTo>
                  <a:cubicBezTo>
                    <a:pt x="1393" y="846"/>
                    <a:pt x="1462" y="710"/>
                    <a:pt x="1507" y="573"/>
                  </a:cubicBezTo>
                  <a:cubicBezTo>
                    <a:pt x="1598" y="276"/>
                    <a:pt x="1553" y="25"/>
                    <a:pt x="1484" y="2"/>
                  </a:cubicBezTo>
                  <a:cubicBezTo>
                    <a:pt x="1480" y="1"/>
                    <a:pt x="1475" y="0"/>
                    <a:pt x="14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56"/>
            <p:cNvSpPr/>
            <p:nvPr/>
          </p:nvSpPr>
          <p:spPr>
            <a:xfrm>
              <a:off x="4818000" y="2196675"/>
              <a:ext cx="38275" cy="19475"/>
            </a:xfrm>
            <a:custGeom>
              <a:avLst/>
              <a:gdLst/>
              <a:ahLst/>
              <a:cxnLst/>
              <a:rect l="l" t="t" r="r" b="b"/>
              <a:pathLst>
                <a:path w="1531" h="779" extrusionOk="0">
                  <a:moveTo>
                    <a:pt x="927" y="0"/>
                  </a:moveTo>
                  <a:cubicBezTo>
                    <a:pt x="834" y="0"/>
                    <a:pt x="736" y="12"/>
                    <a:pt x="640" y="36"/>
                  </a:cubicBezTo>
                  <a:cubicBezTo>
                    <a:pt x="252" y="127"/>
                    <a:pt x="1" y="355"/>
                    <a:pt x="69" y="538"/>
                  </a:cubicBezTo>
                  <a:cubicBezTo>
                    <a:pt x="137" y="689"/>
                    <a:pt x="353" y="779"/>
                    <a:pt x="608" y="779"/>
                  </a:cubicBezTo>
                  <a:cubicBezTo>
                    <a:pt x="699" y="779"/>
                    <a:pt x="795" y="767"/>
                    <a:pt x="891" y="743"/>
                  </a:cubicBezTo>
                  <a:cubicBezTo>
                    <a:pt x="1279" y="652"/>
                    <a:pt x="1530" y="424"/>
                    <a:pt x="1462" y="241"/>
                  </a:cubicBezTo>
                  <a:cubicBezTo>
                    <a:pt x="1411" y="90"/>
                    <a:pt x="1187" y="0"/>
                    <a:pt x="9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56"/>
            <p:cNvSpPr/>
            <p:nvPr/>
          </p:nvSpPr>
          <p:spPr>
            <a:xfrm>
              <a:off x="4231975" y="2089400"/>
              <a:ext cx="35400" cy="25450"/>
            </a:xfrm>
            <a:custGeom>
              <a:avLst/>
              <a:gdLst/>
              <a:ahLst/>
              <a:cxnLst/>
              <a:rect l="l" t="t" r="r" b="b"/>
              <a:pathLst>
                <a:path w="1416" h="1018" extrusionOk="0">
                  <a:moveTo>
                    <a:pt x="366" y="1"/>
                  </a:moveTo>
                  <a:cubicBezTo>
                    <a:pt x="272" y="1"/>
                    <a:pt x="192" y="26"/>
                    <a:pt x="137" y="81"/>
                  </a:cubicBezTo>
                  <a:cubicBezTo>
                    <a:pt x="0" y="218"/>
                    <a:pt x="114" y="538"/>
                    <a:pt x="434" y="766"/>
                  </a:cubicBezTo>
                  <a:cubicBezTo>
                    <a:pt x="630" y="932"/>
                    <a:pt x="866" y="1018"/>
                    <a:pt x="1043" y="1018"/>
                  </a:cubicBezTo>
                  <a:cubicBezTo>
                    <a:pt x="1134" y="1018"/>
                    <a:pt x="1209" y="995"/>
                    <a:pt x="1256" y="948"/>
                  </a:cubicBezTo>
                  <a:cubicBezTo>
                    <a:pt x="1415" y="789"/>
                    <a:pt x="1279" y="469"/>
                    <a:pt x="982" y="241"/>
                  </a:cubicBezTo>
                  <a:cubicBezTo>
                    <a:pt x="773" y="91"/>
                    <a:pt x="544" y="1"/>
                    <a:pt x="36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56"/>
            <p:cNvSpPr/>
            <p:nvPr/>
          </p:nvSpPr>
          <p:spPr>
            <a:xfrm>
              <a:off x="4433400" y="2110650"/>
              <a:ext cx="142125" cy="79550"/>
            </a:xfrm>
            <a:custGeom>
              <a:avLst/>
              <a:gdLst/>
              <a:ahLst/>
              <a:cxnLst/>
              <a:rect l="l" t="t" r="r" b="b"/>
              <a:pathLst>
                <a:path w="5685" h="3182" extrusionOk="0">
                  <a:moveTo>
                    <a:pt x="4917" y="1192"/>
                  </a:moveTo>
                  <a:cubicBezTo>
                    <a:pt x="4914" y="1192"/>
                    <a:pt x="4911" y="1193"/>
                    <a:pt x="4908" y="1194"/>
                  </a:cubicBezTo>
                  <a:cubicBezTo>
                    <a:pt x="4862" y="1217"/>
                    <a:pt x="4931" y="1468"/>
                    <a:pt x="5045" y="1719"/>
                  </a:cubicBezTo>
                  <a:cubicBezTo>
                    <a:pt x="5091" y="1833"/>
                    <a:pt x="5159" y="1947"/>
                    <a:pt x="5182" y="2016"/>
                  </a:cubicBezTo>
                  <a:cubicBezTo>
                    <a:pt x="5205" y="2107"/>
                    <a:pt x="5228" y="2153"/>
                    <a:pt x="5228" y="2153"/>
                  </a:cubicBezTo>
                  <a:cubicBezTo>
                    <a:pt x="5205" y="2153"/>
                    <a:pt x="5250" y="2198"/>
                    <a:pt x="5273" y="2267"/>
                  </a:cubicBezTo>
                  <a:cubicBezTo>
                    <a:pt x="5296" y="2313"/>
                    <a:pt x="5296" y="2404"/>
                    <a:pt x="5296" y="2518"/>
                  </a:cubicBezTo>
                  <a:cubicBezTo>
                    <a:pt x="5273" y="2723"/>
                    <a:pt x="5114" y="2952"/>
                    <a:pt x="5182" y="2997"/>
                  </a:cubicBezTo>
                  <a:cubicBezTo>
                    <a:pt x="5185" y="3003"/>
                    <a:pt x="5191" y="3006"/>
                    <a:pt x="5201" y="3006"/>
                  </a:cubicBezTo>
                  <a:cubicBezTo>
                    <a:pt x="5266" y="3006"/>
                    <a:pt x="5473" y="2869"/>
                    <a:pt x="5593" y="2609"/>
                  </a:cubicBezTo>
                  <a:cubicBezTo>
                    <a:pt x="5661" y="2472"/>
                    <a:pt x="5684" y="2313"/>
                    <a:pt x="5661" y="2198"/>
                  </a:cubicBezTo>
                  <a:cubicBezTo>
                    <a:pt x="5661" y="2130"/>
                    <a:pt x="5661" y="2084"/>
                    <a:pt x="5639" y="2039"/>
                  </a:cubicBezTo>
                  <a:cubicBezTo>
                    <a:pt x="5639" y="2016"/>
                    <a:pt x="5639" y="1993"/>
                    <a:pt x="5639" y="1993"/>
                  </a:cubicBezTo>
                  <a:cubicBezTo>
                    <a:pt x="5639" y="1993"/>
                    <a:pt x="5593" y="1924"/>
                    <a:pt x="5547" y="1833"/>
                  </a:cubicBezTo>
                  <a:cubicBezTo>
                    <a:pt x="5479" y="1742"/>
                    <a:pt x="5387" y="1628"/>
                    <a:pt x="5319" y="1536"/>
                  </a:cubicBezTo>
                  <a:cubicBezTo>
                    <a:pt x="5147" y="1364"/>
                    <a:pt x="4975" y="1192"/>
                    <a:pt x="4917" y="1192"/>
                  </a:cubicBezTo>
                  <a:close/>
                  <a:moveTo>
                    <a:pt x="3812" y="2358"/>
                  </a:moveTo>
                  <a:cubicBezTo>
                    <a:pt x="3607" y="2358"/>
                    <a:pt x="3424" y="2427"/>
                    <a:pt x="3424" y="2427"/>
                  </a:cubicBezTo>
                  <a:cubicBezTo>
                    <a:pt x="3424" y="2427"/>
                    <a:pt x="3265" y="2541"/>
                    <a:pt x="3151" y="2701"/>
                  </a:cubicBezTo>
                  <a:cubicBezTo>
                    <a:pt x="3059" y="2883"/>
                    <a:pt x="3036" y="3066"/>
                    <a:pt x="3105" y="3089"/>
                  </a:cubicBezTo>
                  <a:cubicBezTo>
                    <a:pt x="3109" y="3091"/>
                    <a:pt x="3113" y="3092"/>
                    <a:pt x="3118" y="3092"/>
                  </a:cubicBezTo>
                  <a:cubicBezTo>
                    <a:pt x="3171" y="3092"/>
                    <a:pt x="3275" y="2989"/>
                    <a:pt x="3379" y="2906"/>
                  </a:cubicBezTo>
                  <a:cubicBezTo>
                    <a:pt x="3516" y="2837"/>
                    <a:pt x="3630" y="2815"/>
                    <a:pt x="3630" y="2815"/>
                  </a:cubicBezTo>
                  <a:cubicBezTo>
                    <a:pt x="3630" y="2815"/>
                    <a:pt x="3744" y="2723"/>
                    <a:pt x="3858" y="2655"/>
                  </a:cubicBezTo>
                  <a:cubicBezTo>
                    <a:pt x="3995" y="2586"/>
                    <a:pt x="4155" y="2541"/>
                    <a:pt x="4155" y="2472"/>
                  </a:cubicBezTo>
                  <a:cubicBezTo>
                    <a:pt x="4155" y="2404"/>
                    <a:pt x="3995" y="2358"/>
                    <a:pt x="3812" y="2358"/>
                  </a:cubicBezTo>
                  <a:close/>
                  <a:moveTo>
                    <a:pt x="1672" y="1"/>
                  </a:moveTo>
                  <a:cubicBezTo>
                    <a:pt x="1577" y="1"/>
                    <a:pt x="1145" y="195"/>
                    <a:pt x="731" y="464"/>
                  </a:cubicBezTo>
                  <a:cubicBezTo>
                    <a:pt x="526" y="623"/>
                    <a:pt x="320" y="806"/>
                    <a:pt x="183" y="1011"/>
                  </a:cubicBezTo>
                  <a:cubicBezTo>
                    <a:pt x="115" y="1103"/>
                    <a:pt x="69" y="1194"/>
                    <a:pt x="46" y="1263"/>
                  </a:cubicBezTo>
                  <a:cubicBezTo>
                    <a:pt x="23" y="1308"/>
                    <a:pt x="23" y="1354"/>
                    <a:pt x="23" y="1354"/>
                  </a:cubicBezTo>
                  <a:cubicBezTo>
                    <a:pt x="23" y="1354"/>
                    <a:pt x="1" y="1399"/>
                    <a:pt x="1" y="1468"/>
                  </a:cubicBezTo>
                  <a:cubicBezTo>
                    <a:pt x="1" y="1536"/>
                    <a:pt x="1" y="1651"/>
                    <a:pt x="23" y="1765"/>
                  </a:cubicBezTo>
                  <a:cubicBezTo>
                    <a:pt x="69" y="1993"/>
                    <a:pt x="206" y="2244"/>
                    <a:pt x="366" y="2449"/>
                  </a:cubicBezTo>
                  <a:cubicBezTo>
                    <a:pt x="697" y="2869"/>
                    <a:pt x="1091" y="3181"/>
                    <a:pt x="1159" y="3181"/>
                  </a:cubicBezTo>
                  <a:cubicBezTo>
                    <a:pt x="1161" y="3181"/>
                    <a:pt x="1163" y="3181"/>
                    <a:pt x="1165" y="3180"/>
                  </a:cubicBezTo>
                  <a:cubicBezTo>
                    <a:pt x="1210" y="3134"/>
                    <a:pt x="868" y="2723"/>
                    <a:pt x="640" y="2290"/>
                  </a:cubicBezTo>
                  <a:cubicBezTo>
                    <a:pt x="526" y="2061"/>
                    <a:pt x="434" y="1856"/>
                    <a:pt x="434" y="1696"/>
                  </a:cubicBezTo>
                  <a:cubicBezTo>
                    <a:pt x="412" y="1536"/>
                    <a:pt x="457" y="1445"/>
                    <a:pt x="457" y="1445"/>
                  </a:cubicBezTo>
                  <a:cubicBezTo>
                    <a:pt x="434" y="1445"/>
                    <a:pt x="457" y="1422"/>
                    <a:pt x="457" y="1377"/>
                  </a:cubicBezTo>
                  <a:cubicBezTo>
                    <a:pt x="480" y="1354"/>
                    <a:pt x="480" y="1285"/>
                    <a:pt x="526" y="1217"/>
                  </a:cubicBezTo>
                  <a:cubicBezTo>
                    <a:pt x="594" y="1080"/>
                    <a:pt x="754" y="875"/>
                    <a:pt x="936" y="715"/>
                  </a:cubicBezTo>
                  <a:cubicBezTo>
                    <a:pt x="1302" y="372"/>
                    <a:pt x="1735" y="53"/>
                    <a:pt x="1690" y="7"/>
                  </a:cubicBezTo>
                  <a:cubicBezTo>
                    <a:pt x="1688" y="3"/>
                    <a:pt x="1681" y="1"/>
                    <a:pt x="16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56"/>
            <p:cNvSpPr/>
            <p:nvPr/>
          </p:nvSpPr>
          <p:spPr>
            <a:xfrm>
              <a:off x="4302150" y="1908250"/>
              <a:ext cx="135275" cy="27400"/>
            </a:xfrm>
            <a:custGeom>
              <a:avLst/>
              <a:gdLst/>
              <a:ahLst/>
              <a:cxnLst/>
              <a:rect l="l" t="t" r="r" b="b"/>
              <a:pathLst>
                <a:path w="5411" h="1096" extrusionOk="0">
                  <a:moveTo>
                    <a:pt x="2671" y="0"/>
                  </a:moveTo>
                  <a:cubicBezTo>
                    <a:pt x="2671" y="0"/>
                    <a:pt x="2626" y="0"/>
                    <a:pt x="2557" y="23"/>
                  </a:cubicBezTo>
                  <a:cubicBezTo>
                    <a:pt x="2466" y="23"/>
                    <a:pt x="2375" y="46"/>
                    <a:pt x="2238" y="69"/>
                  </a:cubicBezTo>
                  <a:cubicBezTo>
                    <a:pt x="2101" y="91"/>
                    <a:pt x="1941" y="137"/>
                    <a:pt x="1781" y="183"/>
                  </a:cubicBezTo>
                  <a:cubicBezTo>
                    <a:pt x="1621" y="228"/>
                    <a:pt x="1439" y="274"/>
                    <a:pt x="1279" y="343"/>
                  </a:cubicBezTo>
                  <a:cubicBezTo>
                    <a:pt x="937" y="457"/>
                    <a:pt x="594" y="639"/>
                    <a:pt x="366" y="799"/>
                  </a:cubicBezTo>
                  <a:cubicBezTo>
                    <a:pt x="161" y="959"/>
                    <a:pt x="1" y="1073"/>
                    <a:pt x="24" y="1096"/>
                  </a:cubicBezTo>
                  <a:cubicBezTo>
                    <a:pt x="24" y="1096"/>
                    <a:pt x="183" y="1004"/>
                    <a:pt x="412" y="868"/>
                  </a:cubicBezTo>
                  <a:cubicBezTo>
                    <a:pt x="640" y="753"/>
                    <a:pt x="982" y="594"/>
                    <a:pt x="1325" y="502"/>
                  </a:cubicBezTo>
                  <a:cubicBezTo>
                    <a:pt x="1484" y="434"/>
                    <a:pt x="1667" y="388"/>
                    <a:pt x="1827" y="365"/>
                  </a:cubicBezTo>
                  <a:cubicBezTo>
                    <a:pt x="1987" y="320"/>
                    <a:pt x="2124" y="297"/>
                    <a:pt x="2261" y="274"/>
                  </a:cubicBezTo>
                  <a:cubicBezTo>
                    <a:pt x="2397" y="251"/>
                    <a:pt x="2489" y="228"/>
                    <a:pt x="2580" y="228"/>
                  </a:cubicBezTo>
                  <a:lnTo>
                    <a:pt x="2808" y="228"/>
                  </a:lnTo>
                  <a:cubicBezTo>
                    <a:pt x="2843" y="217"/>
                    <a:pt x="2888" y="211"/>
                    <a:pt x="2942" y="211"/>
                  </a:cubicBezTo>
                  <a:cubicBezTo>
                    <a:pt x="2997" y="211"/>
                    <a:pt x="3059" y="217"/>
                    <a:pt x="3128" y="228"/>
                  </a:cubicBezTo>
                  <a:lnTo>
                    <a:pt x="3333" y="228"/>
                  </a:lnTo>
                  <a:cubicBezTo>
                    <a:pt x="3402" y="251"/>
                    <a:pt x="3493" y="251"/>
                    <a:pt x="3562" y="274"/>
                  </a:cubicBezTo>
                  <a:cubicBezTo>
                    <a:pt x="3744" y="274"/>
                    <a:pt x="3904" y="343"/>
                    <a:pt x="4064" y="388"/>
                  </a:cubicBezTo>
                  <a:cubicBezTo>
                    <a:pt x="4728" y="565"/>
                    <a:pt x="5349" y="914"/>
                    <a:pt x="5407" y="914"/>
                  </a:cubicBezTo>
                  <a:cubicBezTo>
                    <a:pt x="5409" y="914"/>
                    <a:pt x="5410" y="914"/>
                    <a:pt x="5410" y="913"/>
                  </a:cubicBezTo>
                  <a:cubicBezTo>
                    <a:pt x="5410" y="890"/>
                    <a:pt x="5251" y="799"/>
                    <a:pt x="5022" y="639"/>
                  </a:cubicBezTo>
                  <a:cubicBezTo>
                    <a:pt x="4908" y="594"/>
                    <a:pt x="4771" y="502"/>
                    <a:pt x="4612" y="434"/>
                  </a:cubicBezTo>
                  <a:cubicBezTo>
                    <a:pt x="4452" y="365"/>
                    <a:pt x="4292" y="297"/>
                    <a:pt x="4109" y="228"/>
                  </a:cubicBezTo>
                  <a:cubicBezTo>
                    <a:pt x="3950" y="183"/>
                    <a:pt x="3767" y="114"/>
                    <a:pt x="3607" y="91"/>
                  </a:cubicBezTo>
                  <a:cubicBezTo>
                    <a:pt x="3516" y="69"/>
                    <a:pt x="3425" y="46"/>
                    <a:pt x="3356" y="46"/>
                  </a:cubicBezTo>
                  <a:cubicBezTo>
                    <a:pt x="3288" y="23"/>
                    <a:pt x="3196" y="23"/>
                    <a:pt x="3128" y="23"/>
                  </a:cubicBezTo>
                  <a:cubicBezTo>
                    <a:pt x="2991" y="0"/>
                    <a:pt x="2877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56"/>
            <p:cNvSpPr/>
            <p:nvPr/>
          </p:nvSpPr>
          <p:spPr>
            <a:xfrm>
              <a:off x="4290175" y="1951625"/>
              <a:ext cx="123850" cy="126675"/>
            </a:xfrm>
            <a:custGeom>
              <a:avLst/>
              <a:gdLst/>
              <a:ahLst/>
              <a:cxnLst/>
              <a:rect l="l" t="t" r="r" b="b"/>
              <a:pathLst>
                <a:path w="4954" h="5067" extrusionOk="0">
                  <a:moveTo>
                    <a:pt x="2527" y="1"/>
                  </a:moveTo>
                  <a:cubicBezTo>
                    <a:pt x="1515" y="1"/>
                    <a:pt x="571" y="786"/>
                    <a:pt x="297" y="1940"/>
                  </a:cubicBezTo>
                  <a:cubicBezTo>
                    <a:pt x="1" y="3310"/>
                    <a:pt x="708" y="4679"/>
                    <a:pt x="1918" y="4999"/>
                  </a:cubicBezTo>
                  <a:cubicBezTo>
                    <a:pt x="2087" y="5044"/>
                    <a:pt x="2258" y="5066"/>
                    <a:pt x="2427" y="5066"/>
                  </a:cubicBezTo>
                  <a:cubicBezTo>
                    <a:pt x="3438" y="5066"/>
                    <a:pt x="4383" y="4278"/>
                    <a:pt x="4657" y="3104"/>
                  </a:cubicBezTo>
                  <a:cubicBezTo>
                    <a:pt x="4954" y="1757"/>
                    <a:pt x="4246" y="388"/>
                    <a:pt x="3036" y="68"/>
                  </a:cubicBezTo>
                  <a:cubicBezTo>
                    <a:pt x="2866" y="23"/>
                    <a:pt x="2696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56"/>
            <p:cNvSpPr/>
            <p:nvPr/>
          </p:nvSpPr>
          <p:spPr>
            <a:xfrm>
              <a:off x="4244525" y="1916050"/>
              <a:ext cx="222575" cy="209850"/>
            </a:xfrm>
            <a:custGeom>
              <a:avLst/>
              <a:gdLst/>
              <a:ahLst/>
              <a:cxnLst/>
              <a:rect l="l" t="t" r="r" b="b"/>
              <a:pathLst>
                <a:path w="8903" h="8394" extrusionOk="0">
                  <a:moveTo>
                    <a:pt x="3950" y="1"/>
                  </a:moveTo>
                  <a:cubicBezTo>
                    <a:pt x="3605" y="1"/>
                    <a:pt x="3263" y="34"/>
                    <a:pt x="2945" y="99"/>
                  </a:cubicBezTo>
                  <a:cubicBezTo>
                    <a:pt x="2603" y="168"/>
                    <a:pt x="2260" y="304"/>
                    <a:pt x="1963" y="533"/>
                  </a:cubicBezTo>
                  <a:cubicBezTo>
                    <a:pt x="1758" y="692"/>
                    <a:pt x="1735" y="738"/>
                    <a:pt x="1690" y="1012"/>
                  </a:cubicBezTo>
                  <a:cubicBezTo>
                    <a:pt x="1644" y="1332"/>
                    <a:pt x="1553" y="1606"/>
                    <a:pt x="1621" y="1925"/>
                  </a:cubicBezTo>
                  <a:cubicBezTo>
                    <a:pt x="1484" y="1697"/>
                    <a:pt x="1324" y="1560"/>
                    <a:pt x="1256" y="1286"/>
                  </a:cubicBezTo>
                  <a:cubicBezTo>
                    <a:pt x="959" y="1514"/>
                    <a:pt x="845" y="2039"/>
                    <a:pt x="708" y="2382"/>
                  </a:cubicBezTo>
                  <a:cubicBezTo>
                    <a:pt x="0" y="4322"/>
                    <a:pt x="959" y="6924"/>
                    <a:pt x="3196" y="7928"/>
                  </a:cubicBezTo>
                  <a:cubicBezTo>
                    <a:pt x="3887" y="8232"/>
                    <a:pt x="4602" y="8394"/>
                    <a:pt x="5277" y="8394"/>
                  </a:cubicBezTo>
                  <a:cubicBezTo>
                    <a:pt x="6632" y="8394"/>
                    <a:pt x="7821" y="7740"/>
                    <a:pt x="8309" y="6262"/>
                  </a:cubicBezTo>
                  <a:cubicBezTo>
                    <a:pt x="8902" y="4459"/>
                    <a:pt x="8377" y="1514"/>
                    <a:pt x="5707" y="327"/>
                  </a:cubicBezTo>
                  <a:cubicBezTo>
                    <a:pt x="5194" y="107"/>
                    <a:pt x="4568" y="1"/>
                    <a:pt x="39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56"/>
            <p:cNvSpPr/>
            <p:nvPr/>
          </p:nvSpPr>
          <p:spPr>
            <a:xfrm>
              <a:off x="4255375" y="1939000"/>
              <a:ext cx="205450" cy="190975"/>
            </a:xfrm>
            <a:custGeom>
              <a:avLst/>
              <a:gdLst/>
              <a:ahLst/>
              <a:cxnLst/>
              <a:rect l="l" t="t" r="r" b="b"/>
              <a:pathLst>
                <a:path w="8218" h="7639" extrusionOk="0">
                  <a:moveTo>
                    <a:pt x="4087" y="1"/>
                  </a:moveTo>
                  <a:cubicBezTo>
                    <a:pt x="2422" y="1"/>
                    <a:pt x="906" y="1214"/>
                    <a:pt x="479" y="3039"/>
                  </a:cubicBezTo>
                  <a:cubicBezTo>
                    <a:pt x="0" y="5161"/>
                    <a:pt x="1256" y="6873"/>
                    <a:pt x="3241" y="7398"/>
                  </a:cubicBezTo>
                  <a:cubicBezTo>
                    <a:pt x="3763" y="7541"/>
                    <a:pt x="4272" y="7639"/>
                    <a:pt x="4771" y="7639"/>
                  </a:cubicBezTo>
                  <a:cubicBezTo>
                    <a:pt x="5384" y="7639"/>
                    <a:pt x="5982" y="7492"/>
                    <a:pt x="6574" y="7101"/>
                  </a:cubicBezTo>
                  <a:cubicBezTo>
                    <a:pt x="7510" y="6485"/>
                    <a:pt x="8217" y="5412"/>
                    <a:pt x="7989" y="4134"/>
                  </a:cubicBezTo>
                  <a:cubicBezTo>
                    <a:pt x="7692" y="2422"/>
                    <a:pt x="6551" y="551"/>
                    <a:pt x="4976" y="117"/>
                  </a:cubicBezTo>
                  <a:cubicBezTo>
                    <a:pt x="4679" y="38"/>
                    <a:pt x="4381" y="1"/>
                    <a:pt x="40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56"/>
            <p:cNvSpPr/>
            <p:nvPr/>
          </p:nvSpPr>
          <p:spPr>
            <a:xfrm>
              <a:off x="4297600" y="1949350"/>
              <a:ext cx="154100" cy="158525"/>
            </a:xfrm>
            <a:custGeom>
              <a:avLst/>
              <a:gdLst/>
              <a:ahLst/>
              <a:cxnLst/>
              <a:rect l="l" t="t" r="r" b="b"/>
              <a:pathLst>
                <a:path w="6164" h="6341" extrusionOk="0">
                  <a:moveTo>
                    <a:pt x="3008" y="0"/>
                  </a:moveTo>
                  <a:cubicBezTo>
                    <a:pt x="1534" y="0"/>
                    <a:pt x="287" y="1197"/>
                    <a:pt x="160" y="2807"/>
                  </a:cubicBezTo>
                  <a:cubicBezTo>
                    <a:pt x="0" y="4542"/>
                    <a:pt x="1187" y="6117"/>
                    <a:pt x="2808" y="6322"/>
                  </a:cubicBezTo>
                  <a:cubicBezTo>
                    <a:pt x="2915" y="6334"/>
                    <a:pt x="3020" y="6340"/>
                    <a:pt x="3125" y="6340"/>
                  </a:cubicBezTo>
                  <a:cubicBezTo>
                    <a:pt x="4612" y="6340"/>
                    <a:pt x="5875" y="5156"/>
                    <a:pt x="6003" y="3515"/>
                  </a:cubicBezTo>
                  <a:cubicBezTo>
                    <a:pt x="6163" y="1780"/>
                    <a:pt x="4976" y="205"/>
                    <a:pt x="3356" y="22"/>
                  </a:cubicBezTo>
                  <a:cubicBezTo>
                    <a:pt x="3239" y="8"/>
                    <a:pt x="3123" y="0"/>
                    <a:pt x="3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56"/>
            <p:cNvSpPr/>
            <p:nvPr/>
          </p:nvSpPr>
          <p:spPr>
            <a:xfrm>
              <a:off x="4338100" y="1978125"/>
              <a:ext cx="86200" cy="89075"/>
            </a:xfrm>
            <a:custGeom>
              <a:avLst/>
              <a:gdLst/>
              <a:ahLst/>
              <a:cxnLst/>
              <a:rect l="l" t="t" r="r" b="b"/>
              <a:pathLst>
                <a:path w="3448" h="3563" extrusionOk="0">
                  <a:moveTo>
                    <a:pt x="1680" y="1"/>
                  </a:moveTo>
                  <a:cubicBezTo>
                    <a:pt x="849" y="1"/>
                    <a:pt x="154" y="676"/>
                    <a:pt x="69" y="1588"/>
                  </a:cubicBezTo>
                  <a:cubicBezTo>
                    <a:pt x="1" y="2569"/>
                    <a:pt x="663" y="3459"/>
                    <a:pt x="1576" y="3551"/>
                  </a:cubicBezTo>
                  <a:cubicBezTo>
                    <a:pt x="1641" y="3559"/>
                    <a:pt x="1705" y="3563"/>
                    <a:pt x="1769" y="3563"/>
                  </a:cubicBezTo>
                  <a:cubicBezTo>
                    <a:pt x="2599" y="3563"/>
                    <a:pt x="3294" y="2889"/>
                    <a:pt x="3379" y="1998"/>
                  </a:cubicBezTo>
                  <a:cubicBezTo>
                    <a:pt x="3447" y="1017"/>
                    <a:pt x="2786" y="127"/>
                    <a:pt x="1873" y="13"/>
                  </a:cubicBezTo>
                  <a:cubicBezTo>
                    <a:pt x="1808" y="5"/>
                    <a:pt x="1743" y="1"/>
                    <a:pt x="16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56"/>
            <p:cNvSpPr/>
            <p:nvPr/>
          </p:nvSpPr>
          <p:spPr>
            <a:xfrm>
              <a:off x="4297600" y="1968725"/>
              <a:ext cx="143250" cy="139125"/>
            </a:xfrm>
            <a:custGeom>
              <a:avLst/>
              <a:gdLst/>
              <a:ahLst/>
              <a:cxnLst/>
              <a:rect l="l" t="t" r="r" b="b"/>
              <a:pathLst>
                <a:path w="5730" h="5565" extrusionOk="0">
                  <a:moveTo>
                    <a:pt x="1119" y="1"/>
                  </a:moveTo>
                  <a:lnTo>
                    <a:pt x="1119" y="1"/>
                  </a:lnTo>
                  <a:cubicBezTo>
                    <a:pt x="594" y="503"/>
                    <a:pt x="228" y="1210"/>
                    <a:pt x="160" y="2032"/>
                  </a:cubicBezTo>
                  <a:cubicBezTo>
                    <a:pt x="0" y="3767"/>
                    <a:pt x="1187" y="5342"/>
                    <a:pt x="2808" y="5547"/>
                  </a:cubicBezTo>
                  <a:cubicBezTo>
                    <a:pt x="2912" y="5559"/>
                    <a:pt x="3015" y="5564"/>
                    <a:pt x="3117" y="5564"/>
                  </a:cubicBezTo>
                  <a:cubicBezTo>
                    <a:pt x="4248" y="5564"/>
                    <a:pt x="5248" y="4882"/>
                    <a:pt x="5729" y="3835"/>
                  </a:cubicBezTo>
                  <a:lnTo>
                    <a:pt x="5729" y="3835"/>
                  </a:lnTo>
                  <a:cubicBezTo>
                    <a:pt x="5207" y="4338"/>
                    <a:pt x="4525" y="4628"/>
                    <a:pt x="3778" y="4628"/>
                  </a:cubicBezTo>
                  <a:cubicBezTo>
                    <a:pt x="3676" y="4628"/>
                    <a:pt x="3574" y="4622"/>
                    <a:pt x="3470" y="4611"/>
                  </a:cubicBezTo>
                  <a:cubicBezTo>
                    <a:pt x="1849" y="4406"/>
                    <a:pt x="662" y="2831"/>
                    <a:pt x="822" y="1096"/>
                  </a:cubicBezTo>
                  <a:cubicBezTo>
                    <a:pt x="868" y="708"/>
                    <a:pt x="959" y="343"/>
                    <a:pt x="11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56"/>
            <p:cNvSpPr/>
            <p:nvPr/>
          </p:nvSpPr>
          <p:spPr>
            <a:xfrm>
              <a:off x="4293894" y="1986687"/>
              <a:ext cx="46236" cy="47426"/>
            </a:xfrm>
            <a:custGeom>
              <a:avLst/>
              <a:gdLst/>
              <a:ahLst/>
              <a:cxnLst/>
              <a:rect l="l" t="t" r="r" b="b"/>
              <a:pathLst>
                <a:path w="2603" h="2670" extrusionOk="0">
                  <a:moveTo>
                    <a:pt x="1261" y="1"/>
                  </a:moveTo>
                  <a:cubicBezTo>
                    <a:pt x="640" y="1"/>
                    <a:pt x="109" y="500"/>
                    <a:pt x="46" y="1175"/>
                  </a:cubicBezTo>
                  <a:cubicBezTo>
                    <a:pt x="0" y="1906"/>
                    <a:pt x="502" y="2590"/>
                    <a:pt x="1187" y="2659"/>
                  </a:cubicBezTo>
                  <a:cubicBezTo>
                    <a:pt x="1239" y="2666"/>
                    <a:pt x="1291" y="2669"/>
                    <a:pt x="1341" y="2669"/>
                  </a:cubicBezTo>
                  <a:cubicBezTo>
                    <a:pt x="1959" y="2669"/>
                    <a:pt x="2471" y="2168"/>
                    <a:pt x="2534" y="1472"/>
                  </a:cubicBezTo>
                  <a:cubicBezTo>
                    <a:pt x="2602" y="741"/>
                    <a:pt x="2100" y="80"/>
                    <a:pt x="1415" y="11"/>
                  </a:cubicBezTo>
                  <a:cubicBezTo>
                    <a:pt x="1363" y="4"/>
                    <a:pt x="1312" y="1"/>
                    <a:pt x="1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56"/>
            <p:cNvSpPr/>
            <p:nvPr/>
          </p:nvSpPr>
          <p:spPr>
            <a:xfrm>
              <a:off x="4697025" y="1956100"/>
              <a:ext cx="176925" cy="104525"/>
            </a:xfrm>
            <a:custGeom>
              <a:avLst/>
              <a:gdLst/>
              <a:ahLst/>
              <a:cxnLst/>
              <a:rect l="l" t="t" r="r" b="b"/>
              <a:pathLst>
                <a:path w="7077" h="4181" extrusionOk="0">
                  <a:moveTo>
                    <a:pt x="2045" y="1"/>
                  </a:moveTo>
                  <a:cubicBezTo>
                    <a:pt x="1521" y="1"/>
                    <a:pt x="995" y="109"/>
                    <a:pt x="640" y="255"/>
                  </a:cubicBezTo>
                  <a:cubicBezTo>
                    <a:pt x="435" y="323"/>
                    <a:pt x="275" y="437"/>
                    <a:pt x="161" y="483"/>
                  </a:cubicBezTo>
                  <a:cubicBezTo>
                    <a:pt x="47" y="551"/>
                    <a:pt x="1" y="574"/>
                    <a:pt x="1" y="597"/>
                  </a:cubicBezTo>
                  <a:cubicBezTo>
                    <a:pt x="1" y="597"/>
                    <a:pt x="252" y="483"/>
                    <a:pt x="663" y="346"/>
                  </a:cubicBezTo>
                  <a:cubicBezTo>
                    <a:pt x="1022" y="226"/>
                    <a:pt x="1485" y="159"/>
                    <a:pt x="1976" y="159"/>
                  </a:cubicBezTo>
                  <a:cubicBezTo>
                    <a:pt x="2048" y="159"/>
                    <a:pt x="2120" y="160"/>
                    <a:pt x="2192" y="163"/>
                  </a:cubicBezTo>
                  <a:cubicBezTo>
                    <a:pt x="2740" y="209"/>
                    <a:pt x="3288" y="323"/>
                    <a:pt x="3676" y="506"/>
                  </a:cubicBezTo>
                  <a:cubicBezTo>
                    <a:pt x="3881" y="574"/>
                    <a:pt x="4041" y="643"/>
                    <a:pt x="4155" y="688"/>
                  </a:cubicBezTo>
                  <a:cubicBezTo>
                    <a:pt x="4269" y="757"/>
                    <a:pt x="4315" y="780"/>
                    <a:pt x="4315" y="780"/>
                  </a:cubicBezTo>
                  <a:cubicBezTo>
                    <a:pt x="4315" y="780"/>
                    <a:pt x="4383" y="802"/>
                    <a:pt x="4498" y="871"/>
                  </a:cubicBezTo>
                  <a:cubicBezTo>
                    <a:pt x="4589" y="939"/>
                    <a:pt x="4749" y="1008"/>
                    <a:pt x="4931" y="1122"/>
                  </a:cubicBezTo>
                  <a:cubicBezTo>
                    <a:pt x="5274" y="1373"/>
                    <a:pt x="5730" y="1693"/>
                    <a:pt x="6095" y="2149"/>
                  </a:cubicBezTo>
                  <a:cubicBezTo>
                    <a:pt x="6461" y="2583"/>
                    <a:pt x="6757" y="3085"/>
                    <a:pt x="6894" y="3496"/>
                  </a:cubicBezTo>
                  <a:cubicBezTo>
                    <a:pt x="6963" y="3701"/>
                    <a:pt x="6985" y="3861"/>
                    <a:pt x="7031" y="3998"/>
                  </a:cubicBezTo>
                  <a:cubicBezTo>
                    <a:pt x="7054" y="4112"/>
                    <a:pt x="7077" y="4181"/>
                    <a:pt x="7077" y="4181"/>
                  </a:cubicBezTo>
                  <a:cubicBezTo>
                    <a:pt x="7077" y="4181"/>
                    <a:pt x="7077" y="4112"/>
                    <a:pt x="7077" y="3998"/>
                  </a:cubicBezTo>
                  <a:cubicBezTo>
                    <a:pt x="7054" y="3861"/>
                    <a:pt x="7054" y="3678"/>
                    <a:pt x="6963" y="3473"/>
                  </a:cubicBezTo>
                  <a:cubicBezTo>
                    <a:pt x="6871" y="3039"/>
                    <a:pt x="6575" y="2514"/>
                    <a:pt x="6209" y="2035"/>
                  </a:cubicBezTo>
                  <a:cubicBezTo>
                    <a:pt x="5867" y="1578"/>
                    <a:pt x="5388" y="1213"/>
                    <a:pt x="5045" y="939"/>
                  </a:cubicBezTo>
                  <a:cubicBezTo>
                    <a:pt x="4863" y="825"/>
                    <a:pt x="4703" y="734"/>
                    <a:pt x="4589" y="665"/>
                  </a:cubicBezTo>
                  <a:cubicBezTo>
                    <a:pt x="4498" y="597"/>
                    <a:pt x="4429" y="574"/>
                    <a:pt x="4429" y="574"/>
                  </a:cubicBezTo>
                  <a:cubicBezTo>
                    <a:pt x="4429" y="574"/>
                    <a:pt x="4361" y="551"/>
                    <a:pt x="4246" y="483"/>
                  </a:cubicBezTo>
                  <a:cubicBezTo>
                    <a:pt x="4132" y="437"/>
                    <a:pt x="3950" y="369"/>
                    <a:pt x="3744" y="300"/>
                  </a:cubicBezTo>
                  <a:cubicBezTo>
                    <a:pt x="3333" y="140"/>
                    <a:pt x="2763" y="26"/>
                    <a:pt x="2192" y="4"/>
                  </a:cubicBezTo>
                  <a:cubicBezTo>
                    <a:pt x="2143" y="2"/>
                    <a:pt x="2094" y="1"/>
                    <a:pt x="20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56"/>
            <p:cNvSpPr/>
            <p:nvPr/>
          </p:nvSpPr>
          <p:spPr>
            <a:xfrm>
              <a:off x="4639400" y="1973425"/>
              <a:ext cx="249400" cy="210600"/>
            </a:xfrm>
            <a:custGeom>
              <a:avLst/>
              <a:gdLst/>
              <a:ahLst/>
              <a:cxnLst/>
              <a:rect l="l" t="t" r="r" b="b"/>
              <a:pathLst>
                <a:path w="9976" h="8424" extrusionOk="0">
                  <a:moveTo>
                    <a:pt x="5221" y="1"/>
                  </a:moveTo>
                  <a:cubicBezTo>
                    <a:pt x="5011" y="1"/>
                    <a:pt x="4806" y="14"/>
                    <a:pt x="4611" y="41"/>
                  </a:cubicBezTo>
                  <a:cubicBezTo>
                    <a:pt x="1347" y="497"/>
                    <a:pt x="1" y="3328"/>
                    <a:pt x="206" y="5314"/>
                  </a:cubicBezTo>
                  <a:cubicBezTo>
                    <a:pt x="423" y="7406"/>
                    <a:pt x="2297" y="8423"/>
                    <a:pt x="4454" y="8423"/>
                  </a:cubicBezTo>
                  <a:cubicBezTo>
                    <a:pt x="4790" y="8423"/>
                    <a:pt x="5134" y="8399"/>
                    <a:pt x="5479" y="8349"/>
                  </a:cubicBezTo>
                  <a:cubicBezTo>
                    <a:pt x="8241" y="7961"/>
                    <a:pt x="9975" y="5587"/>
                    <a:pt x="9679" y="3465"/>
                  </a:cubicBezTo>
                  <a:cubicBezTo>
                    <a:pt x="9610" y="3077"/>
                    <a:pt x="9633" y="2506"/>
                    <a:pt x="9359" y="2186"/>
                  </a:cubicBezTo>
                  <a:cubicBezTo>
                    <a:pt x="9199" y="2460"/>
                    <a:pt x="8994" y="2552"/>
                    <a:pt x="8766" y="2734"/>
                  </a:cubicBezTo>
                  <a:cubicBezTo>
                    <a:pt x="8925" y="2438"/>
                    <a:pt x="8902" y="2118"/>
                    <a:pt x="8925" y="1821"/>
                  </a:cubicBezTo>
                  <a:cubicBezTo>
                    <a:pt x="8948" y="1525"/>
                    <a:pt x="8948" y="1456"/>
                    <a:pt x="8743" y="1228"/>
                  </a:cubicBezTo>
                  <a:cubicBezTo>
                    <a:pt x="8469" y="931"/>
                    <a:pt x="8126" y="703"/>
                    <a:pt x="7761" y="520"/>
                  </a:cubicBezTo>
                  <a:cubicBezTo>
                    <a:pt x="7011" y="209"/>
                    <a:pt x="6071" y="1"/>
                    <a:pt x="52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56"/>
            <p:cNvSpPr/>
            <p:nvPr/>
          </p:nvSpPr>
          <p:spPr>
            <a:xfrm>
              <a:off x="4634275" y="1993825"/>
              <a:ext cx="231125" cy="195200"/>
            </a:xfrm>
            <a:custGeom>
              <a:avLst/>
              <a:gdLst/>
              <a:ahLst/>
              <a:cxnLst/>
              <a:rect l="l" t="t" r="r" b="b"/>
              <a:pathLst>
                <a:path w="9245" h="7808" extrusionOk="0">
                  <a:moveTo>
                    <a:pt x="4976" y="1"/>
                  </a:moveTo>
                  <a:cubicBezTo>
                    <a:pt x="3104" y="1"/>
                    <a:pt x="1370" y="1599"/>
                    <a:pt x="571" y="3242"/>
                  </a:cubicBezTo>
                  <a:cubicBezTo>
                    <a:pt x="0" y="4452"/>
                    <a:pt x="525" y="5730"/>
                    <a:pt x="1415" y="6597"/>
                  </a:cubicBezTo>
                  <a:cubicBezTo>
                    <a:pt x="2442" y="7602"/>
                    <a:pt x="3675" y="7807"/>
                    <a:pt x="5067" y="7807"/>
                  </a:cubicBezTo>
                  <a:cubicBezTo>
                    <a:pt x="7418" y="7807"/>
                    <a:pt x="9244" y="6438"/>
                    <a:pt x="9244" y="4155"/>
                  </a:cubicBezTo>
                  <a:cubicBezTo>
                    <a:pt x="9244" y="1873"/>
                    <a:pt x="7327" y="1"/>
                    <a:pt x="4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56"/>
            <p:cNvSpPr/>
            <p:nvPr/>
          </p:nvSpPr>
          <p:spPr>
            <a:xfrm>
              <a:off x="4692475" y="1998450"/>
              <a:ext cx="169500" cy="164850"/>
            </a:xfrm>
            <a:custGeom>
              <a:avLst/>
              <a:gdLst/>
              <a:ahLst/>
              <a:cxnLst/>
              <a:rect l="l" t="t" r="r" b="b"/>
              <a:pathLst>
                <a:path w="6780" h="6594" extrusionOk="0">
                  <a:moveTo>
                    <a:pt x="3329" y="0"/>
                  </a:moveTo>
                  <a:cubicBezTo>
                    <a:pt x="1705" y="0"/>
                    <a:pt x="330" y="1243"/>
                    <a:pt x="160" y="2920"/>
                  </a:cubicBezTo>
                  <a:cubicBezTo>
                    <a:pt x="0" y="4746"/>
                    <a:pt x="1301" y="6367"/>
                    <a:pt x="3082" y="6572"/>
                  </a:cubicBezTo>
                  <a:cubicBezTo>
                    <a:pt x="3206" y="6587"/>
                    <a:pt x="3329" y="6594"/>
                    <a:pt x="3451" y="6594"/>
                  </a:cubicBezTo>
                  <a:cubicBezTo>
                    <a:pt x="5075" y="6594"/>
                    <a:pt x="6450" y="5351"/>
                    <a:pt x="6620" y="3673"/>
                  </a:cubicBezTo>
                  <a:cubicBezTo>
                    <a:pt x="6779" y="1870"/>
                    <a:pt x="5478" y="227"/>
                    <a:pt x="3698" y="21"/>
                  </a:cubicBezTo>
                  <a:cubicBezTo>
                    <a:pt x="3574" y="7"/>
                    <a:pt x="3450" y="0"/>
                    <a:pt x="33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56"/>
            <p:cNvSpPr/>
            <p:nvPr/>
          </p:nvSpPr>
          <p:spPr>
            <a:xfrm>
              <a:off x="4736975" y="2028925"/>
              <a:ext cx="94750" cy="92475"/>
            </a:xfrm>
            <a:custGeom>
              <a:avLst/>
              <a:gdLst/>
              <a:ahLst/>
              <a:cxnLst/>
              <a:rect l="l" t="t" r="r" b="b"/>
              <a:pathLst>
                <a:path w="3790" h="3699" extrusionOk="0">
                  <a:moveTo>
                    <a:pt x="1871" y="0"/>
                  </a:moveTo>
                  <a:cubicBezTo>
                    <a:pt x="954" y="0"/>
                    <a:pt x="177" y="698"/>
                    <a:pt x="92" y="1633"/>
                  </a:cubicBezTo>
                  <a:cubicBezTo>
                    <a:pt x="1" y="2660"/>
                    <a:pt x="731" y="3573"/>
                    <a:pt x="1735" y="3687"/>
                  </a:cubicBezTo>
                  <a:cubicBezTo>
                    <a:pt x="1803" y="3695"/>
                    <a:pt x="1871" y="3699"/>
                    <a:pt x="1937" y="3699"/>
                  </a:cubicBezTo>
                  <a:cubicBezTo>
                    <a:pt x="2836" y="3699"/>
                    <a:pt x="3613" y="3000"/>
                    <a:pt x="3698" y="2044"/>
                  </a:cubicBezTo>
                  <a:cubicBezTo>
                    <a:pt x="3790" y="1039"/>
                    <a:pt x="3059" y="126"/>
                    <a:pt x="2078" y="12"/>
                  </a:cubicBezTo>
                  <a:cubicBezTo>
                    <a:pt x="2008" y="4"/>
                    <a:pt x="1939" y="0"/>
                    <a:pt x="18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56"/>
            <p:cNvSpPr/>
            <p:nvPr/>
          </p:nvSpPr>
          <p:spPr>
            <a:xfrm>
              <a:off x="4692475" y="2018950"/>
              <a:ext cx="156950" cy="144350"/>
            </a:xfrm>
            <a:custGeom>
              <a:avLst/>
              <a:gdLst/>
              <a:ahLst/>
              <a:cxnLst/>
              <a:rect l="l" t="t" r="r" b="b"/>
              <a:pathLst>
                <a:path w="6278" h="5774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639" y="525"/>
                    <a:pt x="251" y="1256"/>
                    <a:pt x="160" y="2100"/>
                  </a:cubicBezTo>
                  <a:cubicBezTo>
                    <a:pt x="0" y="3926"/>
                    <a:pt x="1301" y="5547"/>
                    <a:pt x="3082" y="5752"/>
                  </a:cubicBezTo>
                  <a:cubicBezTo>
                    <a:pt x="3205" y="5767"/>
                    <a:pt x="3327" y="5774"/>
                    <a:pt x="3447" y="5774"/>
                  </a:cubicBezTo>
                  <a:cubicBezTo>
                    <a:pt x="4671" y="5774"/>
                    <a:pt x="5758" y="5054"/>
                    <a:pt x="6277" y="3995"/>
                  </a:cubicBezTo>
                  <a:lnTo>
                    <a:pt x="6277" y="3995"/>
                  </a:lnTo>
                  <a:cubicBezTo>
                    <a:pt x="5725" y="4488"/>
                    <a:pt x="5002" y="4794"/>
                    <a:pt x="4196" y="4794"/>
                  </a:cubicBezTo>
                  <a:cubicBezTo>
                    <a:pt x="4070" y="4794"/>
                    <a:pt x="3942" y="4786"/>
                    <a:pt x="3812" y="4771"/>
                  </a:cubicBezTo>
                  <a:cubicBezTo>
                    <a:pt x="2055" y="4565"/>
                    <a:pt x="731" y="2945"/>
                    <a:pt x="913" y="1142"/>
                  </a:cubicBezTo>
                  <a:cubicBezTo>
                    <a:pt x="936" y="731"/>
                    <a:pt x="1050" y="343"/>
                    <a:pt x="1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56"/>
            <p:cNvSpPr/>
            <p:nvPr/>
          </p:nvSpPr>
          <p:spPr>
            <a:xfrm>
              <a:off x="4693034" y="2042162"/>
              <a:ext cx="41098" cy="39741"/>
            </a:xfrm>
            <a:custGeom>
              <a:avLst/>
              <a:gdLst/>
              <a:ahLst/>
              <a:cxnLst/>
              <a:rect l="l" t="t" r="r" b="b"/>
              <a:pathLst>
                <a:path w="2877" h="2783" extrusionOk="0">
                  <a:moveTo>
                    <a:pt x="1412" y="1"/>
                  </a:moveTo>
                  <a:cubicBezTo>
                    <a:pt x="726" y="1"/>
                    <a:pt x="133" y="524"/>
                    <a:pt x="69" y="1243"/>
                  </a:cubicBezTo>
                  <a:cubicBezTo>
                    <a:pt x="1" y="1996"/>
                    <a:pt x="572" y="2681"/>
                    <a:pt x="1302" y="2773"/>
                  </a:cubicBezTo>
                  <a:cubicBezTo>
                    <a:pt x="1357" y="2779"/>
                    <a:pt x="1412" y="2782"/>
                    <a:pt x="1466" y="2782"/>
                  </a:cubicBezTo>
                  <a:cubicBezTo>
                    <a:pt x="2152" y="2782"/>
                    <a:pt x="2745" y="2259"/>
                    <a:pt x="2808" y="1540"/>
                  </a:cubicBezTo>
                  <a:cubicBezTo>
                    <a:pt x="2877" y="787"/>
                    <a:pt x="2329" y="102"/>
                    <a:pt x="1576" y="11"/>
                  </a:cubicBezTo>
                  <a:cubicBezTo>
                    <a:pt x="1521" y="4"/>
                    <a:pt x="1466" y="1"/>
                    <a:pt x="14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56"/>
            <p:cNvSpPr/>
            <p:nvPr/>
          </p:nvSpPr>
          <p:spPr>
            <a:xfrm>
              <a:off x="4283325" y="1482450"/>
              <a:ext cx="1035725" cy="948525"/>
            </a:xfrm>
            <a:custGeom>
              <a:avLst/>
              <a:gdLst/>
              <a:ahLst/>
              <a:cxnLst/>
              <a:rect l="l" t="t" r="r" b="b"/>
              <a:pathLst>
                <a:path w="41429" h="37941" extrusionOk="0">
                  <a:moveTo>
                    <a:pt x="17178" y="1"/>
                  </a:moveTo>
                  <a:cubicBezTo>
                    <a:pt x="14818" y="1"/>
                    <a:pt x="12118" y="365"/>
                    <a:pt x="9131" y="1351"/>
                  </a:cubicBezTo>
                  <a:cubicBezTo>
                    <a:pt x="2899" y="3406"/>
                    <a:pt x="868" y="7788"/>
                    <a:pt x="1" y="12285"/>
                  </a:cubicBezTo>
                  <a:cubicBezTo>
                    <a:pt x="2169" y="12558"/>
                    <a:pt x="4315" y="12741"/>
                    <a:pt x="4315" y="12741"/>
                  </a:cubicBezTo>
                  <a:lnTo>
                    <a:pt x="6460" y="8473"/>
                  </a:lnTo>
                  <a:lnTo>
                    <a:pt x="6072" y="12924"/>
                  </a:lnTo>
                  <a:lnTo>
                    <a:pt x="21479" y="16233"/>
                  </a:lnTo>
                  <a:lnTo>
                    <a:pt x="22757" y="12262"/>
                  </a:lnTo>
                  <a:lnTo>
                    <a:pt x="22552" y="16233"/>
                  </a:lnTo>
                  <a:lnTo>
                    <a:pt x="26524" y="16530"/>
                  </a:lnTo>
                  <a:cubicBezTo>
                    <a:pt x="27208" y="26322"/>
                    <a:pt x="20292" y="35498"/>
                    <a:pt x="18284" y="37940"/>
                  </a:cubicBezTo>
                  <a:cubicBezTo>
                    <a:pt x="23419" y="36525"/>
                    <a:pt x="27528" y="33580"/>
                    <a:pt x="28920" y="30727"/>
                  </a:cubicBezTo>
                  <a:cubicBezTo>
                    <a:pt x="28920" y="30727"/>
                    <a:pt x="29619" y="33208"/>
                    <a:pt x="32297" y="33208"/>
                  </a:cubicBezTo>
                  <a:cubicBezTo>
                    <a:pt x="32939" y="33208"/>
                    <a:pt x="33694" y="33066"/>
                    <a:pt x="34581" y="32713"/>
                  </a:cubicBezTo>
                  <a:cubicBezTo>
                    <a:pt x="38165" y="31298"/>
                    <a:pt x="41429" y="25569"/>
                    <a:pt x="38918" y="23058"/>
                  </a:cubicBezTo>
                  <a:cubicBezTo>
                    <a:pt x="37843" y="21983"/>
                    <a:pt x="36765" y="21633"/>
                    <a:pt x="35817" y="21633"/>
                  </a:cubicBezTo>
                  <a:cubicBezTo>
                    <a:pt x="34048" y="21633"/>
                    <a:pt x="32732" y="22853"/>
                    <a:pt x="32732" y="22853"/>
                  </a:cubicBezTo>
                  <a:cubicBezTo>
                    <a:pt x="32732" y="22853"/>
                    <a:pt x="39374" y="10664"/>
                    <a:pt x="27847" y="2949"/>
                  </a:cubicBezTo>
                  <a:cubicBezTo>
                    <a:pt x="27847" y="2949"/>
                    <a:pt x="23887" y="1"/>
                    <a:pt x="1717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56"/>
            <p:cNvSpPr/>
            <p:nvPr/>
          </p:nvSpPr>
          <p:spPr>
            <a:xfrm>
              <a:off x="4196025" y="1390900"/>
              <a:ext cx="1184075" cy="1064600"/>
            </a:xfrm>
            <a:custGeom>
              <a:avLst/>
              <a:gdLst/>
              <a:ahLst/>
              <a:cxnLst/>
              <a:rect l="l" t="t" r="r" b="b"/>
              <a:pathLst>
                <a:path w="47363" h="42584" extrusionOk="0">
                  <a:moveTo>
                    <a:pt x="25212" y="0"/>
                  </a:moveTo>
                  <a:cubicBezTo>
                    <a:pt x="20016" y="0"/>
                    <a:pt x="16001" y="2000"/>
                    <a:pt x="16001" y="2000"/>
                  </a:cubicBezTo>
                  <a:cubicBezTo>
                    <a:pt x="16001" y="2000"/>
                    <a:pt x="12052" y="2046"/>
                    <a:pt x="7008" y="3415"/>
                  </a:cubicBezTo>
                  <a:cubicBezTo>
                    <a:pt x="1301" y="4945"/>
                    <a:pt x="0" y="13344"/>
                    <a:pt x="480" y="14121"/>
                  </a:cubicBezTo>
                  <a:cubicBezTo>
                    <a:pt x="959" y="14897"/>
                    <a:pt x="9108" y="15581"/>
                    <a:pt x="9108" y="15581"/>
                  </a:cubicBezTo>
                  <a:lnTo>
                    <a:pt x="11230" y="11313"/>
                  </a:lnTo>
                  <a:lnTo>
                    <a:pt x="10842" y="15764"/>
                  </a:lnTo>
                  <a:lnTo>
                    <a:pt x="26272" y="19074"/>
                  </a:lnTo>
                  <a:lnTo>
                    <a:pt x="27528" y="15079"/>
                  </a:lnTo>
                  <a:lnTo>
                    <a:pt x="27345" y="19074"/>
                  </a:lnTo>
                  <a:lnTo>
                    <a:pt x="31317" y="19347"/>
                  </a:lnTo>
                  <a:cubicBezTo>
                    <a:pt x="32093" y="30806"/>
                    <a:pt x="22529" y="41420"/>
                    <a:pt x="22529" y="41420"/>
                  </a:cubicBezTo>
                  <a:cubicBezTo>
                    <a:pt x="24789" y="42127"/>
                    <a:pt x="27162" y="42447"/>
                    <a:pt x="29468" y="42561"/>
                  </a:cubicBezTo>
                  <a:cubicBezTo>
                    <a:pt x="30540" y="40689"/>
                    <a:pt x="32480" y="37197"/>
                    <a:pt x="32481" y="37197"/>
                  </a:cubicBezTo>
                  <a:lnTo>
                    <a:pt x="32481" y="37197"/>
                  </a:lnTo>
                  <a:lnTo>
                    <a:pt x="31088" y="42584"/>
                  </a:lnTo>
                  <a:cubicBezTo>
                    <a:pt x="31522" y="42584"/>
                    <a:pt x="31956" y="42561"/>
                    <a:pt x="32389" y="42561"/>
                  </a:cubicBezTo>
                  <a:lnTo>
                    <a:pt x="33576" y="40438"/>
                  </a:lnTo>
                  <a:lnTo>
                    <a:pt x="32914" y="42538"/>
                  </a:lnTo>
                  <a:cubicBezTo>
                    <a:pt x="35882" y="42378"/>
                    <a:pt x="38575" y="41922"/>
                    <a:pt x="40538" y="41488"/>
                  </a:cubicBezTo>
                  <a:lnTo>
                    <a:pt x="42775" y="36763"/>
                  </a:lnTo>
                  <a:lnTo>
                    <a:pt x="42433" y="41031"/>
                  </a:lnTo>
                  <a:cubicBezTo>
                    <a:pt x="43300" y="40803"/>
                    <a:pt x="43802" y="40643"/>
                    <a:pt x="43802" y="40643"/>
                  </a:cubicBezTo>
                  <a:cubicBezTo>
                    <a:pt x="47363" y="33202"/>
                    <a:pt x="45697" y="20580"/>
                    <a:pt x="45103" y="16357"/>
                  </a:cubicBezTo>
                  <a:cubicBezTo>
                    <a:pt x="44030" y="8871"/>
                    <a:pt x="39853" y="7912"/>
                    <a:pt x="39853" y="7912"/>
                  </a:cubicBezTo>
                  <a:cubicBezTo>
                    <a:pt x="39853" y="7912"/>
                    <a:pt x="42181" y="7615"/>
                    <a:pt x="42181" y="6931"/>
                  </a:cubicBezTo>
                  <a:cubicBezTo>
                    <a:pt x="42181" y="6269"/>
                    <a:pt x="39077" y="6269"/>
                    <a:pt x="39077" y="6269"/>
                  </a:cubicBezTo>
                  <a:cubicBezTo>
                    <a:pt x="39077" y="6269"/>
                    <a:pt x="40059" y="4214"/>
                    <a:pt x="39374" y="3644"/>
                  </a:cubicBezTo>
                  <a:cubicBezTo>
                    <a:pt x="39304" y="3583"/>
                    <a:pt x="39238" y="3556"/>
                    <a:pt x="39175" y="3556"/>
                  </a:cubicBezTo>
                  <a:cubicBezTo>
                    <a:pt x="38614" y="3556"/>
                    <a:pt x="38301" y="5675"/>
                    <a:pt x="38301" y="5675"/>
                  </a:cubicBezTo>
                  <a:cubicBezTo>
                    <a:pt x="34128" y="1241"/>
                    <a:pt x="29304" y="0"/>
                    <a:pt x="252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56"/>
            <p:cNvSpPr/>
            <p:nvPr/>
          </p:nvSpPr>
          <p:spPr>
            <a:xfrm>
              <a:off x="4202300" y="1390900"/>
              <a:ext cx="1177800" cy="1064600"/>
            </a:xfrm>
            <a:custGeom>
              <a:avLst/>
              <a:gdLst/>
              <a:ahLst/>
              <a:cxnLst/>
              <a:rect l="l" t="t" r="r" b="b"/>
              <a:pathLst>
                <a:path w="47112" h="42584" extrusionOk="0">
                  <a:moveTo>
                    <a:pt x="24961" y="0"/>
                  </a:moveTo>
                  <a:cubicBezTo>
                    <a:pt x="19765" y="0"/>
                    <a:pt x="15750" y="2000"/>
                    <a:pt x="15750" y="2000"/>
                  </a:cubicBezTo>
                  <a:cubicBezTo>
                    <a:pt x="15750" y="2000"/>
                    <a:pt x="15522" y="2000"/>
                    <a:pt x="15156" y="2023"/>
                  </a:cubicBezTo>
                  <a:cubicBezTo>
                    <a:pt x="15271" y="2046"/>
                    <a:pt x="15385" y="2092"/>
                    <a:pt x="15544" y="2114"/>
                  </a:cubicBezTo>
                  <a:cubicBezTo>
                    <a:pt x="18443" y="2525"/>
                    <a:pt x="17051" y="5059"/>
                    <a:pt x="17051" y="5059"/>
                  </a:cubicBezTo>
                  <a:cubicBezTo>
                    <a:pt x="17958" y="4443"/>
                    <a:pt x="18901" y="4216"/>
                    <a:pt x="19803" y="4216"/>
                  </a:cubicBezTo>
                  <a:cubicBezTo>
                    <a:pt x="22078" y="4216"/>
                    <a:pt x="24096" y="5661"/>
                    <a:pt x="24652" y="5972"/>
                  </a:cubicBezTo>
                  <a:cubicBezTo>
                    <a:pt x="25610" y="6520"/>
                    <a:pt x="24287" y="8620"/>
                    <a:pt x="24287" y="8620"/>
                  </a:cubicBezTo>
                  <a:cubicBezTo>
                    <a:pt x="24772" y="8548"/>
                    <a:pt x="25262" y="8512"/>
                    <a:pt x="25748" y="8512"/>
                  </a:cubicBezTo>
                  <a:cubicBezTo>
                    <a:pt x="27727" y="8512"/>
                    <a:pt x="29632" y="9104"/>
                    <a:pt x="30860" y="10240"/>
                  </a:cubicBezTo>
                  <a:cubicBezTo>
                    <a:pt x="32412" y="11701"/>
                    <a:pt x="31636" y="17179"/>
                    <a:pt x="29399" y="17293"/>
                  </a:cubicBezTo>
                  <a:cubicBezTo>
                    <a:pt x="29372" y="17295"/>
                    <a:pt x="29345" y="17296"/>
                    <a:pt x="29319" y="17296"/>
                  </a:cubicBezTo>
                  <a:cubicBezTo>
                    <a:pt x="27218" y="17296"/>
                    <a:pt x="28509" y="11930"/>
                    <a:pt x="28509" y="11929"/>
                  </a:cubicBezTo>
                  <a:lnTo>
                    <a:pt x="28509" y="11929"/>
                  </a:lnTo>
                  <a:cubicBezTo>
                    <a:pt x="28509" y="11930"/>
                    <a:pt x="27413" y="14532"/>
                    <a:pt x="26386" y="16335"/>
                  </a:cubicBezTo>
                  <a:cubicBezTo>
                    <a:pt x="26076" y="16879"/>
                    <a:pt x="25201" y="17101"/>
                    <a:pt x="24035" y="17101"/>
                  </a:cubicBezTo>
                  <a:cubicBezTo>
                    <a:pt x="21338" y="17101"/>
                    <a:pt x="17090" y="15914"/>
                    <a:pt x="14700" y="14782"/>
                  </a:cubicBezTo>
                  <a:cubicBezTo>
                    <a:pt x="11253" y="13139"/>
                    <a:pt x="11550" y="9761"/>
                    <a:pt x="11618" y="9601"/>
                  </a:cubicBezTo>
                  <a:cubicBezTo>
                    <a:pt x="11620" y="9597"/>
                    <a:pt x="11620" y="9596"/>
                    <a:pt x="11619" y="9596"/>
                  </a:cubicBezTo>
                  <a:lnTo>
                    <a:pt x="11619" y="9596"/>
                  </a:lnTo>
                  <a:cubicBezTo>
                    <a:pt x="11585" y="9596"/>
                    <a:pt x="9355" y="13312"/>
                    <a:pt x="6802" y="13312"/>
                  </a:cubicBezTo>
                  <a:cubicBezTo>
                    <a:pt x="6621" y="13312"/>
                    <a:pt x="6438" y="13293"/>
                    <a:pt x="6255" y="13253"/>
                  </a:cubicBezTo>
                  <a:cubicBezTo>
                    <a:pt x="3424" y="12660"/>
                    <a:pt x="6072" y="7844"/>
                    <a:pt x="6072" y="7844"/>
                  </a:cubicBezTo>
                  <a:lnTo>
                    <a:pt x="6072" y="7844"/>
                  </a:lnTo>
                  <a:cubicBezTo>
                    <a:pt x="6072" y="7844"/>
                    <a:pt x="3470" y="10742"/>
                    <a:pt x="1735" y="10788"/>
                  </a:cubicBezTo>
                  <a:cubicBezTo>
                    <a:pt x="1725" y="10788"/>
                    <a:pt x="1715" y="10789"/>
                    <a:pt x="1705" y="10789"/>
                  </a:cubicBezTo>
                  <a:cubicBezTo>
                    <a:pt x="1181" y="10789"/>
                    <a:pt x="1005" y="10203"/>
                    <a:pt x="1028" y="9419"/>
                  </a:cubicBezTo>
                  <a:lnTo>
                    <a:pt x="1028" y="9419"/>
                  </a:lnTo>
                  <a:cubicBezTo>
                    <a:pt x="160" y="11678"/>
                    <a:pt x="0" y="13755"/>
                    <a:pt x="229" y="14121"/>
                  </a:cubicBezTo>
                  <a:cubicBezTo>
                    <a:pt x="708" y="14897"/>
                    <a:pt x="8857" y="15581"/>
                    <a:pt x="8857" y="15581"/>
                  </a:cubicBezTo>
                  <a:lnTo>
                    <a:pt x="10979" y="11313"/>
                  </a:lnTo>
                  <a:lnTo>
                    <a:pt x="10591" y="15764"/>
                  </a:lnTo>
                  <a:lnTo>
                    <a:pt x="26021" y="19074"/>
                  </a:lnTo>
                  <a:lnTo>
                    <a:pt x="27277" y="15079"/>
                  </a:lnTo>
                  <a:lnTo>
                    <a:pt x="27094" y="19074"/>
                  </a:lnTo>
                  <a:lnTo>
                    <a:pt x="31066" y="19347"/>
                  </a:lnTo>
                  <a:cubicBezTo>
                    <a:pt x="31317" y="22954"/>
                    <a:pt x="30541" y="26469"/>
                    <a:pt x="29354" y="29596"/>
                  </a:cubicBezTo>
                  <a:cubicBezTo>
                    <a:pt x="29411" y="29607"/>
                    <a:pt x="29462" y="29613"/>
                    <a:pt x="29502" y="29613"/>
                  </a:cubicBezTo>
                  <a:cubicBezTo>
                    <a:pt x="29542" y="29613"/>
                    <a:pt x="29571" y="29607"/>
                    <a:pt x="29582" y="29596"/>
                  </a:cubicBezTo>
                  <a:cubicBezTo>
                    <a:pt x="30381" y="29003"/>
                    <a:pt x="31933" y="23707"/>
                    <a:pt x="32481" y="21105"/>
                  </a:cubicBezTo>
                  <a:cubicBezTo>
                    <a:pt x="32996" y="18657"/>
                    <a:pt x="33512" y="14411"/>
                    <a:pt x="34464" y="14411"/>
                  </a:cubicBezTo>
                  <a:cubicBezTo>
                    <a:pt x="34524" y="14411"/>
                    <a:pt x="34586" y="14428"/>
                    <a:pt x="34649" y="14463"/>
                  </a:cubicBezTo>
                  <a:cubicBezTo>
                    <a:pt x="35745" y="15079"/>
                    <a:pt x="36521" y="25624"/>
                    <a:pt x="36521" y="25624"/>
                  </a:cubicBezTo>
                  <a:cubicBezTo>
                    <a:pt x="36521" y="25624"/>
                    <a:pt x="37434" y="22977"/>
                    <a:pt x="37913" y="20922"/>
                  </a:cubicBezTo>
                  <a:cubicBezTo>
                    <a:pt x="38254" y="19461"/>
                    <a:pt x="39150" y="17826"/>
                    <a:pt x="39827" y="17826"/>
                  </a:cubicBezTo>
                  <a:cubicBezTo>
                    <a:pt x="40102" y="17826"/>
                    <a:pt x="40341" y="18095"/>
                    <a:pt x="40492" y="18754"/>
                  </a:cubicBezTo>
                  <a:cubicBezTo>
                    <a:pt x="41040" y="21037"/>
                    <a:pt x="39351" y="31787"/>
                    <a:pt x="39351" y="31787"/>
                  </a:cubicBezTo>
                  <a:cubicBezTo>
                    <a:pt x="39351" y="31787"/>
                    <a:pt x="37177" y="37997"/>
                    <a:pt x="35360" y="37997"/>
                  </a:cubicBezTo>
                  <a:cubicBezTo>
                    <a:pt x="35344" y="37997"/>
                    <a:pt x="35327" y="37997"/>
                    <a:pt x="35311" y="37996"/>
                  </a:cubicBezTo>
                  <a:cubicBezTo>
                    <a:pt x="33574" y="37864"/>
                    <a:pt x="35925" y="25042"/>
                    <a:pt x="35590" y="25042"/>
                  </a:cubicBezTo>
                  <a:cubicBezTo>
                    <a:pt x="35577" y="25042"/>
                    <a:pt x="35560" y="25061"/>
                    <a:pt x="35539" y="25099"/>
                  </a:cubicBezTo>
                  <a:cubicBezTo>
                    <a:pt x="34992" y="26149"/>
                    <a:pt x="32960" y="36603"/>
                    <a:pt x="31750" y="37197"/>
                  </a:cubicBezTo>
                  <a:cubicBezTo>
                    <a:pt x="31687" y="37230"/>
                    <a:pt x="31632" y="37245"/>
                    <a:pt x="31582" y="37245"/>
                  </a:cubicBezTo>
                  <a:cubicBezTo>
                    <a:pt x="30700" y="37245"/>
                    <a:pt x="31887" y="32313"/>
                    <a:pt x="31887" y="32312"/>
                  </a:cubicBezTo>
                  <a:lnTo>
                    <a:pt x="31887" y="32312"/>
                  </a:lnTo>
                  <a:cubicBezTo>
                    <a:pt x="31887" y="32313"/>
                    <a:pt x="27528" y="39434"/>
                    <a:pt x="25496" y="39502"/>
                  </a:cubicBezTo>
                  <a:cubicBezTo>
                    <a:pt x="24880" y="39502"/>
                    <a:pt x="24743" y="38886"/>
                    <a:pt x="24880" y="38019"/>
                  </a:cubicBezTo>
                  <a:lnTo>
                    <a:pt x="24880" y="38019"/>
                  </a:lnTo>
                  <a:cubicBezTo>
                    <a:pt x="23419" y="40141"/>
                    <a:pt x="22278" y="41420"/>
                    <a:pt x="22278" y="41420"/>
                  </a:cubicBezTo>
                  <a:cubicBezTo>
                    <a:pt x="24538" y="42127"/>
                    <a:pt x="26911" y="42447"/>
                    <a:pt x="29217" y="42561"/>
                  </a:cubicBezTo>
                  <a:cubicBezTo>
                    <a:pt x="30289" y="40689"/>
                    <a:pt x="32229" y="37197"/>
                    <a:pt x="32230" y="37197"/>
                  </a:cubicBezTo>
                  <a:lnTo>
                    <a:pt x="32230" y="37197"/>
                  </a:lnTo>
                  <a:lnTo>
                    <a:pt x="30837" y="42584"/>
                  </a:lnTo>
                  <a:cubicBezTo>
                    <a:pt x="31271" y="42584"/>
                    <a:pt x="31705" y="42561"/>
                    <a:pt x="32138" y="42561"/>
                  </a:cubicBezTo>
                  <a:lnTo>
                    <a:pt x="33325" y="40438"/>
                  </a:lnTo>
                  <a:lnTo>
                    <a:pt x="32663" y="42538"/>
                  </a:lnTo>
                  <a:cubicBezTo>
                    <a:pt x="35631" y="42378"/>
                    <a:pt x="38324" y="41922"/>
                    <a:pt x="40287" y="41488"/>
                  </a:cubicBezTo>
                  <a:lnTo>
                    <a:pt x="42524" y="36763"/>
                  </a:lnTo>
                  <a:lnTo>
                    <a:pt x="42182" y="41031"/>
                  </a:lnTo>
                  <a:cubicBezTo>
                    <a:pt x="43049" y="40803"/>
                    <a:pt x="43551" y="40643"/>
                    <a:pt x="43551" y="40643"/>
                  </a:cubicBezTo>
                  <a:cubicBezTo>
                    <a:pt x="47112" y="33202"/>
                    <a:pt x="45446" y="20580"/>
                    <a:pt x="44852" y="16357"/>
                  </a:cubicBezTo>
                  <a:cubicBezTo>
                    <a:pt x="43779" y="8871"/>
                    <a:pt x="39602" y="7912"/>
                    <a:pt x="39602" y="7912"/>
                  </a:cubicBezTo>
                  <a:cubicBezTo>
                    <a:pt x="39602" y="7912"/>
                    <a:pt x="41930" y="7615"/>
                    <a:pt x="41930" y="6931"/>
                  </a:cubicBezTo>
                  <a:cubicBezTo>
                    <a:pt x="41930" y="6269"/>
                    <a:pt x="38826" y="6269"/>
                    <a:pt x="38826" y="6269"/>
                  </a:cubicBezTo>
                  <a:cubicBezTo>
                    <a:pt x="38826" y="6269"/>
                    <a:pt x="39808" y="4214"/>
                    <a:pt x="39123" y="3644"/>
                  </a:cubicBezTo>
                  <a:cubicBezTo>
                    <a:pt x="39053" y="3583"/>
                    <a:pt x="38987" y="3556"/>
                    <a:pt x="38924" y="3556"/>
                  </a:cubicBezTo>
                  <a:cubicBezTo>
                    <a:pt x="38363" y="3556"/>
                    <a:pt x="38050" y="5675"/>
                    <a:pt x="38050" y="5675"/>
                  </a:cubicBezTo>
                  <a:cubicBezTo>
                    <a:pt x="33877" y="1241"/>
                    <a:pt x="29053" y="0"/>
                    <a:pt x="249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56"/>
            <p:cNvSpPr/>
            <p:nvPr/>
          </p:nvSpPr>
          <p:spPr>
            <a:xfrm>
              <a:off x="4238825" y="1590375"/>
              <a:ext cx="58800" cy="165525"/>
            </a:xfrm>
            <a:custGeom>
              <a:avLst/>
              <a:gdLst/>
              <a:ahLst/>
              <a:cxnLst/>
              <a:rect l="l" t="t" r="r" b="b"/>
              <a:pathLst>
                <a:path w="2352" h="6621" extrusionOk="0">
                  <a:moveTo>
                    <a:pt x="2280" y="1"/>
                  </a:moveTo>
                  <a:cubicBezTo>
                    <a:pt x="2220" y="1"/>
                    <a:pt x="1682" y="698"/>
                    <a:pt x="1233" y="1440"/>
                  </a:cubicBezTo>
                  <a:cubicBezTo>
                    <a:pt x="1005" y="1828"/>
                    <a:pt x="776" y="2238"/>
                    <a:pt x="639" y="2535"/>
                  </a:cubicBezTo>
                  <a:cubicBezTo>
                    <a:pt x="502" y="2855"/>
                    <a:pt x="411" y="3060"/>
                    <a:pt x="411" y="3060"/>
                  </a:cubicBezTo>
                  <a:cubicBezTo>
                    <a:pt x="411" y="3060"/>
                    <a:pt x="343" y="3266"/>
                    <a:pt x="228" y="3608"/>
                  </a:cubicBezTo>
                  <a:cubicBezTo>
                    <a:pt x="160" y="3927"/>
                    <a:pt x="69" y="4384"/>
                    <a:pt x="23" y="4840"/>
                  </a:cubicBezTo>
                  <a:cubicBezTo>
                    <a:pt x="0" y="5297"/>
                    <a:pt x="23" y="5753"/>
                    <a:pt x="92" y="6073"/>
                  </a:cubicBezTo>
                  <a:cubicBezTo>
                    <a:pt x="183" y="6415"/>
                    <a:pt x="274" y="6621"/>
                    <a:pt x="297" y="6621"/>
                  </a:cubicBezTo>
                  <a:cubicBezTo>
                    <a:pt x="343" y="6598"/>
                    <a:pt x="297" y="6393"/>
                    <a:pt x="274" y="6050"/>
                  </a:cubicBezTo>
                  <a:cubicBezTo>
                    <a:pt x="251" y="5731"/>
                    <a:pt x="274" y="5297"/>
                    <a:pt x="343" y="4863"/>
                  </a:cubicBezTo>
                  <a:cubicBezTo>
                    <a:pt x="411" y="4452"/>
                    <a:pt x="525" y="4019"/>
                    <a:pt x="639" y="3722"/>
                  </a:cubicBezTo>
                  <a:cubicBezTo>
                    <a:pt x="753" y="3425"/>
                    <a:pt x="822" y="3220"/>
                    <a:pt x="822" y="3220"/>
                  </a:cubicBezTo>
                  <a:cubicBezTo>
                    <a:pt x="822" y="3220"/>
                    <a:pt x="1119" y="2398"/>
                    <a:pt x="1507" y="1599"/>
                  </a:cubicBezTo>
                  <a:cubicBezTo>
                    <a:pt x="1895" y="823"/>
                    <a:pt x="2351" y="47"/>
                    <a:pt x="2283" y="2"/>
                  </a:cubicBezTo>
                  <a:cubicBezTo>
                    <a:pt x="2282" y="1"/>
                    <a:pt x="2281" y="1"/>
                    <a:pt x="22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56"/>
            <p:cNvSpPr/>
            <p:nvPr/>
          </p:nvSpPr>
          <p:spPr>
            <a:xfrm>
              <a:off x="4288475" y="1506850"/>
              <a:ext cx="197450" cy="246775"/>
            </a:xfrm>
            <a:custGeom>
              <a:avLst/>
              <a:gdLst/>
              <a:ahLst/>
              <a:cxnLst/>
              <a:rect l="l" t="t" r="r" b="b"/>
              <a:pathLst>
                <a:path w="7898" h="9871" extrusionOk="0">
                  <a:moveTo>
                    <a:pt x="7869" y="1"/>
                  </a:moveTo>
                  <a:cubicBezTo>
                    <a:pt x="7825" y="1"/>
                    <a:pt x="7730" y="17"/>
                    <a:pt x="7601" y="33"/>
                  </a:cubicBezTo>
                  <a:cubicBezTo>
                    <a:pt x="7441" y="78"/>
                    <a:pt x="7167" y="101"/>
                    <a:pt x="6870" y="215"/>
                  </a:cubicBezTo>
                  <a:cubicBezTo>
                    <a:pt x="6254" y="398"/>
                    <a:pt x="5501" y="809"/>
                    <a:pt x="4793" y="1288"/>
                  </a:cubicBezTo>
                  <a:cubicBezTo>
                    <a:pt x="4086" y="1745"/>
                    <a:pt x="3469" y="2338"/>
                    <a:pt x="3013" y="2795"/>
                  </a:cubicBezTo>
                  <a:cubicBezTo>
                    <a:pt x="2579" y="3274"/>
                    <a:pt x="2305" y="3594"/>
                    <a:pt x="2305" y="3594"/>
                  </a:cubicBezTo>
                  <a:cubicBezTo>
                    <a:pt x="2305" y="3594"/>
                    <a:pt x="2260" y="3685"/>
                    <a:pt x="2146" y="3845"/>
                  </a:cubicBezTo>
                  <a:cubicBezTo>
                    <a:pt x="2031" y="3982"/>
                    <a:pt x="1872" y="4210"/>
                    <a:pt x="1712" y="4484"/>
                  </a:cubicBezTo>
                  <a:cubicBezTo>
                    <a:pt x="1370" y="5009"/>
                    <a:pt x="959" y="5762"/>
                    <a:pt x="639" y="6561"/>
                  </a:cubicBezTo>
                  <a:cubicBezTo>
                    <a:pt x="342" y="7360"/>
                    <a:pt x="114" y="8159"/>
                    <a:pt x="46" y="8798"/>
                  </a:cubicBezTo>
                  <a:cubicBezTo>
                    <a:pt x="0" y="9117"/>
                    <a:pt x="23" y="9391"/>
                    <a:pt x="0" y="9574"/>
                  </a:cubicBezTo>
                  <a:cubicBezTo>
                    <a:pt x="0" y="9756"/>
                    <a:pt x="23" y="9871"/>
                    <a:pt x="23" y="9871"/>
                  </a:cubicBezTo>
                  <a:cubicBezTo>
                    <a:pt x="46" y="9871"/>
                    <a:pt x="69" y="9756"/>
                    <a:pt x="91" y="9574"/>
                  </a:cubicBezTo>
                  <a:cubicBezTo>
                    <a:pt x="137" y="9391"/>
                    <a:pt x="137" y="9140"/>
                    <a:pt x="228" y="8843"/>
                  </a:cubicBezTo>
                  <a:cubicBezTo>
                    <a:pt x="342" y="8227"/>
                    <a:pt x="616" y="7428"/>
                    <a:pt x="936" y="6675"/>
                  </a:cubicBezTo>
                  <a:cubicBezTo>
                    <a:pt x="1278" y="5922"/>
                    <a:pt x="1712" y="5214"/>
                    <a:pt x="2054" y="4712"/>
                  </a:cubicBezTo>
                  <a:cubicBezTo>
                    <a:pt x="2214" y="4438"/>
                    <a:pt x="2397" y="4256"/>
                    <a:pt x="2488" y="4096"/>
                  </a:cubicBezTo>
                  <a:cubicBezTo>
                    <a:pt x="2602" y="3959"/>
                    <a:pt x="2671" y="3867"/>
                    <a:pt x="2671" y="3867"/>
                  </a:cubicBezTo>
                  <a:cubicBezTo>
                    <a:pt x="2671" y="3867"/>
                    <a:pt x="2922" y="3548"/>
                    <a:pt x="3333" y="3091"/>
                  </a:cubicBezTo>
                  <a:cubicBezTo>
                    <a:pt x="3743" y="2635"/>
                    <a:pt x="4314" y="2041"/>
                    <a:pt x="4976" y="1539"/>
                  </a:cubicBezTo>
                  <a:cubicBezTo>
                    <a:pt x="5136" y="1402"/>
                    <a:pt x="5318" y="1311"/>
                    <a:pt x="5478" y="1174"/>
                  </a:cubicBezTo>
                  <a:cubicBezTo>
                    <a:pt x="5638" y="1060"/>
                    <a:pt x="5820" y="946"/>
                    <a:pt x="5980" y="855"/>
                  </a:cubicBezTo>
                  <a:cubicBezTo>
                    <a:pt x="6163" y="763"/>
                    <a:pt x="6323" y="672"/>
                    <a:pt x="6482" y="581"/>
                  </a:cubicBezTo>
                  <a:cubicBezTo>
                    <a:pt x="6642" y="512"/>
                    <a:pt x="6779" y="444"/>
                    <a:pt x="6939" y="398"/>
                  </a:cubicBezTo>
                  <a:cubicBezTo>
                    <a:pt x="7213" y="238"/>
                    <a:pt x="7464" y="193"/>
                    <a:pt x="7624" y="124"/>
                  </a:cubicBezTo>
                  <a:cubicBezTo>
                    <a:pt x="7806" y="56"/>
                    <a:pt x="7898" y="10"/>
                    <a:pt x="7898" y="10"/>
                  </a:cubicBezTo>
                  <a:cubicBezTo>
                    <a:pt x="7898" y="3"/>
                    <a:pt x="7888" y="1"/>
                    <a:pt x="78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56"/>
            <p:cNvSpPr/>
            <p:nvPr/>
          </p:nvSpPr>
          <p:spPr>
            <a:xfrm>
              <a:off x="4618300" y="1474925"/>
              <a:ext cx="134675" cy="59200"/>
            </a:xfrm>
            <a:custGeom>
              <a:avLst/>
              <a:gdLst/>
              <a:ahLst/>
              <a:cxnLst/>
              <a:rect l="l" t="t" r="r" b="b"/>
              <a:pathLst>
                <a:path w="5387" h="2368" extrusionOk="0">
                  <a:moveTo>
                    <a:pt x="4683" y="0"/>
                  </a:moveTo>
                  <a:cubicBezTo>
                    <a:pt x="4441" y="0"/>
                    <a:pt x="4154" y="26"/>
                    <a:pt x="3880" y="77"/>
                  </a:cubicBezTo>
                  <a:cubicBezTo>
                    <a:pt x="3492" y="169"/>
                    <a:pt x="3127" y="283"/>
                    <a:pt x="2876" y="374"/>
                  </a:cubicBezTo>
                  <a:cubicBezTo>
                    <a:pt x="2602" y="488"/>
                    <a:pt x="2442" y="557"/>
                    <a:pt x="2442" y="557"/>
                  </a:cubicBezTo>
                  <a:cubicBezTo>
                    <a:pt x="2442" y="557"/>
                    <a:pt x="1758" y="922"/>
                    <a:pt x="1164" y="1378"/>
                  </a:cubicBezTo>
                  <a:cubicBezTo>
                    <a:pt x="571" y="1812"/>
                    <a:pt x="0" y="2314"/>
                    <a:pt x="46" y="2360"/>
                  </a:cubicBezTo>
                  <a:cubicBezTo>
                    <a:pt x="49" y="2365"/>
                    <a:pt x="56" y="2367"/>
                    <a:pt x="65" y="2367"/>
                  </a:cubicBezTo>
                  <a:cubicBezTo>
                    <a:pt x="183" y="2367"/>
                    <a:pt x="755" y="1990"/>
                    <a:pt x="1347" y="1652"/>
                  </a:cubicBezTo>
                  <a:cubicBezTo>
                    <a:pt x="1963" y="1264"/>
                    <a:pt x="2625" y="967"/>
                    <a:pt x="2625" y="967"/>
                  </a:cubicBezTo>
                  <a:cubicBezTo>
                    <a:pt x="2625" y="967"/>
                    <a:pt x="2785" y="876"/>
                    <a:pt x="3036" y="762"/>
                  </a:cubicBezTo>
                  <a:cubicBezTo>
                    <a:pt x="3287" y="648"/>
                    <a:pt x="3606" y="511"/>
                    <a:pt x="3949" y="397"/>
                  </a:cubicBezTo>
                  <a:cubicBezTo>
                    <a:pt x="4291" y="283"/>
                    <a:pt x="4656" y="214"/>
                    <a:pt x="4930" y="191"/>
                  </a:cubicBezTo>
                  <a:cubicBezTo>
                    <a:pt x="5181" y="146"/>
                    <a:pt x="5387" y="146"/>
                    <a:pt x="5387" y="100"/>
                  </a:cubicBezTo>
                  <a:cubicBezTo>
                    <a:pt x="5387" y="77"/>
                    <a:pt x="5204" y="32"/>
                    <a:pt x="4907" y="9"/>
                  </a:cubicBezTo>
                  <a:cubicBezTo>
                    <a:pt x="4839" y="3"/>
                    <a:pt x="4763" y="0"/>
                    <a:pt x="46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56"/>
            <p:cNvSpPr/>
            <p:nvPr/>
          </p:nvSpPr>
          <p:spPr>
            <a:xfrm>
              <a:off x="4467075" y="1590350"/>
              <a:ext cx="58225" cy="190100"/>
            </a:xfrm>
            <a:custGeom>
              <a:avLst/>
              <a:gdLst/>
              <a:ahLst/>
              <a:cxnLst/>
              <a:rect l="l" t="t" r="r" b="b"/>
              <a:pathLst>
                <a:path w="2329" h="7604" extrusionOk="0">
                  <a:moveTo>
                    <a:pt x="2278" y="1"/>
                  </a:moveTo>
                  <a:cubicBezTo>
                    <a:pt x="2242" y="1"/>
                    <a:pt x="2086" y="179"/>
                    <a:pt x="1849" y="459"/>
                  </a:cubicBezTo>
                  <a:cubicBezTo>
                    <a:pt x="1735" y="619"/>
                    <a:pt x="1552" y="779"/>
                    <a:pt x="1438" y="984"/>
                  </a:cubicBezTo>
                  <a:cubicBezTo>
                    <a:pt x="1301" y="1189"/>
                    <a:pt x="1164" y="1395"/>
                    <a:pt x="1027" y="1623"/>
                  </a:cubicBezTo>
                  <a:cubicBezTo>
                    <a:pt x="891" y="1829"/>
                    <a:pt x="799" y="2080"/>
                    <a:pt x="685" y="2285"/>
                  </a:cubicBezTo>
                  <a:cubicBezTo>
                    <a:pt x="639" y="2399"/>
                    <a:pt x="594" y="2513"/>
                    <a:pt x="548" y="2605"/>
                  </a:cubicBezTo>
                  <a:cubicBezTo>
                    <a:pt x="503" y="2719"/>
                    <a:pt x="480" y="2810"/>
                    <a:pt x="457" y="2901"/>
                  </a:cubicBezTo>
                  <a:cubicBezTo>
                    <a:pt x="320" y="3289"/>
                    <a:pt x="251" y="3540"/>
                    <a:pt x="251" y="3540"/>
                  </a:cubicBezTo>
                  <a:cubicBezTo>
                    <a:pt x="251" y="3540"/>
                    <a:pt x="46" y="4545"/>
                    <a:pt x="23" y="5572"/>
                  </a:cubicBezTo>
                  <a:cubicBezTo>
                    <a:pt x="0" y="6599"/>
                    <a:pt x="69" y="7603"/>
                    <a:pt x="114" y="7603"/>
                  </a:cubicBezTo>
                  <a:cubicBezTo>
                    <a:pt x="183" y="7603"/>
                    <a:pt x="229" y="6599"/>
                    <a:pt x="343" y="5595"/>
                  </a:cubicBezTo>
                  <a:cubicBezTo>
                    <a:pt x="457" y="4590"/>
                    <a:pt x="685" y="3632"/>
                    <a:pt x="685" y="3632"/>
                  </a:cubicBezTo>
                  <a:cubicBezTo>
                    <a:pt x="685" y="3632"/>
                    <a:pt x="754" y="3403"/>
                    <a:pt x="845" y="3038"/>
                  </a:cubicBezTo>
                  <a:cubicBezTo>
                    <a:pt x="868" y="2947"/>
                    <a:pt x="891" y="2856"/>
                    <a:pt x="913" y="2742"/>
                  </a:cubicBezTo>
                  <a:cubicBezTo>
                    <a:pt x="959" y="2650"/>
                    <a:pt x="1005" y="2536"/>
                    <a:pt x="1050" y="2445"/>
                  </a:cubicBezTo>
                  <a:cubicBezTo>
                    <a:pt x="1119" y="2217"/>
                    <a:pt x="1210" y="1988"/>
                    <a:pt x="1301" y="1760"/>
                  </a:cubicBezTo>
                  <a:cubicBezTo>
                    <a:pt x="1416" y="1532"/>
                    <a:pt x="1552" y="1326"/>
                    <a:pt x="1644" y="1121"/>
                  </a:cubicBezTo>
                  <a:cubicBezTo>
                    <a:pt x="1735" y="893"/>
                    <a:pt x="1895" y="733"/>
                    <a:pt x="1986" y="573"/>
                  </a:cubicBezTo>
                  <a:cubicBezTo>
                    <a:pt x="2192" y="254"/>
                    <a:pt x="2329" y="25"/>
                    <a:pt x="2283" y="3"/>
                  </a:cubicBezTo>
                  <a:cubicBezTo>
                    <a:pt x="2282" y="1"/>
                    <a:pt x="2280" y="1"/>
                    <a:pt x="2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56"/>
            <p:cNvSpPr/>
            <p:nvPr/>
          </p:nvSpPr>
          <p:spPr>
            <a:xfrm>
              <a:off x="4731850" y="1561150"/>
              <a:ext cx="168350" cy="203350"/>
            </a:xfrm>
            <a:custGeom>
              <a:avLst/>
              <a:gdLst/>
              <a:ahLst/>
              <a:cxnLst/>
              <a:rect l="l" t="t" r="r" b="b"/>
              <a:pathLst>
                <a:path w="6734" h="8134" extrusionOk="0">
                  <a:moveTo>
                    <a:pt x="6686" y="1"/>
                  </a:moveTo>
                  <a:cubicBezTo>
                    <a:pt x="6598" y="1"/>
                    <a:pt x="6285" y="55"/>
                    <a:pt x="5844" y="189"/>
                  </a:cubicBezTo>
                  <a:cubicBezTo>
                    <a:pt x="5341" y="349"/>
                    <a:pt x="4679" y="623"/>
                    <a:pt x="4086" y="988"/>
                  </a:cubicBezTo>
                  <a:cubicBezTo>
                    <a:pt x="3470" y="1376"/>
                    <a:pt x="2899" y="1832"/>
                    <a:pt x="2534" y="2220"/>
                  </a:cubicBezTo>
                  <a:cubicBezTo>
                    <a:pt x="2328" y="2380"/>
                    <a:pt x="2192" y="2563"/>
                    <a:pt x="2077" y="2677"/>
                  </a:cubicBezTo>
                  <a:cubicBezTo>
                    <a:pt x="1986" y="2791"/>
                    <a:pt x="1918" y="2860"/>
                    <a:pt x="1918" y="2860"/>
                  </a:cubicBezTo>
                  <a:cubicBezTo>
                    <a:pt x="1918" y="2860"/>
                    <a:pt x="1872" y="2951"/>
                    <a:pt x="1781" y="3065"/>
                  </a:cubicBezTo>
                  <a:cubicBezTo>
                    <a:pt x="1689" y="3202"/>
                    <a:pt x="1530" y="3362"/>
                    <a:pt x="1415" y="3613"/>
                  </a:cubicBezTo>
                  <a:cubicBezTo>
                    <a:pt x="1119" y="4046"/>
                    <a:pt x="799" y="4708"/>
                    <a:pt x="525" y="5370"/>
                  </a:cubicBezTo>
                  <a:cubicBezTo>
                    <a:pt x="297" y="6032"/>
                    <a:pt x="137" y="6740"/>
                    <a:pt x="69" y="7265"/>
                  </a:cubicBezTo>
                  <a:cubicBezTo>
                    <a:pt x="0" y="7790"/>
                    <a:pt x="0" y="8132"/>
                    <a:pt x="23" y="8132"/>
                  </a:cubicBezTo>
                  <a:cubicBezTo>
                    <a:pt x="24" y="8133"/>
                    <a:pt x="26" y="8133"/>
                    <a:pt x="27" y="8133"/>
                  </a:cubicBezTo>
                  <a:cubicBezTo>
                    <a:pt x="72" y="8133"/>
                    <a:pt x="118" y="7775"/>
                    <a:pt x="229" y="7288"/>
                  </a:cubicBezTo>
                  <a:cubicBezTo>
                    <a:pt x="365" y="6786"/>
                    <a:pt x="571" y="6124"/>
                    <a:pt x="822" y="5484"/>
                  </a:cubicBezTo>
                  <a:cubicBezTo>
                    <a:pt x="1119" y="4845"/>
                    <a:pt x="1461" y="4252"/>
                    <a:pt x="1758" y="3841"/>
                  </a:cubicBezTo>
                  <a:cubicBezTo>
                    <a:pt x="1895" y="3613"/>
                    <a:pt x="2032" y="3453"/>
                    <a:pt x="2123" y="3339"/>
                  </a:cubicBezTo>
                  <a:cubicBezTo>
                    <a:pt x="2214" y="3225"/>
                    <a:pt x="2260" y="3156"/>
                    <a:pt x="2260" y="3156"/>
                  </a:cubicBezTo>
                  <a:cubicBezTo>
                    <a:pt x="2260" y="3156"/>
                    <a:pt x="2328" y="3088"/>
                    <a:pt x="2420" y="2974"/>
                  </a:cubicBezTo>
                  <a:cubicBezTo>
                    <a:pt x="2511" y="2860"/>
                    <a:pt x="2648" y="2677"/>
                    <a:pt x="2831" y="2494"/>
                  </a:cubicBezTo>
                  <a:cubicBezTo>
                    <a:pt x="3173" y="2129"/>
                    <a:pt x="3698" y="1673"/>
                    <a:pt x="4246" y="1262"/>
                  </a:cubicBezTo>
                  <a:cubicBezTo>
                    <a:pt x="4816" y="874"/>
                    <a:pt x="5433" y="554"/>
                    <a:pt x="5912" y="349"/>
                  </a:cubicBezTo>
                  <a:cubicBezTo>
                    <a:pt x="6391" y="143"/>
                    <a:pt x="6734" y="29"/>
                    <a:pt x="6711" y="6"/>
                  </a:cubicBezTo>
                  <a:cubicBezTo>
                    <a:pt x="6711" y="3"/>
                    <a:pt x="6702" y="1"/>
                    <a:pt x="6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56"/>
            <p:cNvSpPr/>
            <p:nvPr/>
          </p:nvSpPr>
          <p:spPr>
            <a:xfrm>
              <a:off x="5043975" y="1961300"/>
              <a:ext cx="75925" cy="391500"/>
            </a:xfrm>
            <a:custGeom>
              <a:avLst/>
              <a:gdLst/>
              <a:ahLst/>
              <a:cxnLst/>
              <a:rect l="l" t="t" r="r" b="b"/>
              <a:pathLst>
                <a:path w="3037" h="15660" extrusionOk="0">
                  <a:moveTo>
                    <a:pt x="3014" y="1"/>
                  </a:moveTo>
                  <a:cubicBezTo>
                    <a:pt x="2991" y="1"/>
                    <a:pt x="2740" y="435"/>
                    <a:pt x="2397" y="1119"/>
                  </a:cubicBezTo>
                  <a:cubicBezTo>
                    <a:pt x="2329" y="1279"/>
                    <a:pt x="2238" y="1462"/>
                    <a:pt x="2123" y="1667"/>
                  </a:cubicBezTo>
                  <a:cubicBezTo>
                    <a:pt x="2032" y="1850"/>
                    <a:pt x="1964" y="2078"/>
                    <a:pt x="1872" y="2283"/>
                  </a:cubicBezTo>
                  <a:cubicBezTo>
                    <a:pt x="1713" y="2740"/>
                    <a:pt x="1530" y="3219"/>
                    <a:pt x="1370" y="3676"/>
                  </a:cubicBezTo>
                  <a:cubicBezTo>
                    <a:pt x="1096" y="4657"/>
                    <a:pt x="800" y="5616"/>
                    <a:pt x="663" y="6369"/>
                  </a:cubicBezTo>
                  <a:cubicBezTo>
                    <a:pt x="526" y="7122"/>
                    <a:pt x="412" y="7602"/>
                    <a:pt x="412" y="7602"/>
                  </a:cubicBezTo>
                  <a:cubicBezTo>
                    <a:pt x="412" y="7602"/>
                    <a:pt x="366" y="8104"/>
                    <a:pt x="275" y="8857"/>
                  </a:cubicBezTo>
                  <a:cubicBezTo>
                    <a:pt x="161" y="9610"/>
                    <a:pt x="138" y="10615"/>
                    <a:pt x="69" y="11619"/>
                  </a:cubicBezTo>
                  <a:cubicBezTo>
                    <a:pt x="46" y="12646"/>
                    <a:pt x="1" y="13650"/>
                    <a:pt x="46" y="14404"/>
                  </a:cubicBezTo>
                  <a:cubicBezTo>
                    <a:pt x="69" y="15157"/>
                    <a:pt x="92" y="15659"/>
                    <a:pt x="115" y="15659"/>
                  </a:cubicBezTo>
                  <a:cubicBezTo>
                    <a:pt x="138" y="15659"/>
                    <a:pt x="183" y="15157"/>
                    <a:pt x="206" y="14404"/>
                  </a:cubicBezTo>
                  <a:cubicBezTo>
                    <a:pt x="252" y="13650"/>
                    <a:pt x="320" y="12646"/>
                    <a:pt x="389" y="11642"/>
                  </a:cubicBezTo>
                  <a:cubicBezTo>
                    <a:pt x="480" y="10660"/>
                    <a:pt x="571" y="9656"/>
                    <a:pt x="685" y="8926"/>
                  </a:cubicBezTo>
                  <a:cubicBezTo>
                    <a:pt x="800" y="8172"/>
                    <a:pt x="868" y="7693"/>
                    <a:pt x="868" y="7693"/>
                  </a:cubicBezTo>
                  <a:cubicBezTo>
                    <a:pt x="868" y="7693"/>
                    <a:pt x="959" y="7191"/>
                    <a:pt x="1074" y="6460"/>
                  </a:cubicBezTo>
                  <a:cubicBezTo>
                    <a:pt x="1188" y="5707"/>
                    <a:pt x="1439" y="4749"/>
                    <a:pt x="1667" y="3767"/>
                  </a:cubicBezTo>
                  <a:cubicBezTo>
                    <a:pt x="1827" y="3311"/>
                    <a:pt x="1987" y="2831"/>
                    <a:pt x="2123" y="2375"/>
                  </a:cubicBezTo>
                  <a:cubicBezTo>
                    <a:pt x="2192" y="2169"/>
                    <a:pt x="2238" y="1941"/>
                    <a:pt x="2329" y="1736"/>
                  </a:cubicBezTo>
                  <a:cubicBezTo>
                    <a:pt x="2420" y="1553"/>
                    <a:pt x="2489" y="1348"/>
                    <a:pt x="2557" y="1188"/>
                  </a:cubicBezTo>
                  <a:cubicBezTo>
                    <a:pt x="2854" y="480"/>
                    <a:pt x="3036" y="24"/>
                    <a:pt x="30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56"/>
            <p:cNvSpPr/>
            <p:nvPr/>
          </p:nvSpPr>
          <p:spPr>
            <a:xfrm>
              <a:off x="4880775" y="2165025"/>
              <a:ext cx="139825" cy="293925"/>
            </a:xfrm>
            <a:custGeom>
              <a:avLst/>
              <a:gdLst/>
              <a:ahLst/>
              <a:cxnLst/>
              <a:rect l="l" t="t" r="r" b="b"/>
              <a:pathLst>
                <a:path w="5593" h="11757" extrusionOk="0">
                  <a:moveTo>
                    <a:pt x="5546" y="0"/>
                  </a:moveTo>
                  <a:cubicBezTo>
                    <a:pt x="5471" y="0"/>
                    <a:pt x="4926" y="1518"/>
                    <a:pt x="4269" y="2991"/>
                  </a:cubicBezTo>
                  <a:cubicBezTo>
                    <a:pt x="3927" y="3721"/>
                    <a:pt x="3607" y="4451"/>
                    <a:pt x="3333" y="4999"/>
                  </a:cubicBezTo>
                  <a:cubicBezTo>
                    <a:pt x="3059" y="5547"/>
                    <a:pt x="2877" y="5912"/>
                    <a:pt x="2877" y="5912"/>
                  </a:cubicBezTo>
                  <a:cubicBezTo>
                    <a:pt x="2877" y="5912"/>
                    <a:pt x="2169" y="7373"/>
                    <a:pt x="1439" y="8811"/>
                  </a:cubicBezTo>
                  <a:cubicBezTo>
                    <a:pt x="1073" y="9542"/>
                    <a:pt x="708" y="10272"/>
                    <a:pt x="434" y="10820"/>
                  </a:cubicBezTo>
                  <a:cubicBezTo>
                    <a:pt x="183" y="11368"/>
                    <a:pt x="1" y="11733"/>
                    <a:pt x="46" y="11756"/>
                  </a:cubicBezTo>
                  <a:cubicBezTo>
                    <a:pt x="47" y="11756"/>
                    <a:pt x="48" y="11757"/>
                    <a:pt x="49" y="11757"/>
                  </a:cubicBezTo>
                  <a:cubicBezTo>
                    <a:pt x="82" y="11757"/>
                    <a:pt x="285" y="11419"/>
                    <a:pt x="594" y="10911"/>
                  </a:cubicBezTo>
                  <a:cubicBezTo>
                    <a:pt x="914" y="10386"/>
                    <a:pt x="1325" y="9678"/>
                    <a:pt x="1713" y="8971"/>
                  </a:cubicBezTo>
                  <a:cubicBezTo>
                    <a:pt x="2534" y="7556"/>
                    <a:pt x="3265" y="6095"/>
                    <a:pt x="3265" y="6095"/>
                  </a:cubicBezTo>
                  <a:cubicBezTo>
                    <a:pt x="3265" y="6095"/>
                    <a:pt x="3447" y="5730"/>
                    <a:pt x="3698" y="5182"/>
                  </a:cubicBezTo>
                  <a:cubicBezTo>
                    <a:pt x="3972" y="4634"/>
                    <a:pt x="4269" y="3858"/>
                    <a:pt x="4566" y="3105"/>
                  </a:cubicBezTo>
                  <a:cubicBezTo>
                    <a:pt x="4862" y="2352"/>
                    <a:pt x="5136" y="1575"/>
                    <a:pt x="5296" y="982"/>
                  </a:cubicBezTo>
                  <a:cubicBezTo>
                    <a:pt x="5479" y="411"/>
                    <a:pt x="5593" y="1"/>
                    <a:pt x="5547" y="1"/>
                  </a:cubicBezTo>
                  <a:cubicBezTo>
                    <a:pt x="5547" y="0"/>
                    <a:pt x="5546" y="0"/>
                    <a:pt x="5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56"/>
            <p:cNvSpPr/>
            <p:nvPr/>
          </p:nvSpPr>
          <p:spPr>
            <a:xfrm>
              <a:off x="5232850" y="1780425"/>
              <a:ext cx="14875" cy="222000"/>
            </a:xfrm>
            <a:custGeom>
              <a:avLst/>
              <a:gdLst/>
              <a:ahLst/>
              <a:cxnLst/>
              <a:rect l="l" t="t" r="r" b="b"/>
              <a:pathLst>
                <a:path w="595" h="8880" extrusionOk="0">
                  <a:moveTo>
                    <a:pt x="252" y="0"/>
                  </a:moveTo>
                  <a:cubicBezTo>
                    <a:pt x="184" y="0"/>
                    <a:pt x="138" y="1119"/>
                    <a:pt x="138" y="2237"/>
                  </a:cubicBezTo>
                  <a:lnTo>
                    <a:pt x="138" y="4451"/>
                  </a:lnTo>
                  <a:cubicBezTo>
                    <a:pt x="138" y="4451"/>
                    <a:pt x="184" y="5547"/>
                    <a:pt x="161" y="6665"/>
                  </a:cubicBezTo>
                  <a:cubicBezTo>
                    <a:pt x="138" y="7761"/>
                    <a:pt x="1" y="8857"/>
                    <a:pt x="69" y="8879"/>
                  </a:cubicBezTo>
                  <a:cubicBezTo>
                    <a:pt x="115" y="8879"/>
                    <a:pt x="366" y="7784"/>
                    <a:pt x="480" y="6665"/>
                  </a:cubicBezTo>
                  <a:cubicBezTo>
                    <a:pt x="572" y="5570"/>
                    <a:pt x="594" y="4451"/>
                    <a:pt x="594" y="4451"/>
                  </a:cubicBezTo>
                  <a:cubicBezTo>
                    <a:pt x="594" y="4451"/>
                    <a:pt x="549" y="3333"/>
                    <a:pt x="457" y="2214"/>
                  </a:cubicBezTo>
                  <a:cubicBezTo>
                    <a:pt x="366" y="1119"/>
                    <a:pt x="320" y="0"/>
                    <a:pt x="2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56"/>
            <p:cNvSpPr/>
            <p:nvPr/>
          </p:nvSpPr>
          <p:spPr>
            <a:xfrm>
              <a:off x="4953250" y="1456750"/>
              <a:ext cx="146675" cy="81900"/>
            </a:xfrm>
            <a:custGeom>
              <a:avLst/>
              <a:gdLst/>
              <a:ahLst/>
              <a:cxnLst/>
              <a:rect l="l" t="t" r="r" b="b"/>
              <a:pathLst>
                <a:path w="5867" h="3276" extrusionOk="0">
                  <a:moveTo>
                    <a:pt x="43" y="1"/>
                  </a:moveTo>
                  <a:cubicBezTo>
                    <a:pt x="33" y="1"/>
                    <a:pt x="26" y="2"/>
                    <a:pt x="23" y="5"/>
                  </a:cubicBezTo>
                  <a:cubicBezTo>
                    <a:pt x="1" y="74"/>
                    <a:pt x="754" y="462"/>
                    <a:pt x="1507" y="850"/>
                  </a:cubicBezTo>
                  <a:cubicBezTo>
                    <a:pt x="2237" y="1215"/>
                    <a:pt x="2968" y="1603"/>
                    <a:pt x="2968" y="1603"/>
                  </a:cubicBezTo>
                  <a:cubicBezTo>
                    <a:pt x="2968" y="1603"/>
                    <a:pt x="3150" y="1694"/>
                    <a:pt x="3424" y="1831"/>
                  </a:cubicBezTo>
                  <a:cubicBezTo>
                    <a:pt x="3721" y="1968"/>
                    <a:pt x="4063" y="2174"/>
                    <a:pt x="4429" y="2379"/>
                  </a:cubicBezTo>
                  <a:cubicBezTo>
                    <a:pt x="5095" y="2766"/>
                    <a:pt x="5701" y="3275"/>
                    <a:pt x="5807" y="3275"/>
                  </a:cubicBezTo>
                  <a:cubicBezTo>
                    <a:pt x="5814" y="3275"/>
                    <a:pt x="5818" y="3273"/>
                    <a:pt x="5821" y="3269"/>
                  </a:cubicBezTo>
                  <a:cubicBezTo>
                    <a:pt x="5867" y="3247"/>
                    <a:pt x="5273" y="2607"/>
                    <a:pt x="4611" y="2105"/>
                  </a:cubicBezTo>
                  <a:cubicBezTo>
                    <a:pt x="4269" y="1854"/>
                    <a:pt x="3904" y="1626"/>
                    <a:pt x="3630" y="1466"/>
                  </a:cubicBezTo>
                  <a:cubicBezTo>
                    <a:pt x="3356" y="1306"/>
                    <a:pt x="3173" y="1192"/>
                    <a:pt x="3173" y="1192"/>
                  </a:cubicBezTo>
                  <a:cubicBezTo>
                    <a:pt x="3173" y="1192"/>
                    <a:pt x="2397" y="850"/>
                    <a:pt x="1621" y="553"/>
                  </a:cubicBezTo>
                  <a:cubicBezTo>
                    <a:pt x="899" y="277"/>
                    <a:pt x="176" y="1"/>
                    <a:pt x="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56"/>
            <p:cNvSpPr/>
            <p:nvPr/>
          </p:nvSpPr>
          <p:spPr>
            <a:xfrm>
              <a:off x="5133575" y="1577225"/>
              <a:ext cx="77625" cy="174125"/>
            </a:xfrm>
            <a:custGeom>
              <a:avLst/>
              <a:gdLst/>
              <a:ahLst/>
              <a:cxnLst/>
              <a:rect l="l" t="t" r="r" b="b"/>
              <a:pathLst>
                <a:path w="3105" h="6965" extrusionOk="0">
                  <a:moveTo>
                    <a:pt x="53" y="0"/>
                  </a:moveTo>
                  <a:cubicBezTo>
                    <a:pt x="50" y="0"/>
                    <a:pt x="47" y="1"/>
                    <a:pt x="46" y="3"/>
                  </a:cubicBezTo>
                  <a:cubicBezTo>
                    <a:pt x="0" y="48"/>
                    <a:pt x="639" y="756"/>
                    <a:pt x="1119" y="1577"/>
                  </a:cubicBezTo>
                  <a:cubicBezTo>
                    <a:pt x="1324" y="2011"/>
                    <a:pt x="1552" y="2422"/>
                    <a:pt x="1667" y="2764"/>
                  </a:cubicBezTo>
                  <a:cubicBezTo>
                    <a:pt x="1804" y="3084"/>
                    <a:pt x="1895" y="3312"/>
                    <a:pt x="1895" y="3312"/>
                  </a:cubicBezTo>
                  <a:cubicBezTo>
                    <a:pt x="1895" y="3312"/>
                    <a:pt x="1963" y="3518"/>
                    <a:pt x="2100" y="3860"/>
                  </a:cubicBezTo>
                  <a:cubicBezTo>
                    <a:pt x="2237" y="4180"/>
                    <a:pt x="2351" y="4659"/>
                    <a:pt x="2511" y="5115"/>
                  </a:cubicBezTo>
                  <a:cubicBezTo>
                    <a:pt x="2762" y="6028"/>
                    <a:pt x="2968" y="6964"/>
                    <a:pt x="3036" y="6964"/>
                  </a:cubicBezTo>
                  <a:cubicBezTo>
                    <a:pt x="3105" y="6941"/>
                    <a:pt x="2990" y="5983"/>
                    <a:pt x="2808" y="5024"/>
                  </a:cubicBezTo>
                  <a:cubicBezTo>
                    <a:pt x="2717" y="4568"/>
                    <a:pt x="2602" y="4088"/>
                    <a:pt x="2488" y="3723"/>
                  </a:cubicBezTo>
                  <a:cubicBezTo>
                    <a:pt x="2374" y="3381"/>
                    <a:pt x="2306" y="3152"/>
                    <a:pt x="2306" y="3152"/>
                  </a:cubicBezTo>
                  <a:cubicBezTo>
                    <a:pt x="2306" y="3152"/>
                    <a:pt x="2214" y="2924"/>
                    <a:pt x="2055" y="2582"/>
                  </a:cubicBezTo>
                  <a:cubicBezTo>
                    <a:pt x="1918" y="2239"/>
                    <a:pt x="1644" y="1829"/>
                    <a:pt x="1393" y="1418"/>
                  </a:cubicBezTo>
                  <a:cubicBezTo>
                    <a:pt x="841" y="624"/>
                    <a:pt x="141" y="0"/>
                    <a:pt x="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56"/>
            <p:cNvSpPr/>
            <p:nvPr/>
          </p:nvSpPr>
          <p:spPr>
            <a:xfrm>
              <a:off x="4313000" y="1475950"/>
              <a:ext cx="112450" cy="68450"/>
            </a:xfrm>
            <a:custGeom>
              <a:avLst/>
              <a:gdLst/>
              <a:ahLst/>
              <a:cxnLst/>
              <a:rect l="l" t="t" r="r" b="b"/>
              <a:pathLst>
                <a:path w="4498" h="2738" extrusionOk="0">
                  <a:moveTo>
                    <a:pt x="4043" y="0"/>
                  </a:moveTo>
                  <a:cubicBezTo>
                    <a:pt x="3845" y="0"/>
                    <a:pt x="3592" y="80"/>
                    <a:pt x="3356" y="219"/>
                  </a:cubicBezTo>
                  <a:cubicBezTo>
                    <a:pt x="2968" y="470"/>
                    <a:pt x="2785" y="835"/>
                    <a:pt x="2945" y="1018"/>
                  </a:cubicBezTo>
                  <a:cubicBezTo>
                    <a:pt x="3009" y="1100"/>
                    <a:pt x="3118" y="1139"/>
                    <a:pt x="3250" y="1139"/>
                  </a:cubicBezTo>
                  <a:cubicBezTo>
                    <a:pt x="3446" y="1139"/>
                    <a:pt x="3694" y="1054"/>
                    <a:pt x="3926" y="904"/>
                  </a:cubicBezTo>
                  <a:cubicBezTo>
                    <a:pt x="4314" y="653"/>
                    <a:pt x="4497" y="310"/>
                    <a:pt x="4337" y="105"/>
                  </a:cubicBezTo>
                  <a:cubicBezTo>
                    <a:pt x="4275" y="33"/>
                    <a:pt x="4170" y="0"/>
                    <a:pt x="4043" y="0"/>
                  </a:cubicBezTo>
                  <a:close/>
                  <a:moveTo>
                    <a:pt x="1724" y="1147"/>
                  </a:moveTo>
                  <a:cubicBezTo>
                    <a:pt x="1449" y="1147"/>
                    <a:pt x="1108" y="1259"/>
                    <a:pt x="799" y="1474"/>
                  </a:cubicBezTo>
                  <a:cubicBezTo>
                    <a:pt x="252" y="1817"/>
                    <a:pt x="1" y="2319"/>
                    <a:pt x="229" y="2570"/>
                  </a:cubicBezTo>
                  <a:cubicBezTo>
                    <a:pt x="313" y="2683"/>
                    <a:pt x="467" y="2737"/>
                    <a:pt x="657" y="2737"/>
                  </a:cubicBezTo>
                  <a:cubicBezTo>
                    <a:pt x="930" y="2737"/>
                    <a:pt x="1276" y="2625"/>
                    <a:pt x="1598" y="2410"/>
                  </a:cubicBezTo>
                  <a:cubicBezTo>
                    <a:pt x="2146" y="2068"/>
                    <a:pt x="2397" y="1566"/>
                    <a:pt x="2169" y="1314"/>
                  </a:cubicBezTo>
                  <a:cubicBezTo>
                    <a:pt x="2075" y="1202"/>
                    <a:pt x="1916" y="1147"/>
                    <a:pt x="1724" y="114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56"/>
            <p:cNvSpPr/>
            <p:nvPr/>
          </p:nvSpPr>
          <p:spPr>
            <a:xfrm>
              <a:off x="4940125" y="2113925"/>
              <a:ext cx="59375" cy="88025"/>
            </a:xfrm>
            <a:custGeom>
              <a:avLst/>
              <a:gdLst/>
              <a:ahLst/>
              <a:cxnLst/>
              <a:rect l="l" t="t" r="r" b="b"/>
              <a:pathLst>
                <a:path w="2375" h="3521" extrusionOk="0">
                  <a:moveTo>
                    <a:pt x="2099" y="1"/>
                  </a:moveTo>
                  <a:cubicBezTo>
                    <a:pt x="1917" y="1"/>
                    <a:pt x="1670" y="214"/>
                    <a:pt x="1530" y="515"/>
                  </a:cubicBezTo>
                  <a:cubicBezTo>
                    <a:pt x="1347" y="858"/>
                    <a:pt x="1370" y="1177"/>
                    <a:pt x="1575" y="1246"/>
                  </a:cubicBezTo>
                  <a:cubicBezTo>
                    <a:pt x="1597" y="1254"/>
                    <a:pt x="1621" y="1258"/>
                    <a:pt x="1646" y="1258"/>
                  </a:cubicBezTo>
                  <a:cubicBezTo>
                    <a:pt x="1827" y="1258"/>
                    <a:pt x="2074" y="1045"/>
                    <a:pt x="2215" y="744"/>
                  </a:cubicBezTo>
                  <a:cubicBezTo>
                    <a:pt x="2374" y="401"/>
                    <a:pt x="2352" y="82"/>
                    <a:pt x="2169" y="13"/>
                  </a:cubicBezTo>
                  <a:cubicBezTo>
                    <a:pt x="2147" y="5"/>
                    <a:pt x="2124" y="1"/>
                    <a:pt x="2099" y="1"/>
                  </a:cubicBezTo>
                  <a:close/>
                  <a:moveTo>
                    <a:pt x="1043" y="1755"/>
                  </a:moveTo>
                  <a:cubicBezTo>
                    <a:pt x="780" y="1755"/>
                    <a:pt x="451" y="2054"/>
                    <a:pt x="229" y="2478"/>
                  </a:cubicBezTo>
                  <a:cubicBezTo>
                    <a:pt x="1" y="2935"/>
                    <a:pt x="23" y="3414"/>
                    <a:pt x="297" y="3505"/>
                  </a:cubicBezTo>
                  <a:cubicBezTo>
                    <a:pt x="329" y="3516"/>
                    <a:pt x="362" y="3521"/>
                    <a:pt x="397" y="3521"/>
                  </a:cubicBezTo>
                  <a:cubicBezTo>
                    <a:pt x="663" y="3521"/>
                    <a:pt x="1008" y="3222"/>
                    <a:pt x="1210" y="2798"/>
                  </a:cubicBezTo>
                  <a:cubicBezTo>
                    <a:pt x="1439" y="2318"/>
                    <a:pt x="1416" y="1862"/>
                    <a:pt x="1142" y="1771"/>
                  </a:cubicBezTo>
                  <a:cubicBezTo>
                    <a:pt x="1110" y="1760"/>
                    <a:pt x="1077" y="1755"/>
                    <a:pt x="1043" y="175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56"/>
            <p:cNvSpPr/>
            <p:nvPr/>
          </p:nvSpPr>
          <p:spPr>
            <a:xfrm>
              <a:off x="5055975" y="1976125"/>
              <a:ext cx="257375" cy="289625"/>
            </a:xfrm>
            <a:custGeom>
              <a:avLst/>
              <a:gdLst/>
              <a:ahLst/>
              <a:cxnLst/>
              <a:rect l="l" t="t" r="r" b="b"/>
              <a:pathLst>
                <a:path w="10295" h="11585" extrusionOk="0">
                  <a:moveTo>
                    <a:pt x="4693" y="1"/>
                  </a:moveTo>
                  <a:cubicBezTo>
                    <a:pt x="3600" y="1"/>
                    <a:pt x="2674" y="468"/>
                    <a:pt x="2123" y="823"/>
                  </a:cubicBezTo>
                  <a:cubicBezTo>
                    <a:pt x="799" y="4133"/>
                    <a:pt x="0" y="7830"/>
                    <a:pt x="46" y="11414"/>
                  </a:cubicBezTo>
                  <a:cubicBezTo>
                    <a:pt x="371" y="11522"/>
                    <a:pt x="738" y="11584"/>
                    <a:pt x="1155" y="11584"/>
                  </a:cubicBezTo>
                  <a:cubicBezTo>
                    <a:pt x="1791" y="11584"/>
                    <a:pt x="2541" y="11439"/>
                    <a:pt x="3424" y="11094"/>
                  </a:cubicBezTo>
                  <a:cubicBezTo>
                    <a:pt x="7030" y="9679"/>
                    <a:pt x="10294" y="3950"/>
                    <a:pt x="7761" y="1417"/>
                  </a:cubicBezTo>
                  <a:cubicBezTo>
                    <a:pt x="6703" y="349"/>
                    <a:pt x="5636" y="1"/>
                    <a:pt x="4693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56"/>
            <p:cNvSpPr/>
            <p:nvPr/>
          </p:nvSpPr>
          <p:spPr>
            <a:xfrm>
              <a:off x="5056525" y="2176450"/>
              <a:ext cx="176925" cy="89300"/>
            </a:xfrm>
            <a:custGeom>
              <a:avLst/>
              <a:gdLst/>
              <a:ahLst/>
              <a:cxnLst/>
              <a:rect l="l" t="t" r="r" b="b"/>
              <a:pathLst>
                <a:path w="7077" h="3572" extrusionOk="0">
                  <a:moveTo>
                    <a:pt x="7077" y="0"/>
                  </a:moveTo>
                  <a:lnTo>
                    <a:pt x="7077" y="0"/>
                  </a:lnTo>
                  <a:cubicBezTo>
                    <a:pt x="6209" y="1004"/>
                    <a:pt x="5159" y="1803"/>
                    <a:pt x="4064" y="2237"/>
                  </a:cubicBezTo>
                  <a:cubicBezTo>
                    <a:pt x="3187" y="2590"/>
                    <a:pt x="2435" y="2732"/>
                    <a:pt x="1794" y="2732"/>
                  </a:cubicBezTo>
                  <a:cubicBezTo>
                    <a:pt x="1068" y="2732"/>
                    <a:pt x="485" y="2549"/>
                    <a:pt x="24" y="2283"/>
                  </a:cubicBezTo>
                  <a:cubicBezTo>
                    <a:pt x="24" y="2648"/>
                    <a:pt x="1" y="3036"/>
                    <a:pt x="24" y="3401"/>
                  </a:cubicBezTo>
                  <a:cubicBezTo>
                    <a:pt x="349" y="3509"/>
                    <a:pt x="716" y="3571"/>
                    <a:pt x="1133" y="3571"/>
                  </a:cubicBezTo>
                  <a:cubicBezTo>
                    <a:pt x="1769" y="3571"/>
                    <a:pt x="2519" y="3426"/>
                    <a:pt x="3402" y="3081"/>
                  </a:cubicBezTo>
                  <a:cubicBezTo>
                    <a:pt x="4771" y="2534"/>
                    <a:pt x="6095" y="1370"/>
                    <a:pt x="7077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56"/>
            <p:cNvSpPr/>
            <p:nvPr/>
          </p:nvSpPr>
          <p:spPr>
            <a:xfrm>
              <a:off x="5065100" y="2033625"/>
              <a:ext cx="159225" cy="192825"/>
            </a:xfrm>
            <a:custGeom>
              <a:avLst/>
              <a:gdLst/>
              <a:ahLst/>
              <a:cxnLst/>
              <a:rect l="l" t="t" r="r" b="b"/>
              <a:pathLst>
                <a:path w="6369" h="7713" extrusionOk="0">
                  <a:moveTo>
                    <a:pt x="5065" y="1"/>
                  </a:moveTo>
                  <a:cubicBezTo>
                    <a:pt x="5029" y="1"/>
                    <a:pt x="4992" y="3"/>
                    <a:pt x="4953" y="7"/>
                  </a:cubicBezTo>
                  <a:cubicBezTo>
                    <a:pt x="3584" y="144"/>
                    <a:pt x="799" y="3111"/>
                    <a:pt x="799" y="3111"/>
                  </a:cubicBezTo>
                  <a:cubicBezTo>
                    <a:pt x="799" y="3111"/>
                    <a:pt x="875" y="3103"/>
                    <a:pt x="991" y="3103"/>
                  </a:cubicBezTo>
                  <a:cubicBezTo>
                    <a:pt x="1427" y="3103"/>
                    <a:pt x="2429" y="3217"/>
                    <a:pt x="2123" y="4298"/>
                  </a:cubicBezTo>
                  <a:cubicBezTo>
                    <a:pt x="1735" y="5667"/>
                    <a:pt x="0" y="6352"/>
                    <a:pt x="0" y="6352"/>
                  </a:cubicBezTo>
                  <a:cubicBezTo>
                    <a:pt x="0" y="6352"/>
                    <a:pt x="288" y="7712"/>
                    <a:pt x="1406" y="7712"/>
                  </a:cubicBezTo>
                  <a:cubicBezTo>
                    <a:pt x="1509" y="7712"/>
                    <a:pt x="1618" y="7701"/>
                    <a:pt x="1735" y="7676"/>
                  </a:cubicBezTo>
                  <a:cubicBezTo>
                    <a:pt x="3150" y="7402"/>
                    <a:pt x="6369" y="4480"/>
                    <a:pt x="6254" y="2198"/>
                  </a:cubicBezTo>
                  <a:cubicBezTo>
                    <a:pt x="6254" y="2198"/>
                    <a:pt x="6297" y="1"/>
                    <a:pt x="506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56"/>
            <p:cNvSpPr/>
            <p:nvPr/>
          </p:nvSpPr>
          <p:spPr>
            <a:xfrm>
              <a:off x="5058825" y="2033725"/>
              <a:ext cx="159800" cy="193950"/>
            </a:xfrm>
            <a:custGeom>
              <a:avLst/>
              <a:gdLst/>
              <a:ahLst/>
              <a:cxnLst/>
              <a:rect l="l" t="t" r="r" b="b"/>
              <a:pathLst>
                <a:path w="6392" h="7758" extrusionOk="0">
                  <a:moveTo>
                    <a:pt x="5109" y="0"/>
                  </a:moveTo>
                  <a:cubicBezTo>
                    <a:pt x="4707" y="0"/>
                    <a:pt x="4309" y="130"/>
                    <a:pt x="3949" y="299"/>
                  </a:cubicBezTo>
                  <a:cubicBezTo>
                    <a:pt x="3127" y="665"/>
                    <a:pt x="2374" y="1190"/>
                    <a:pt x="1712" y="1760"/>
                  </a:cubicBezTo>
                  <a:cubicBezTo>
                    <a:pt x="1552" y="1897"/>
                    <a:pt x="1393" y="2034"/>
                    <a:pt x="1233" y="2194"/>
                  </a:cubicBezTo>
                  <a:cubicBezTo>
                    <a:pt x="1164" y="2262"/>
                    <a:pt x="1119" y="2308"/>
                    <a:pt x="1005" y="2422"/>
                  </a:cubicBezTo>
                  <a:cubicBezTo>
                    <a:pt x="868" y="2559"/>
                    <a:pt x="776" y="2696"/>
                    <a:pt x="639" y="2810"/>
                  </a:cubicBezTo>
                  <a:cubicBezTo>
                    <a:pt x="571" y="3175"/>
                    <a:pt x="480" y="3541"/>
                    <a:pt x="411" y="3883"/>
                  </a:cubicBezTo>
                  <a:cubicBezTo>
                    <a:pt x="525" y="3860"/>
                    <a:pt x="639" y="3815"/>
                    <a:pt x="731" y="3792"/>
                  </a:cubicBezTo>
                  <a:cubicBezTo>
                    <a:pt x="890" y="3723"/>
                    <a:pt x="1050" y="3678"/>
                    <a:pt x="1187" y="3632"/>
                  </a:cubicBezTo>
                  <a:cubicBezTo>
                    <a:pt x="1324" y="3586"/>
                    <a:pt x="1393" y="3609"/>
                    <a:pt x="1507" y="3586"/>
                  </a:cubicBezTo>
                  <a:lnTo>
                    <a:pt x="1621" y="3586"/>
                  </a:lnTo>
                  <a:cubicBezTo>
                    <a:pt x="1666" y="3586"/>
                    <a:pt x="1666" y="3609"/>
                    <a:pt x="1689" y="3609"/>
                  </a:cubicBezTo>
                  <a:cubicBezTo>
                    <a:pt x="1712" y="3632"/>
                    <a:pt x="1735" y="3632"/>
                    <a:pt x="1758" y="3655"/>
                  </a:cubicBezTo>
                  <a:cubicBezTo>
                    <a:pt x="1826" y="3723"/>
                    <a:pt x="1849" y="3792"/>
                    <a:pt x="1849" y="3792"/>
                  </a:cubicBezTo>
                  <a:cubicBezTo>
                    <a:pt x="1849" y="3792"/>
                    <a:pt x="1872" y="3815"/>
                    <a:pt x="1895" y="3837"/>
                  </a:cubicBezTo>
                  <a:cubicBezTo>
                    <a:pt x="1895" y="3883"/>
                    <a:pt x="1918" y="3929"/>
                    <a:pt x="1940" y="4020"/>
                  </a:cubicBezTo>
                  <a:cubicBezTo>
                    <a:pt x="1940" y="4180"/>
                    <a:pt x="1918" y="4476"/>
                    <a:pt x="1758" y="4796"/>
                  </a:cubicBezTo>
                  <a:cubicBezTo>
                    <a:pt x="1598" y="5116"/>
                    <a:pt x="1324" y="5458"/>
                    <a:pt x="913" y="5709"/>
                  </a:cubicBezTo>
                  <a:cubicBezTo>
                    <a:pt x="799" y="5778"/>
                    <a:pt x="685" y="5823"/>
                    <a:pt x="571" y="5892"/>
                  </a:cubicBezTo>
                  <a:cubicBezTo>
                    <a:pt x="525" y="5914"/>
                    <a:pt x="457" y="5937"/>
                    <a:pt x="411" y="5960"/>
                  </a:cubicBezTo>
                  <a:lnTo>
                    <a:pt x="91" y="6051"/>
                  </a:lnTo>
                  <a:cubicBezTo>
                    <a:pt x="46" y="6348"/>
                    <a:pt x="23" y="6622"/>
                    <a:pt x="0" y="6919"/>
                  </a:cubicBezTo>
                  <a:cubicBezTo>
                    <a:pt x="23" y="6987"/>
                    <a:pt x="69" y="7056"/>
                    <a:pt x="91" y="7101"/>
                  </a:cubicBezTo>
                  <a:cubicBezTo>
                    <a:pt x="297" y="7398"/>
                    <a:pt x="616" y="7672"/>
                    <a:pt x="1005" y="7718"/>
                  </a:cubicBezTo>
                  <a:cubicBezTo>
                    <a:pt x="1149" y="7745"/>
                    <a:pt x="1289" y="7757"/>
                    <a:pt x="1423" y="7757"/>
                  </a:cubicBezTo>
                  <a:cubicBezTo>
                    <a:pt x="1629" y="7757"/>
                    <a:pt x="1820" y="7727"/>
                    <a:pt x="1986" y="7672"/>
                  </a:cubicBezTo>
                  <a:cubicBezTo>
                    <a:pt x="2579" y="7535"/>
                    <a:pt x="3059" y="7261"/>
                    <a:pt x="3424" y="7033"/>
                  </a:cubicBezTo>
                  <a:cubicBezTo>
                    <a:pt x="4200" y="6531"/>
                    <a:pt x="4520" y="6051"/>
                    <a:pt x="4474" y="6006"/>
                  </a:cubicBezTo>
                  <a:cubicBezTo>
                    <a:pt x="4473" y="6005"/>
                    <a:pt x="4471" y="6005"/>
                    <a:pt x="4469" y="6005"/>
                  </a:cubicBezTo>
                  <a:cubicBezTo>
                    <a:pt x="4405" y="6005"/>
                    <a:pt x="3996" y="6382"/>
                    <a:pt x="3241" y="6759"/>
                  </a:cubicBezTo>
                  <a:cubicBezTo>
                    <a:pt x="2876" y="6964"/>
                    <a:pt x="2397" y="7170"/>
                    <a:pt x="1872" y="7238"/>
                  </a:cubicBezTo>
                  <a:cubicBezTo>
                    <a:pt x="1759" y="7269"/>
                    <a:pt x="1641" y="7282"/>
                    <a:pt x="1524" y="7282"/>
                  </a:cubicBezTo>
                  <a:cubicBezTo>
                    <a:pt x="1383" y="7282"/>
                    <a:pt x="1244" y="7263"/>
                    <a:pt x="1119" y="7238"/>
                  </a:cubicBezTo>
                  <a:cubicBezTo>
                    <a:pt x="890" y="7193"/>
                    <a:pt x="753" y="7033"/>
                    <a:pt x="639" y="6850"/>
                  </a:cubicBezTo>
                  <a:cubicBezTo>
                    <a:pt x="594" y="6759"/>
                    <a:pt x="525" y="6622"/>
                    <a:pt x="548" y="6622"/>
                  </a:cubicBezTo>
                  <a:cubicBezTo>
                    <a:pt x="525" y="6576"/>
                    <a:pt x="525" y="6531"/>
                    <a:pt x="571" y="6531"/>
                  </a:cubicBezTo>
                  <a:lnTo>
                    <a:pt x="662" y="6531"/>
                  </a:lnTo>
                  <a:cubicBezTo>
                    <a:pt x="731" y="6508"/>
                    <a:pt x="799" y="6485"/>
                    <a:pt x="890" y="6439"/>
                  </a:cubicBezTo>
                  <a:cubicBezTo>
                    <a:pt x="1027" y="6371"/>
                    <a:pt x="1187" y="6325"/>
                    <a:pt x="1301" y="6257"/>
                  </a:cubicBezTo>
                  <a:cubicBezTo>
                    <a:pt x="1849" y="5960"/>
                    <a:pt x="2237" y="5526"/>
                    <a:pt x="2488" y="5116"/>
                  </a:cubicBezTo>
                  <a:cubicBezTo>
                    <a:pt x="2716" y="4705"/>
                    <a:pt x="2785" y="4294"/>
                    <a:pt x="2785" y="3974"/>
                  </a:cubicBezTo>
                  <a:cubicBezTo>
                    <a:pt x="2762" y="3815"/>
                    <a:pt x="2716" y="3700"/>
                    <a:pt x="2694" y="3609"/>
                  </a:cubicBezTo>
                  <a:cubicBezTo>
                    <a:pt x="2671" y="3518"/>
                    <a:pt x="2648" y="3472"/>
                    <a:pt x="2648" y="3472"/>
                  </a:cubicBezTo>
                  <a:cubicBezTo>
                    <a:pt x="2648" y="3472"/>
                    <a:pt x="2625" y="3427"/>
                    <a:pt x="2579" y="3358"/>
                  </a:cubicBezTo>
                  <a:cubicBezTo>
                    <a:pt x="2534" y="3267"/>
                    <a:pt x="2397" y="3175"/>
                    <a:pt x="2260" y="3061"/>
                  </a:cubicBezTo>
                  <a:cubicBezTo>
                    <a:pt x="2191" y="2993"/>
                    <a:pt x="2077" y="2970"/>
                    <a:pt x="1963" y="2924"/>
                  </a:cubicBezTo>
                  <a:cubicBezTo>
                    <a:pt x="1918" y="2902"/>
                    <a:pt x="1849" y="2879"/>
                    <a:pt x="1803" y="2879"/>
                  </a:cubicBezTo>
                  <a:cubicBezTo>
                    <a:pt x="1758" y="2856"/>
                    <a:pt x="1644" y="2856"/>
                    <a:pt x="1666" y="2856"/>
                  </a:cubicBezTo>
                  <a:lnTo>
                    <a:pt x="1666" y="2856"/>
                  </a:lnTo>
                  <a:cubicBezTo>
                    <a:pt x="1644" y="2856"/>
                    <a:pt x="1621" y="2856"/>
                    <a:pt x="1621" y="2879"/>
                  </a:cubicBezTo>
                  <a:cubicBezTo>
                    <a:pt x="1602" y="2885"/>
                    <a:pt x="1591" y="2888"/>
                    <a:pt x="1583" y="2888"/>
                  </a:cubicBezTo>
                  <a:cubicBezTo>
                    <a:pt x="1563" y="2888"/>
                    <a:pt x="1575" y="2866"/>
                    <a:pt x="1575" y="2833"/>
                  </a:cubicBezTo>
                  <a:lnTo>
                    <a:pt x="1598" y="2810"/>
                  </a:lnTo>
                  <a:cubicBezTo>
                    <a:pt x="1621" y="2787"/>
                    <a:pt x="1712" y="2673"/>
                    <a:pt x="1781" y="2605"/>
                  </a:cubicBezTo>
                  <a:cubicBezTo>
                    <a:pt x="1918" y="2468"/>
                    <a:pt x="2054" y="2331"/>
                    <a:pt x="2191" y="2194"/>
                  </a:cubicBezTo>
                  <a:cubicBezTo>
                    <a:pt x="2785" y="1623"/>
                    <a:pt x="3470" y="1076"/>
                    <a:pt x="4177" y="687"/>
                  </a:cubicBezTo>
                  <a:cubicBezTo>
                    <a:pt x="4542" y="505"/>
                    <a:pt x="4885" y="368"/>
                    <a:pt x="5204" y="345"/>
                  </a:cubicBezTo>
                  <a:cubicBezTo>
                    <a:pt x="5255" y="338"/>
                    <a:pt x="5303" y="335"/>
                    <a:pt x="5350" y="335"/>
                  </a:cubicBezTo>
                  <a:cubicBezTo>
                    <a:pt x="5619" y="335"/>
                    <a:pt x="5821" y="444"/>
                    <a:pt x="5958" y="619"/>
                  </a:cubicBezTo>
                  <a:cubicBezTo>
                    <a:pt x="6268" y="973"/>
                    <a:pt x="6298" y="1328"/>
                    <a:pt x="6362" y="1328"/>
                  </a:cubicBezTo>
                  <a:cubicBezTo>
                    <a:pt x="6364" y="1328"/>
                    <a:pt x="6366" y="1327"/>
                    <a:pt x="6368" y="1327"/>
                  </a:cubicBezTo>
                  <a:cubicBezTo>
                    <a:pt x="6391" y="1327"/>
                    <a:pt x="6391" y="1235"/>
                    <a:pt x="6391" y="1098"/>
                  </a:cubicBezTo>
                  <a:cubicBezTo>
                    <a:pt x="6368" y="939"/>
                    <a:pt x="6323" y="733"/>
                    <a:pt x="6163" y="482"/>
                  </a:cubicBezTo>
                  <a:cubicBezTo>
                    <a:pt x="6095" y="345"/>
                    <a:pt x="5958" y="231"/>
                    <a:pt x="5798" y="140"/>
                  </a:cubicBezTo>
                  <a:cubicBezTo>
                    <a:pt x="5615" y="48"/>
                    <a:pt x="5410" y="3"/>
                    <a:pt x="5204" y="3"/>
                  </a:cubicBezTo>
                  <a:cubicBezTo>
                    <a:pt x="5173" y="1"/>
                    <a:pt x="5141" y="0"/>
                    <a:pt x="51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56"/>
            <p:cNvSpPr/>
            <p:nvPr/>
          </p:nvSpPr>
          <p:spPr>
            <a:xfrm>
              <a:off x="5160400" y="1992475"/>
              <a:ext cx="42250" cy="19875"/>
            </a:xfrm>
            <a:custGeom>
              <a:avLst/>
              <a:gdLst/>
              <a:ahLst/>
              <a:cxnLst/>
              <a:rect l="l" t="t" r="r" b="b"/>
              <a:pathLst>
                <a:path w="1690" h="795" extrusionOk="0">
                  <a:moveTo>
                    <a:pt x="898" y="1"/>
                  </a:moveTo>
                  <a:cubicBezTo>
                    <a:pt x="843" y="1"/>
                    <a:pt x="787" y="3"/>
                    <a:pt x="731" y="9"/>
                  </a:cubicBezTo>
                  <a:cubicBezTo>
                    <a:pt x="320" y="55"/>
                    <a:pt x="0" y="260"/>
                    <a:pt x="69" y="489"/>
                  </a:cubicBezTo>
                  <a:cubicBezTo>
                    <a:pt x="108" y="667"/>
                    <a:pt x="424" y="794"/>
                    <a:pt x="791" y="794"/>
                  </a:cubicBezTo>
                  <a:cubicBezTo>
                    <a:pt x="846" y="794"/>
                    <a:pt x="902" y="791"/>
                    <a:pt x="959" y="785"/>
                  </a:cubicBezTo>
                  <a:cubicBezTo>
                    <a:pt x="1370" y="740"/>
                    <a:pt x="1689" y="511"/>
                    <a:pt x="1621" y="306"/>
                  </a:cubicBezTo>
                  <a:cubicBezTo>
                    <a:pt x="1581" y="127"/>
                    <a:pt x="1265" y="1"/>
                    <a:pt x="89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56"/>
            <p:cNvSpPr/>
            <p:nvPr/>
          </p:nvSpPr>
          <p:spPr>
            <a:xfrm>
              <a:off x="4596025" y="1399800"/>
              <a:ext cx="636850" cy="594050"/>
            </a:xfrm>
            <a:custGeom>
              <a:avLst/>
              <a:gdLst/>
              <a:ahLst/>
              <a:cxnLst/>
              <a:rect l="l" t="t" r="r" b="b"/>
              <a:pathLst>
                <a:path w="25474" h="23762" extrusionOk="0">
                  <a:moveTo>
                    <a:pt x="5319" y="1"/>
                  </a:moveTo>
                  <a:cubicBezTo>
                    <a:pt x="2146" y="572"/>
                    <a:pt x="1" y="1644"/>
                    <a:pt x="1" y="1644"/>
                  </a:cubicBezTo>
                  <a:cubicBezTo>
                    <a:pt x="1" y="1644"/>
                    <a:pt x="23" y="1644"/>
                    <a:pt x="67" y="1644"/>
                  </a:cubicBezTo>
                  <a:cubicBezTo>
                    <a:pt x="727" y="1644"/>
                    <a:pt x="6334" y="1824"/>
                    <a:pt x="15454" y="7647"/>
                  </a:cubicBezTo>
                  <a:cubicBezTo>
                    <a:pt x="22484" y="12121"/>
                    <a:pt x="20818" y="23762"/>
                    <a:pt x="20818" y="23762"/>
                  </a:cubicBezTo>
                  <a:lnTo>
                    <a:pt x="23260" y="23214"/>
                  </a:lnTo>
                  <a:cubicBezTo>
                    <a:pt x="23260" y="23214"/>
                    <a:pt x="25474" y="15842"/>
                    <a:pt x="22141" y="9017"/>
                  </a:cubicBezTo>
                  <a:cubicBezTo>
                    <a:pt x="20133" y="4863"/>
                    <a:pt x="11436" y="298"/>
                    <a:pt x="5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56"/>
            <p:cNvSpPr/>
            <p:nvPr/>
          </p:nvSpPr>
          <p:spPr>
            <a:xfrm>
              <a:off x="4596025" y="1425500"/>
              <a:ext cx="614600" cy="568350"/>
            </a:xfrm>
            <a:custGeom>
              <a:avLst/>
              <a:gdLst/>
              <a:ahLst/>
              <a:cxnLst/>
              <a:rect l="l" t="t" r="r" b="b"/>
              <a:pathLst>
                <a:path w="24584" h="22734" extrusionOk="0">
                  <a:moveTo>
                    <a:pt x="1462" y="0"/>
                  </a:moveTo>
                  <a:cubicBezTo>
                    <a:pt x="526" y="342"/>
                    <a:pt x="1" y="616"/>
                    <a:pt x="1" y="616"/>
                  </a:cubicBezTo>
                  <a:cubicBezTo>
                    <a:pt x="1" y="616"/>
                    <a:pt x="23" y="616"/>
                    <a:pt x="67" y="616"/>
                  </a:cubicBezTo>
                  <a:cubicBezTo>
                    <a:pt x="727" y="616"/>
                    <a:pt x="6334" y="796"/>
                    <a:pt x="15454" y="6619"/>
                  </a:cubicBezTo>
                  <a:cubicBezTo>
                    <a:pt x="22484" y="11093"/>
                    <a:pt x="20818" y="22734"/>
                    <a:pt x="20818" y="22734"/>
                  </a:cubicBezTo>
                  <a:lnTo>
                    <a:pt x="23260" y="22186"/>
                  </a:lnTo>
                  <a:cubicBezTo>
                    <a:pt x="23260" y="22186"/>
                    <a:pt x="24584" y="17758"/>
                    <a:pt x="23648" y="12577"/>
                  </a:cubicBezTo>
                  <a:lnTo>
                    <a:pt x="23648" y="12577"/>
                  </a:lnTo>
                  <a:cubicBezTo>
                    <a:pt x="23465" y="13581"/>
                    <a:pt x="23191" y="14426"/>
                    <a:pt x="22735" y="14836"/>
                  </a:cubicBezTo>
                  <a:cubicBezTo>
                    <a:pt x="22584" y="14969"/>
                    <a:pt x="22460" y="15032"/>
                    <a:pt x="22350" y="15032"/>
                  </a:cubicBezTo>
                  <a:cubicBezTo>
                    <a:pt x="21353" y="15032"/>
                    <a:pt x="21647" y="9791"/>
                    <a:pt x="15043" y="4976"/>
                  </a:cubicBezTo>
                  <a:cubicBezTo>
                    <a:pt x="9177" y="708"/>
                    <a:pt x="3493" y="91"/>
                    <a:pt x="14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56"/>
            <p:cNvSpPr/>
            <p:nvPr/>
          </p:nvSpPr>
          <p:spPr>
            <a:xfrm>
              <a:off x="4999475" y="1525050"/>
              <a:ext cx="90175" cy="65875"/>
            </a:xfrm>
            <a:custGeom>
              <a:avLst/>
              <a:gdLst/>
              <a:ahLst/>
              <a:cxnLst/>
              <a:rect l="l" t="t" r="r" b="b"/>
              <a:pathLst>
                <a:path w="3607" h="2635" extrusionOk="0">
                  <a:moveTo>
                    <a:pt x="456" y="1"/>
                  </a:moveTo>
                  <a:cubicBezTo>
                    <a:pt x="280" y="1"/>
                    <a:pt x="146" y="64"/>
                    <a:pt x="92" y="195"/>
                  </a:cubicBezTo>
                  <a:cubicBezTo>
                    <a:pt x="0" y="492"/>
                    <a:pt x="297" y="948"/>
                    <a:pt x="754" y="1222"/>
                  </a:cubicBezTo>
                  <a:cubicBezTo>
                    <a:pt x="998" y="1374"/>
                    <a:pt x="1237" y="1448"/>
                    <a:pt x="1427" y="1448"/>
                  </a:cubicBezTo>
                  <a:cubicBezTo>
                    <a:pt x="1610" y="1448"/>
                    <a:pt x="1748" y="1379"/>
                    <a:pt x="1804" y="1245"/>
                  </a:cubicBezTo>
                  <a:cubicBezTo>
                    <a:pt x="1895" y="971"/>
                    <a:pt x="1598" y="515"/>
                    <a:pt x="1142" y="218"/>
                  </a:cubicBezTo>
                  <a:cubicBezTo>
                    <a:pt x="892" y="75"/>
                    <a:pt x="649" y="1"/>
                    <a:pt x="456" y="1"/>
                  </a:cubicBezTo>
                  <a:close/>
                  <a:moveTo>
                    <a:pt x="2566" y="1604"/>
                  </a:moveTo>
                  <a:cubicBezTo>
                    <a:pt x="2443" y="1604"/>
                    <a:pt x="2349" y="1650"/>
                    <a:pt x="2306" y="1747"/>
                  </a:cubicBezTo>
                  <a:cubicBezTo>
                    <a:pt x="2237" y="1953"/>
                    <a:pt x="2443" y="2272"/>
                    <a:pt x="2785" y="2478"/>
                  </a:cubicBezTo>
                  <a:cubicBezTo>
                    <a:pt x="2961" y="2583"/>
                    <a:pt x="3131" y="2635"/>
                    <a:pt x="3268" y="2635"/>
                  </a:cubicBezTo>
                  <a:cubicBezTo>
                    <a:pt x="3396" y="2635"/>
                    <a:pt x="3494" y="2589"/>
                    <a:pt x="3538" y="2500"/>
                  </a:cubicBezTo>
                  <a:cubicBezTo>
                    <a:pt x="3607" y="2295"/>
                    <a:pt x="3401" y="1975"/>
                    <a:pt x="3059" y="1770"/>
                  </a:cubicBezTo>
                  <a:cubicBezTo>
                    <a:pt x="2878" y="1662"/>
                    <a:pt x="2704" y="1604"/>
                    <a:pt x="2566" y="160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56"/>
            <p:cNvSpPr/>
            <p:nvPr/>
          </p:nvSpPr>
          <p:spPr>
            <a:xfrm>
              <a:off x="4705025" y="2494925"/>
              <a:ext cx="432000" cy="749975"/>
            </a:xfrm>
            <a:custGeom>
              <a:avLst/>
              <a:gdLst/>
              <a:ahLst/>
              <a:cxnLst/>
              <a:rect l="l" t="t" r="r" b="b"/>
              <a:pathLst>
                <a:path w="17280" h="29999" extrusionOk="0">
                  <a:moveTo>
                    <a:pt x="10580" y="0"/>
                  </a:moveTo>
                  <a:cubicBezTo>
                    <a:pt x="5983" y="0"/>
                    <a:pt x="2143" y="3706"/>
                    <a:pt x="799" y="11273"/>
                  </a:cubicBezTo>
                  <a:cubicBezTo>
                    <a:pt x="0" y="15838"/>
                    <a:pt x="799" y="19582"/>
                    <a:pt x="2625" y="23713"/>
                  </a:cubicBezTo>
                  <a:cubicBezTo>
                    <a:pt x="3013" y="24603"/>
                    <a:pt x="3972" y="25493"/>
                    <a:pt x="4588" y="26224"/>
                  </a:cubicBezTo>
                  <a:cubicBezTo>
                    <a:pt x="6400" y="28519"/>
                    <a:pt x="9085" y="29999"/>
                    <a:pt x="12053" y="29999"/>
                  </a:cubicBezTo>
                  <a:cubicBezTo>
                    <a:pt x="12302" y="29999"/>
                    <a:pt x="12553" y="29988"/>
                    <a:pt x="12805" y="29967"/>
                  </a:cubicBezTo>
                  <a:cubicBezTo>
                    <a:pt x="17279" y="29602"/>
                    <a:pt x="17188" y="26680"/>
                    <a:pt x="17188" y="26680"/>
                  </a:cubicBezTo>
                  <a:lnTo>
                    <a:pt x="14312" y="26475"/>
                  </a:lnTo>
                  <a:cubicBezTo>
                    <a:pt x="13879" y="26549"/>
                    <a:pt x="13464" y="26583"/>
                    <a:pt x="13068" y="26583"/>
                  </a:cubicBezTo>
                  <a:cubicBezTo>
                    <a:pt x="8960" y="26583"/>
                    <a:pt x="6871" y="22937"/>
                    <a:pt x="6871" y="22937"/>
                  </a:cubicBezTo>
                  <a:cubicBezTo>
                    <a:pt x="3493" y="17710"/>
                    <a:pt x="4817" y="8329"/>
                    <a:pt x="7236" y="4745"/>
                  </a:cubicBezTo>
                  <a:cubicBezTo>
                    <a:pt x="9016" y="2143"/>
                    <a:pt x="10432" y="1801"/>
                    <a:pt x="11504" y="1139"/>
                  </a:cubicBezTo>
                  <a:cubicBezTo>
                    <a:pt x="12691" y="956"/>
                    <a:pt x="13262" y="1025"/>
                    <a:pt x="13992" y="637"/>
                  </a:cubicBezTo>
                  <a:cubicBezTo>
                    <a:pt x="12827" y="213"/>
                    <a:pt x="11682" y="0"/>
                    <a:pt x="10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56"/>
            <p:cNvSpPr/>
            <p:nvPr/>
          </p:nvSpPr>
          <p:spPr>
            <a:xfrm>
              <a:off x="4781500" y="2523375"/>
              <a:ext cx="353800" cy="685500"/>
            </a:xfrm>
            <a:custGeom>
              <a:avLst/>
              <a:gdLst/>
              <a:ahLst/>
              <a:cxnLst/>
              <a:rect l="l" t="t" r="r" b="b"/>
              <a:pathLst>
                <a:path w="14152" h="27420" extrusionOk="0">
                  <a:moveTo>
                    <a:pt x="8423" y="1"/>
                  </a:moveTo>
                  <a:lnTo>
                    <a:pt x="8423" y="1"/>
                  </a:lnTo>
                  <a:cubicBezTo>
                    <a:pt x="4748" y="503"/>
                    <a:pt x="1849" y="3881"/>
                    <a:pt x="731" y="10249"/>
                  </a:cubicBezTo>
                  <a:cubicBezTo>
                    <a:pt x="0" y="14426"/>
                    <a:pt x="867" y="17919"/>
                    <a:pt x="2534" y="21708"/>
                  </a:cubicBezTo>
                  <a:cubicBezTo>
                    <a:pt x="2876" y="22529"/>
                    <a:pt x="3355" y="23283"/>
                    <a:pt x="3903" y="23967"/>
                  </a:cubicBezTo>
                  <a:cubicBezTo>
                    <a:pt x="5568" y="26054"/>
                    <a:pt x="8030" y="27420"/>
                    <a:pt x="10751" y="27420"/>
                  </a:cubicBezTo>
                  <a:cubicBezTo>
                    <a:pt x="10978" y="27420"/>
                    <a:pt x="11206" y="27410"/>
                    <a:pt x="11436" y="27391"/>
                  </a:cubicBezTo>
                  <a:cubicBezTo>
                    <a:pt x="12463" y="27300"/>
                    <a:pt x="13216" y="27072"/>
                    <a:pt x="13787" y="26775"/>
                  </a:cubicBezTo>
                  <a:cubicBezTo>
                    <a:pt x="14152" y="26113"/>
                    <a:pt x="14129" y="25542"/>
                    <a:pt x="14129" y="25542"/>
                  </a:cubicBezTo>
                  <a:lnTo>
                    <a:pt x="11253" y="25337"/>
                  </a:lnTo>
                  <a:cubicBezTo>
                    <a:pt x="10820" y="25411"/>
                    <a:pt x="10405" y="25445"/>
                    <a:pt x="10009" y="25445"/>
                  </a:cubicBezTo>
                  <a:cubicBezTo>
                    <a:pt x="5901" y="25445"/>
                    <a:pt x="3812" y="21799"/>
                    <a:pt x="3812" y="21799"/>
                  </a:cubicBezTo>
                  <a:cubicBezTo>
                    <a:pt x="434" y="16572"/>
                    <a:pt x="1758" y="7191"/>
                    <a:pt x="4177" y="3607"/>
                  </a:cubicBezTo>
                  <a:cubicBezTo>
                    <a:pt x="5957" y="1005"/>
                    <a:pt x="7373" y="686"/>
                    <a:pt x="842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56"/>
            <p:cNvSpPr/>
            <p:nvPr/>
          </p:nvSpPr>
          <p:spPr>
            <a:xfrm>
              <a:off x="4806025" y="2539475"/>
              <a:ext cx="199750" cy="612775"/>
            </a:xfrm>
            <a:custGeom>
              <a:avLst/>
              <a:gdLst/>
              <a:ahLst/>
              <a:cxnLst/>
              <a:rect l="l" t="t" r="r" b="b"/>
              <a:pathLst>
                <a:path w="7990" h="24511" extrusionOk="0">
                  <a:moveTo>
                    <a:pt x="7043" y="1"/>
                  </a:moveTo>
                  <a:cubicBezTo>
                    <a:pt x="6656" y="1"/>
                    <a:pt x="6165" y="72"/>
                    <a:pt x="5661" y="315"/>
                  </a:cubicBezTo>
                  <a:cubicBezTo>
                    <a:pt x="4999" y="612"/>
                    <a:pt x="4337" y="1137"/>
                    <a:pt x="3744" y="1799"/>
                  </a:cubicBezTo>
                  <a:cubicBezTo>
                    <a:pt x="3128" y="2461"/>
                    <a:pt x="2580" y="3237"/>
                    <a:pt x="2123" y="4059"/>
                  </a:cubicBezTo>
                  <a:cubicBezTo>
                    <a:pt x="1644" y="4903"/>
                    <a:pt x="1256" y="5748"/>
                    <a:pt x="982" y="6615"/>
                  </a:cubicBezTo>
                  <a:cubicBezTo>
                    <a:pt x="754" y="7483"/>
                    <a:pt x="548" y="8281"/>
                    <a:pt x="434" y="8989"/>
                  </a:cubicBezTo>
                  <a:cubicBezTo>
                    <a:pt x="274" y="9674"/>
                    <a:pt x="229" y="10267"/>
                    <a:pt x="160" y="10678"/>
                  </a:cubicBezTo>
                  <a:cubicBezTo>
                    <a:pt x="115" y="10884"/>
                    <a:pt x="92" y="11043"/>
                    <a:pt x="92" y="11157"/>
                  </a:cubicBezTo>
                  <a:cubicBezTo>
                    <a:pt x="92" y="11249"/>
                    <a:pt x="69" y="11317"/>
                    <a:pt x="69" y="11317"/>
                  </a:cubicBezTo>
                  <a:cubicBezTo>
                    <a:pt x="69" y="11317"/>
                    <a:pt x="69" y="11546"/>
                    <a:pt x="46" y="11979"/>
                  </a:cubicBezTo>
                  <a:cubicBezTo>
                    <a:pt x="1" y="12390"/>
                    <a:pt x="46" y="12983"/>
                    <a:pt x="46" y="13691"/>
                  </a:cubicBezTo>
                  <a:cubicBezTo>
                    <a:pt x="115" y="14399"/>
                    <a:pt x="183" y="15243"/>
                    <a:pt x="389" y="16111"/>
                  </a:cubicBezTo>
                  <a:cubicBezTo>
                    <a:pt x="457" y="16339"/>
                    <a:pt x="480" y="16567"/>
                    <a:pt x="548" y="16772"/>
                  </a:cubicBezTo>
                  <a:cubicBezTo>
                    <a:pt x="617" y="17001"/>
                    <a:pt x="685" y="17229"/>
                    <a:pt x="777" y="17434"/>
                  </a:cubicBezTo>
                  <a:cubicBezTo>
                    <a:pt x="845" y="17663"/>
                    <a:pt x="914" y="17891"/>
                    <a:pt x="982" y="18119"/>
                  </a:cubicBezTo>
                  <a:lnTo>
                    <a:pt x="1279" y="18758"/>
                  </a:lnTo>
                  <a:cubicBezTo>
                    <a:pt x="2055" y="20493"/>
                    <a:pt x="3128" y="22091"/>
                    <a:pt x="4132" y="23095"/>
                  </a:cubicBezTo>
                  <a:cubicBezTo>
                    <a:pt x="4360" y="23369"/>
                    <a:pt x="4634" y="23552"/>
                    <a:pt x="4862" y="23734"/>
                  </a:cubicBezTo>
                  <a:cubicBezTo>
                    <a:pt x="4976" y="23825"/>
                    <a:pt x="5068" y="23917"/>
                    <a:pt x="5159" y="23985"/>
                  </a:cubicBezTo>
                  <a:cubicBezTo>
                    <a:pt x="5273" y="24054"/>
                    <a:pt x="5365" y="24122"/>
                    <a:pt x="5456" y="24191"/>
                  </a:cubicBezTo>
                  <a:cubicBezTo>
                    <a:pt x="5798" y="24396"/>
                    <a:pt x="6004" y="24510"/>
                    <a:pt x="6026" y="24510"/>
                  </a:cubicBezTo>
                  <a:cubicBezTo>
                    <a:pt x="6072" y="24442"/>
                    <a:pt x="5250" y="23940"/>
                    <a:pt x="4337" y="22912"/>
                  </a:cubicBezTo>
                  <a:cubicBezTo>
                    <a:pt x="3402" y="21863"/>
                    <a:pt x="2420" y="20288"/>
                    <a:pt x="1735" y="18576"/>
                  </a:cubicBezTo>
                  <a:lnTo>
                    <a:pt x="1484" y="17937"/>
                  </a:lnTo>
                  <a:cubicBezTo>
                    <a:pt x="1416" y="17708"/>
                    <a:pt x="1347" y="17480"/>
                    <a:pt x="1279" y="17275"/>
                  </a:cubicBezTo>
                  <a:cubicBezTo>
                    <a:pt x="1210" y="17069"/>
                    <a:pt x="1165" y="16841"/>
                    <a:pt x="1096" y="16636"/>
                  </a:cubicBezTo>
                  <a:cubicBezTo>
                    <a:pt x="1028" y="16430"/>
                    <a:pt x="1005" y="16202"/>
                    <a:pt x="959" y="15996"/>
                  </a:cubicBezTo>
                  <a:cubicBezTo>
                    <a:pt x="777" y="15152"/>
                    <a:pt x="754" y="14353"/>
                    <a:pt x="685" y="13668"/>
                  </a:cubicBezTo>
                  <a:cubicBezTo>
                    <a:pt x="708" y="12983"/>
                    <a:pt x="685" y="12413"/>
                    <a:pt x="731" y="12002"/>
                  </a:cubicBezTo>
                  <a:cubicBezTo>
                    <a:pt x="754" y="11614"/>
                    <a:pt x="777" y="11386"/>
                    <a:pt x="777" y="11386"/>
                  </a:cubicBezTo>
                  <a:cubicBezTo>
                    <a:pt x="777" y="11386"/>
                    <a:pt x="777" y="11317"/>
                    <a:pt x="799" y="11203"/>
                  </a:cubicBezTo>
                  <a:cubicBezTo>
                    <a:pt x="799" y="11112"/>
                    <a:pt x="799" y="10952"/>
                    <a:pt x="845" y="10747"/>
                  </a:cubicBezTo>
                  <a:cubicBezTo>
                    <a:pt x="891" y="10359"/>
                    <a:pt x="936" y="9788"/>
                    <a:pt x="1073" y="9103"/>
                  </a:cubicBezTo>
                  <a:cubicBezTo>
                    <a:pt x="1187" y="8418"/>
                    <a:pt x="1347" y="7620"/>
                    <a:pt x="1553" y="6775"/>
                  </a:cubicBezTo>
                  <a:cubicBezTo>
                    <a:pt x="1758" y="5976"/>
                    <a:pt x="2123" y="5109"/>
                    <a:pt x="2557" y="4310"/>
                  </a:cubicBezTo>
                  <a:cubicBezTo>
                    <a:pt x="3402" y="2689"/>
                    <a:pt x="4566" y="1183"/>
                    <a:pt x="5775" y="567"/>
                  </a:cubicBezTo>
                  <a:cubicBezTo>
                    <a:pt x="6392" y="224"/>
                    <a:pt x="6962" y="156"/>
                    <a:pt x="7350" y="156"/>
                  </a:cubicBezTo>
                  <a:cubicBezTo>
                    <a:pt x="7704" y="175"/>
                    <a:pt x="7922" y="229"/>
                    <a:pt x="7976" y="229"/>
                  </a:cubicBezTo>
                  <a:cubicBezTo>
                    <a:pt x="7985" y="229"/>
                    <a:pt x="7989" y="227"/>
                    <a:pt x="7989" y="224"/>
                  </a:cubicBezTo>
                  <a:cubicBezTo>
                    <a:pt x="7989" y="201"/>
                    <a:pt x="7784" y="87"/>
                    <a:pt x="7373" y="19"/>
                  </a:cubicBezTo>
                  <a:cubicBezTo>
                    <a:pt x="7275" y="8"/>
                    <a:pt x="7164" y="1"/>
                    <a:pt x="7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56"/>
            <p:cNvSpPr/>
            <p:nvPr/>
          </p:nvSpPr>
          <p:spPr>
            <a:xfrm>
              <a:off x="4706725" y="2495925"/>
              <a:ext cx="387500" cy="754675"/>
            </a:xfrm>
            <a:custGeom>
              <a:avLst/>
              <a:gdLst/>
              <a:ahLst/>
              <a:cxnLst/>
              <a:rect l="l" t="t" r="r" b="b"/>
              <a:pathLst>
                <a:path w="15500" h="30187" extrusionOk="0">
                  <a:moveTo>
                    <a:pt x="9465" y="1"/>
                  </a:moveTo>
                  <a:cubicBezTo>
                    <a:pt x="8982" y="1"/>
                    <a:pt x="8424" y="54"/>
                    <a:pt x="7830" y="209"/>
                  </a:cubicBezTo>
                  <a:cubicBezTo>
                    <a:pt x="7305" y="346"/>
                    <a:pt x="6734" y="551"/>
                    <a:pt x="6187" y="871"/>
                  </a:cubicBezTo>
                  <a:cubicBezTo>
                    <a:pt x="5639" y="1167"/>
                    <a:pt x="5114" y="1555"/>
                    <a:pt x="4612" y="2035"/>
                  </a:cubicBezTo>
                  <a:cubicBezTo>
                    <a:pt x="4110" y="2514"/>
                    <a:pt x="3653" y="3039"/>
                    <a:pt x="3242" y="3610"/>
                  </a:cubicBezTo>
                  <a:cubicBezTo>
                    <a:pt x="2831" y="4203"/>
                    <a:pt x="2466" y="4842"/>
                    <a:pt x="2124" y="5481"/>
                  </a:cubicBezTo>
                  <a:cubicBezTo>
                    <a:pt x="823" y="8083"/>
                    <a:pt x="252" y="10959"/>
                    <a:pt x="69" y="13128"/>
                  </a:cubicBezTo>
                  <a:cubicBezTo>
                    <a:pt x="1" y="14201"/>
                    <a:pt x="1" y="15114"/>
                    <a:pt x="47" y="15753"/>
                  </a:cubicBezTo>
                  <a:cubicBezTo>
                    <a:pt x="47" y="16072"/>
                    <a:pt x="69" y="16323"/>
                    <a:pt x="92" y="16483"/>
                  </a:cubicBezTo>
                  <a:cubicBezTo>
                    <a:pt x="115" y="16666"/>
                    <a:pt x="115" y="16757"/>
                    <a:pt x="115" y="16757"/>
                  </a:cubicBezTo>
                  <a:cubicBezTo>
                    <a:pt x="115" y="16757"/>
                    <a:pt x="138" y="16848"/>
                    <a:pt x="161" y="17008"/>
                  </a:cubicBezTo>
                  <a:cubicBezTo>
                    <a:pt x="184" y="17168"/>
                    <a:pt x="206" y="17419"/>
                    <a:pt x="275" y="17738"/>
                  </a:cubicBezTo>
                  <a:cubicBezTo>
                    <a:pt x="389" y="18355"/>
                    <a:pt x="572" y="19268"/>
                    <a:pt x="891" y="20295"/>
                  </a:cubicBezTo>
                  <a:cubicBezTo>
                    <a:pt x="1211" y="21345"/>
                    <a:pt x="1667" y="22532"/>
                    <a:pt x="2306" y="23741"/>
                  </a:cubicBezTo>
                  <a:cubicBezTo>
                    <a:pt x="2626" y="24335"/>
                    <a:pt x="3014" y="24928"/>
                    <a:pt x="3425" y="25522"/>
                  </a:cubicBezTo>
                  <a:cubicBezTo>
                    <a:pt x="3836" y="26092"/>
                    <a:pt x="4292" y="26663"/>
                    <a:pt x="4817" y="27188"/>
                  </a:cubicBezTo>
                  <a:cubicBezTo>
                    <a:pt x="5319" y="27713"/>
                    <a:pt x="5890" y="28192"/>
                    <a:pt x="6483" y="28580"/>
                  </a:cubicBezTo>
                  <a:cubicBezTo>
                    <a:pt x="7077" y="28991"/>
                    <a:pt x="7693" y="29334"/>
                    <a:pt x="8332" y="29585"/>
                  </a:cubicBezTo>
                  <a:cubicBezTo>
                    <a:pt x="9460" y="30028"/>
                    <a:pt x="10605" y="30186"/>
                    <a:pt x="11611" y="30186"/>
                  </a:cubicBezTo>
                  <a:cubicBezTo>
                    <a:pt x="11746" y="30186"/>
                    <a:pt x="11878" y="30184"/>
                    <a:pt x="12007" y="30178"/>
                  </a:cubicBezTo>
                  <a:cubicBezTo>
                    <a:pt x="13080" y="30133"/>
                    <a:pt x="13970" y="29904"/>
                    <a:pt x="14564" y="29722"/>
                  </a:cubicBezTo>
                  <a:cubicBezTo>
                    <a:pt x="15180" y="29516"/>
                    <a:pt x="15499" y="29379"/>
                    <a:pt x="15499" y="29356"/>
                  </a:cubicBezTo>
                  <a:cubicBezTo>
                    <a:pt x="15498" y="29353"/>
                    <a:pt x="15493" y="29351"/>
                    <a:pt x="15484" y="29351"/>
                  </a:cubicBezTo>
                  <a:cubicBezTo>
                    <a:pt x="15327" y="29351"/>
                    <a:pt x="14013" y="29883"/>
                    <a:pt x="11984" y="29904"/>
                  </a:cubicBezTo>
                  <a:cubicBezTo>
                    <a:pt x="11927" y="29906"/>
                    <a:pt x="11869" y="29906"/>
                    <a:pt x="11811" y="29906"/>
                  </a:cubicBezTo>
                  <a:cubicBezTo>
                    <a:pt x="10800" y="29906"/>
                    <a:pt x="9636" y="29716"/>
                    <a:pt x="8492" y="29220"/>
                  </a:cubicBezTo>
                  <a:cubicBezTo>
                    <a:pt x="7876" y="28968"/>
                    <a:pt x="7305" y="28603"/>
                    <a:pt x="6734" y="28215"/>
                  </a:cubicBezTo>
                  <a:cubicBezTo>
                    <a:pt x="6187" y="27827"/>
                    <a:pt x="5662" y="27348"/>
                    <a:pt x="5159" y="26846"/>
                  </a:cubicBezTo>
                  <a:cubicBezTo>
                    <a:pt x="4680" y="26344"/>
                    <a:pt x="4269" y="25773"/>
                    <a:pt x="3858" y="25202"/>
                  </a:cubicBezTo>
                  <a:cubicBezTo>
                    <a:pt x="3470" y="24632"/>
                    <a:pt x="3128" y="24061"/>
                    <a:pt x="2831" y="23468"/>
                  </a:cubicBezTo>
                  <a:cubicBezTo>
                    <a:pt x="2215" y="22281"/>
                    <a:pt x="1804" y="21117"/>
                    <a:pt x="1507" y="20112"/>
                  </a:cubicBezTo>
                  <a:cubicBezTo>
                    <a:pt x="1211" y="19108"/>
                    <a:pt x="1051" y="18241"/>
                    <a:pt x="937" y="17624"/>
                  </a:cubicBezTo>
                  <a:cubicBezTo>
                    <a:pt x="914" y="17328"/>
                    <a:pt x="868" y="17076"/>
                    <a:pt x="846" y="16917"/>
                  </a:cubicBezTo>
                  <a:cubicBezTo>
                    <a:pt x="823" y="16757"/>
                    <a:pt x="823" y="16666"/>
                    <a:pt x="823" y="16666"/>
                  </a:cubicBezTo>
                  <a:cubicBezTo>
                    <a:pt x="823" y="16666"/>
                    <a:pt x="800" y="16574"/>
                    <a:pt x="800" y="16415"/>
                  </a:cubicBezTo>
                  <a:cubicBezTo>
                    <a:pt x="777" y="16255"/>
                    <a:pt x="754" y="16004"/>
                    <a:pt x="731" y="15707"/>
                  </a:cubicBezTo>
                  <a:cubicBezTo>
                    <a:pt x="686" y="15091"/>
                    <a:pt x="663" y="14223"/>
                    <a:pt x="731" y="13173"/>
                  </a:cubicBezTo>
                  <a:cubicBezTo>
                    <a:pt x="868" y="11073"/>
                    <a:pt x="1370" y="8243"/>
                    <a:pt x="2580" y="5710"/>
                  </a:cubicBezTo>
                  <a:cubicBezTo>
                    <a:pt x="2877" y="5070"/>
                    <a:pt x="3219" y="4454"/>
                    <a:pt x="3607" y="3883"/>
                  </a:cubicBezTo>
                  <a:cubicBezTo>
                    <a:pt x="3995" y="3313"/>
                    <a:pt x="4429" y="2788"/>
                    <a:pt x="4886" y="2309"/>
                  </a:cubicBezTo>
                  <a:cubicBezTo>
                    <a:pt x="5342" y="1852"/>
                    <a:pt x="5844" y="1464"/>
                    <a:pt x="6369" y="1144"/>
                  </a:cubicBezTo>
                  <a:cubicBezTo>
                    <a:pt x="6871" y="848"/>
                    <a:pt x="7396" y="642"/>
                    <a:pt x="7899" y="483"/>
                  </a:cubicBezTo>
                  <a:cubicBezTo>
                    <a:pt x="8658" y="258"/>
                    <a:pt x="9365" y="190"/>
                    <a:pt x="9921" y="190"/>
                  </a:cubicBezTo>
                  <a:cubicBezTo>
                    <a:pt x="10101" y="190"/>
                    <a:pt x="10265" y="197"/>
                    <a:pt x="10409" y="209"/>
                  </a:cubicBezTo>
                  <a:cubicBezTo>
                    <a:pt x="10959" y="228"/>
                    <a:pt x="11289" y="282"/>
                    <a:pt x="11371" y="282"/>
                  </a:cubicBezTo>
                  <a:cubicBezTo>
                    <a:pt x="11384" y="282"/>
                    <a:pt x="11391" y="280"/>
                    <a:pt x="11391" y="277"/>
                  </a:cubicBezTo>
                  <a:cubicBezTo>
                    <a:pt x="11391" y="254"/>
                    <a:pt x="11322" y="231"/>
                    <a:pt x="11140" y="186"/>
                  </a:cubicBezTo>
                  <a:cubicBezTo>
                    <a:pt x="10980" y="163"/>
                    <a:pt x="10752" y="95"/>
                    <a:pt x="10432" y="72"/>
                  </a:cubicBezTo>
                  <a:cubicBezTo>
                    <a:pt x="10165" y="32"/>
                    <a:pt x="9837" y="1"/>
                    <a:pt x="94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56"/>
            <p:cNvSpPr/>
            <p:nvPr/>
          </p:nvSpPr>
          <p:spPr>
            <a:xfrm>
              <a:off x="4754675" y="2650050"/>
              <a:ext cx="46800" cy="102775"/>
            </a:xfrm>
            <a:custGeom>
              <a:avLst/>
              <a:gdLst/>
              <a:ahLst/>
              <a:cxnLst/>
              <a:rect l="l" t="t" r="r" b="b"/>
              <a:pathLst>
                <a:path w="1872" h="4111" extrusionOk="0">
                  <a:moveTo>
                    <a:pt x="1393" y="0"/>
                  </a:moveTo>
                  <a:cubicBezTo>
                    <a:pt x="1102" y="0"/>
                    <a:pt x="773" y="426"/>
                    <a:pt x="639" y="960"/>
                  </a:cubicBezTo>
                  <a:cubicBezTo>
                    <a:pt x="525" y="1530"/>
                    <a:pt x="662" y="1987"/>
                    <a:pt x="982" y="2010"/>
                  </a:cubicBezTo>
                  <a:cubicBezTo>
                    <a:pt x="989" y="2010"/>
                    <a:pt x="997" y="2011"/>
                    <a:pt x="1004" y="2011"/>
                  </a:cubicBezTo>
                  <a:cubicBezTo>
                    <a:pt x="1296" y="2011"/>
                    <a:pt x="1624" y="1585"/>
                    <a:pt x="1758" y="1051"/>
                  </a:cubicBezTo>
                  <a:cubicBezTo>
                    <a:pt x="1872" y="503"/>
                    <a:pt x="1735" y="47"/>
                    <a:pt x="1415" y="1"/>
                  </a:cubicBezTo>
                  <a:cubicBezTo>
                    <a:pt x="1408" y="0"/>
                    <a:pt x="1400" y="0"/>
                    <a:pt x="1393" y="0"/>
                  </a:cubicBezTo>
                  <a:close/>
                  <a:moveTo>
                    <a:pt x="639" y="2670"/>
                  </a:moveTo>
                  <a:cubicBezTo>
                    <a:pt x="417" y="2670"/>
                    <a:pt x="180" y="2981"/>
                    <a:pt x="92" y="3356"/>
                  </a:cubicBezTo>
                  <a:cubicBezTo>
                    <a:pt x="0" y="3767"/>
                    <a:pt x="114" y="4087"/>
                    <a:pt x="320" y="4110"/>
                  </a:cubicBezTo>
                  <a:cubicBezTo>
                    <a:pt x="328" y="4110"/>
                    <a:pt x="335" y="4111"/>
                    <a:pt x="343" y="4111"/>
                  </a:cubicBezTo>
                  <a:cubicBezTo>
                    <a:pt x="565" y="4111"/>
                    <a:pt x="802" y="3800"/>
                    <a:pt x="890" y="3425"/>
                  </a:cubicBezTo>
                  <a:cubicBezTo>
                    <a:pt x="982" y="3014"/>
                    <a:pt x="868" y="2694"/>
                    <a:pt x="662" y="2672"/>
                  </a:cubicBezTo>
                  <a:cubicBezTo>
                    <a:pt x="655" y="2671"/>
                    <a:pt x="647" y="2670"/>
                    <a:pt x="639" y="26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56"/>
            <p:cNvSpPr/>
            <p:nvPr/>
          </p:nvSpPr>
          <p:spPr>
            <a:xfrm>
              <a:off x="4839100" y="2562325"/>
              <a:ext cx="422325" cy="637575"/>
            </a:xfrm>
            <a:custGeom>
              <a:avLst/>
              <a:gdLst/>
              <a:ahLst/>
              <a:cxnLst/>
              <a:rect l="l" t="t" r="r" b="b"/>
              <a:pathLst>
                <a:path w="16893" h="25503" extrusionOk="0">
                  <a:moveTo>
                    <a:pt x="5186" y="0"/>
                  </a:moveTo>
                  <a:cubicBezTo>
                    <a:pt x="4058" y="0"/>
                    <a:pt x="2821" y="698"/>
                    <a:pt x="2238" y="1501"/>
                  </a:cubicBezTo>
                  <a:cubicBezTo>
                    <a:pt x="1439" y="2597"/>
                    <a:pt x="1120" y="4103"/>
                    <a:pt x="1462" y="5405"/>
                  </a:cubicBezTo>
                  <a:cubicBezTo>
                    <a:pt x="2033" y="7596"/>
                    <a:pt x="3334" y="9490"/>
                    <a:pt x="4338" y="11499"/>
                  </a:cubicBezTo>
                  <a:cubicBezTo>
                    <a:pt x="5594" y="14032"/>
                    <a:pt x="6986" y="15562"/>
                    <a:pt x="8447" y="17981"/>
                  </a:cubicBezTo>
                  <a:cubicBezTo>
                    <a:pt x="7054" y="17251"/>
                    <a:pt x="5274" y="16680"/>
                    <a:pt x="3768" y="16155"/>
                  </a:cubicBezTo>
                  <a:cubicBezTo>
                    <a:pt x="3482" y="16058"/>
                    <a:pt x="3196" y="16012"/>
                    <a:pt x="2922" y="16012"/>
                  </a:cubicBezTo>
                  <a:cubicBezTo>
                    <a:pt x="1269" y="16012"/>
                    <a:pt x="1" y="17651"/>
                    <a:pt x="1234" y="19374"/>
                  </a:cubicBezTo>
                  <a:cubicBezTo>
                    <a:pt x="2216" y="20743"/>
                    <a:pt x="3768" y="22021"/>
                    <a:pt x="5114" y="23048"/>
                  </a:cubicBezTo>
                  <a:cubicBezTo>
                    <a:pt x="6873" y="24425"/>
                    <a:pt x="9315" y="25502"/>
                    <a:pt x="11486" y="25502"/>
                  </a:cubicBezTo>
                  <a:cubicBezTo>
                    <a:pt x="13204" y="25502"/>
                    <a:pt x="14752" y="24828"/>
                    <a:pt x="15660" y="23094"/>
                  </a:cubicBezTo>
                  <a:cubicBezTo>
                    <a:pt x="16892" y="20743"/>
                    <a:pt x="15774" y="17433"/>
                    <a:pt x="14998" y="15128"/>
                  </a:cubicBezTo>
                  <a:cubicBezTo>
                    <a:pt x="13742" y="11339"/>
                    <a:pt x="11939" y="7619"/>
                    <a:pt x="9748" y="4218"/>
                  </a:cubicBezTo>
                  <a:cubicBezTo>
                    <a:pt x="9040" y="3099"/>
                    <a:pt x="8287" y="1889"/>
                    <a:pt x="7283" y="976"/>
                  </a:cubicBezTo>
                  <a:cubicBezTo>
                    <a:pt x="7054" y="771"/>
                    <a:pt x="6803" y="566"/>
                    <a:pt x="6529" y="406"/>
                  </a:cubicBezTo>
                  <a:cubicBezTo>
                    <a:pt x="6233" y="223"/>
                    <a:pt x="5936" y="86"/>
                    <a:pt x="5639" y="41"/>
                  </a:cubicBezTo>
                  <a:cubicBezTo>
                    <a:pt x="5492" y="13"/>
                    <a:pt x="5340" y="0"/>
                    <a:pt x="5186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56"/>
            <p:cNvSpPr/>
            <p:nvPr/>
          </p:nvSpPr>
          <p:spPr>
            <a:xfrm>
              <a:off x="5044550" y="3009525"/>
              <a:ext cx="88475" cy="40125"/>
            </a:xfrm>
            <a:custGeom>
              <a:avLst/>
              <a:gdLst/>
              <a:ahLst/>
              <a:cxnLst/>
              <a:rect l="l" t="t" r="r" b="b"/>
              <a:pathLst>
                <a:path w="3539" h="1605" extrusionOk="0">
                  <a:moveTo>
                    <a:pt x="115" y="1"/>
                  </a:moveTo>
                  <a:cubicBezTo>
                    <a:pt x="62" y="1"/>
                    <a:pt x="29" y="8"/>
                    <a:pt x="23" y="25"/>
                  </a:cubicBezTo>
                  <a:cubicBezTo>
                    <a:pt x="1" y="93"/>
                    <a:pt x="457" y="253"/>
                    <a:pt x="914" y="436"/>
                  </a:cubicBezTo>
                  <a:cubicBezTo>
                    <a:pt x="1370" y="618"/>
                    <a:pt x="1804" y="801"/>
                    <a:pt x="1804" y="801"/>
                  </a:cubicBezTo>
                  <a:cubicBezTo>
                    <a:pt x="1804" y="801"/>
                    <a:pt x="1918" y="846"/>
                    <a:pt x="2078" y="915"/>
                  </a:cubicBezTo>
                  <a:cubicBezTo>
                    <a:pt x="2260" y="961"/>
                    <a:pt x="2466" y="1052"/>
                    <a:pt x="2671" y="1143"/>
                  </a:cubicBezTo>
                  <a:cubicBezTo>
                    <a:pt x="2785" y="1189"/>
                    <a:pt x="2877" y="1257"/>
                    <a:pt x="2991" y="1303"/>
                  </a:cubicBezTo>
                  <a:cubicBezTo>
                    <a:pt x="3082" y="1349"/>
                    <a:pt x="3173" y="1394"/>
                    <a:pt x="3242" y="1440"/>
                  </a:cubicBezTo>
                  <a:cubicBezTo>
                    <a:pt x="3361" y="1539"/>
                    <a:pt x="3463" y="1604"/>
                    <a:pt x="3502" y="1604"/>
                  </a:cubicBezTo>
                  <a:cubicBezTo>
                    <a:pt x="3508" y="1604"/>
                    <a:pt x="3513" y="1603"/>
                    <a:pt x="3516" y="1600"/>
                  </a:cubicBezTo>
                  <a:cubicBezTo>
                    <a:pt x="3538" y="1577"/>
                    <a:pt x="3493" y="1463"/>
                    <a:pt x="3379" y="1326"/>
                  </a:cubicBezTo>
                  <a:cubicBezTo>
                    <a:pt x="3310" y="1257"/>
                    <a:pt x="3242" y="1166"/>
                    <a:pt x="3150" y="1098"/>
                  </a:cubicBezTo>
                  <a:cubicBezTo>
                    <a:pt x="3059" y="1029"/>
                    <a:pt x="2968" y="938"/>
                    <a:pt x="2854" y="869"/>
                  </a:cubicBezTo>
                  <a:cubicBezTo>
                    <a:pt x="2648" y="755"/>
                    <a:pt x="2420" y="618"/>
                    <a:pt x="2260" y="527"/>
                  </a:cubicBezTo>
                  <a:cubicBezTo>
                    <a:pt x="2100" y="458"/>
                    <a:pt x="1986" y="413"/>
                    <a:pt x="1986" y="413"/>
                  </a:cubicBezTo>
                  <a:cubicBezTo>
                    <a:pt x="1986" y="413"/>
                    <a:pt x="1507" y="253"/>
                    <a:pt x="1005" y="139"/>
                  </a:cubicBezTo>
                  <a:cubicBezTo>
                    <a:pt x="643" y="70"/>
                    <a:pt x="280" y="1"/>
                    <a:pt x="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56"/>
            <p:cNvSpPr/>
            <p:nvPr/>
          </p:nvSpPr>
          <p:spPr>
            <a:xfrm>
              <a:off x="5174650" y="3146875"/>
              <a:ext cx="23425" cy="15450"/>
            </a:xfrm>
            <a:custGeom>
              <a:avLst/>
              <a:gdLst/>
              <a:ahLst/>
              <a:cxnLst/>
              <a:rect l="l" t="t" r="r" b="b"/>
              <a:pathLst>
                <a:path w="937" h="618" extrusionOk="0">
                  <a:moveTo>
                    <a:pt x="712" y="0"/>
                  </a:moveTo>
                  <a:cubicBezTo>
                    <a:pt x="674" y="0"/>
                    <a:pt x="634" y="3"/>
                    <a:pt x="594" y="9"/>
                  </a:cubicBezTo>
                  <a:cubicBezTo>
                    <a:pt x="457" y="32"/>
                    <a:pt x="297" y="77"/>
                    <a:pt x="297" y="77"/>
                  </a:cubicBezTo>
                  <a:cubicBezTo>
                    <a:pt x="297" y="77"/>
                    <a:pt x="206" y="191"/>
                    <a:pt x="115" y="306"/>
                  </a:cubicBezTo>
                  <a:cubicBezTo>
                    <a:pt x="46" y="443"/>
                    <a:pt x="1" y="579"/>
                    <a:pt x="46" y="602"/>
                  </a:cubicBezTo>
                  <a:cubicBezTo>
                    <a:pt x="62" y="613"/>
                    <a:pt x="81" y="617"/>
                    <a:pt x="101" y="617"/>
                  </a:cubicBezTo>
                  <a:cubicBezTo>
                    <a:pt x="168" y="617"/>
                    <a:pt x="256" y="569"/>
                    <a:pt x="343" y="534"/>
                  </a:cubicBezTo>
                  <a:cubicBezTo>
                    <a:pt x="457" y="488"/>
                    <a:pt x="571" y="443"/>
                    <a:pt x="571" y="443"/>
                  </a:cubicBezTo>
                  <a:cubicBezTo>
                    <a:pt x="571" y="443"/>
                    <a:pt x="663" y="374"/>
                    <a:pt x="731" y="283"/>
                  </a:cubicBezTo>
                  <a:cubicBezTo>
                    <a:pt x="822" y="214"/>
                    <a:pt x="937" y="123"/>
                    <a:pt x="914" y="77"/>
                  </a:cubicBezTo>
                  <a:cubicBezTo>
                    <a:pt x="914" y="26"/>
                    <a:pt x="824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56"/>
            <p:cNvSpPr/>
            <p:nvPr/>
          </p:nvSpPr>
          <p:spPr>
            <a:xfrm>
              <a:off x="4842550" y="2749925"/>
              <a:ext cx="418875" cy="449975"/>
            </a:xfrm>
            <a:custGeom>
              <a:avLst/>
              <a:gdLst/>
              <a:ahLst/>
              <a:cxnLst/>
              <a:rect l="l" t="t" r="r" b="b"/>
              <a:pathLst>
                <a:path w="16755" h="17999" extrusionOk="0">
                  <a:moveTo>
                    <a:pt x="11550" y="0"/>
                  </a:moveTo>
                  <a:cubicBezTo>
                    <a:pt x="9427" y="1096"/>
                    <a:pt x="5889" y="3105"/>
                    <a:pt x="4223" y="4041"/>
                  </a:cubicBezTo>
                  <a:cubicBezTo>
                    <a:pt x="4634" y="4862"/>
                    <a:pt x="5068" y="5570"/>
                    <a:pt x="5501" y="6255"/>
                  </a:cubicBezTo>
                  <a:cubicBezTo>
                    <a:pt x="6894" y="5501"/>
                    <a:pt x="9085" y="4406"/>
                    <a:pt x="9907" y="4383"/>
                  </a:cubicBezTo>
                  <a:cubicBezTo>
                    <a:pt x="9914" y="4383"/>
                    <a:pt x="9922" y="4382"/>
                    <a:pt x="9930" y="4382"/>
                  </a:cubicBezTo>
                  <a:cubicBezTo>
                    <a:pt x="11137" y="4382"/>
                    <a:pt x="12759" y="7931"/>
                    <a:pt x="12577" y="9564"/>
                  </a:cubicBezTo>
                  <a:cubicBezTo>
                    <a:pt x="12529" y="9974"/>
                    <a:pt x="12115" y="10129"/>
                    <a:pt x="11518" y="10129"/>
                  </a:cubicBezTo>
                  <a:cubicBezTo>
                    <a:pt x="10419" y="10129"/>
                    <a:pt x="8699" y="9605"/>
                    <a:pt x="7487" y="9176"/>
                  </a:cubicBezTo>
                  <a:lnTo>
                    <a:pt x="7487" y="9176"/>
                  </a:lnTo>
                  <a:cubicBezTo>
                    <a:pt x="7761" y="9587"/>
                    <a:pt x="8035" y="10021"/>
                    <a:pt x="8309" y="10477"/>
                  </a:cubicBezTo>
                  <a:cubicBezTo>
                    <a:pt x="7875" y="10249"/>
                    <a:pt x="7396" y="10044"/>
                    <a:pt x="6894" y="9838"/>
                  </a:cubicBezTo>
                  <a:lnTo>
                    <a:pt x="6894" y="9838"/>
                  </a:lnTo>
                  <a:cubicBezTo>
                    <a:pt x="6894" y="9838"/>
                    <a:pt x="11778" y="12532"/>
                    <a:pt x="12349" y="14289"/>
                  </a:cubicBezTo>
                  <a:cubicBezTo>
                    <a:pt x="12651" y="15247"/>
                    <a:pt x="12077" y="15969"/>
                    <a:pt x="10747" y="15969"/>
                  </a:cubicBezTo>
                  <a:cubicBezTo>
                    <a:pt x="9670" y="15969"/>
                    <a:pt x="8097" y="15495"/>
                    <a:pt x="6095" y="14289"/>
                  </a:cubicBezTo>
                  <a:cubicBezTo>
                    <a:pt x="2237" y="11938"/>
                    <a:pt x="3744" y="9541"/>
                    <a:pt x="4200" y="8857"/>
                  </a:cubicBezTo>
                  <a:cubicBezTo>
                    <a:pt x="4109" y="8811"/>
                    <a:pt x="3995" y="8788"/>
                    <a:pt x="3904" y="8743"/>
                  </a:cubicBezTo>
                  <a:cubicBezTo>
                    <a:pt x="3493" y="8697"/>
                    <a:pt x="2899" y="8628"/>
                    <a:pt x="2260" y="8583"/>
                  </a:cubicBezTo>
                  <a:cubicBezTo>
                    <a:pt x="868" y="8879"/>
                    <a:pt x="0" y="10340"/>
                    <a:pt x="1096" y="11870"/>
                  </a:cubicBezTo>
                  <a:cubicBezTo>
                    <a:pt x="2078" y="13239"/>
                    <a:pt x="3630" y="14517"/>
                    <a:pt x="4976" y="15544"/>
                  </a:cubicBezTo>
                  <a:cubicBezTo>
                    <a:pt x="6735" y="16921"/>
                    <a:pt x="9177" y="17998"/>
                    <a:pt x="11348" y="17998"/>
                  </a:cubicBezTo>
                  <a:cubicBezTo>
                    <a:pt x="13066" y="17998"/>
                    <a:pt x="14614" y="17324"/>
                    <a:pt x="15522" y="15590"/>
                  </a:cubicBezTo>
                  <a:cubicBezTo>
                    <a:pt x="16754" y="13239"/>
                    <a:pt x="15636" y="9929"/>
                    <a:pt x="14860" y="7624"/>
                  </a:cubicBezTo>
                  <a:cubicBezTo>
                    <a:pt x="13992" y="5022"/>
                    <a:pt x="12874" y="2443"/>
                    <a:pt x="115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56"/>
            <p:cNvSpPr/>
            <p:nvPr/>
          </p:nvSpPr>
          <p:spPr>
            <a:xfrm>
              <a:off x="4852825" y="2553950"/>
              <a:ext cx="330425" cy="335800"/>
            </a:xfrm>
            <a:custGeom>
              <a:avLst/>
              <a:gdLst/>
              <a:ahLst/>
              <a:cxnLst/>
              <a:rect l="l" t="t" r="r" b="b"/>
              <a:pathLst>
                <a:path w="13217" h="13432" extrusionOk="0">
                  <a:moveTo>
                    <a:pt x="4800" y="0"/>
                  </a:moveTo>
                  <a:cubicBezTo>
                    <a:pt x="3492" y="0"/>
                    <a:pt x="2124" y="1104"/>
                    <a:pt x="1438" y="2019"/>
                  </a:cubicBezTo>
                  <a:cubicBezTo>
                    <a:pt x="502" y="3252"/>
                    <a:pt x="0" y="4553"/>
                    <a:pt x="388" y="5991"/>
                  </a:cubicBezTo>
                  <a:cubicBezTo>
                    <a:pt x="1050" y="8433"/>
                    <a:pt x="2511" y="10533"/>
                    <a:pt x="3675" y="12770"/>
                  </a:cubicBezTo>
                  <a:cubicBezTo>
                    <a:pt x="3789" y="12998"/>
                    <a:pt x="3926" y="13203"/>
                    <a:pt x="4040" y="13432"/>
                  </a:cubicBezTo>
                  <a:cubicBezTo>
                    <a:pt x="5296" y="12701"/>
                    <a:pt x="8925" y="10830"/>
                    <a:pt x="13216" y="10396"/>
                  </a:cubicBezTo>
                  <a:cubicBezTo>
                    <a:pt x="12235" y="8433"/>
                    <a:pt x="11116" y="6516"/>
                    <a:pt x="9884" y="4667"/>
                  </a:cubicBezTo>
                  <a:cubicBezTo>
                    <a:pt x="9085" y="3411"/>
                    <a:pt x="8217" y="2087"/>
                    <a:pt x="7053" y="1060"/>
                  </a:cubicBezTo>
                  <a:cubicBezTo>
                    <a:pt x="6802" y="855"/>
                    <a:pt x="6505" y="604"/>
                    <a:pt x="6186" y="421"/>
                  </a:cubicBezTo>
                  <a:cubicBezTo>
                    <a:pt x="5866" y="239"/>
                    <a:pt x="5524" y="79"/>
                    <a:pt x="5182" y="33"/>
                  </a:cubicBezTo>
                  <a:cubicBezTo>
                    <a:pt x="5055" y="11"/>
                    <a:pt x="4928" y="0"/>
                    <a:pt x="4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56"/>
            <p:cNvSpPr/>
            <p:nvPr/>
          </p:nvSpPr>
          <p:spPr>
            <a:xfrm>
              <a:off x="4942975" y="2773475"/>
              <a:ext cx="208875" cy="69025"/>
            </a:xfrm>
            <a:custGeom>
              <a:avLst/>
              <a:gdLst/>
              <a:ahLst/>
              <a:cxnLst/>
              <a:rect l="l" t="t" r="r" b="b"/>
              <a:pathLst>
                <a:path w="8355" h="2761" extrusionOk="0">
                  <a:moveTo>
                    <a:pt x="7100" y="1"/>
                  </a:moveTo>
                  <a:cubicBezTo>
                    <a:pt x="6780" y="1"/>
                    <a:pt x="6426" y="12"/>
                    <a:pt x="6072" y="40"/>
                  </a:cubicBezTo>
                  <a:cubicBezTo>
                    <a:pt x="5524" y="131"/>
                    <a:pt x="4954" y="177"/>
                    <a:pt x="4520" y="291"/>
                  </a:cubicBezTo>
                  <a:cubicBezTo>
                    <a:pt x="4109" y="382"/>
                    <a:pt x="3835" y="451"/>
                    <a:pt x="3835" y="451"/>
                  </a:cubicBezTo>
                  <a:cubicBezTo>
                    <a:pt x="3835" y="451"/>
                    <a:pt x="3561" y="542"/>
                    <a:pt x="3173" y="702"/>
                  </a:cubicBezTo>
                  <a:cubicBezTo>
                    <a:pt x="2763" y="839"/>
                    <a:pt x="2260" y="1136"/>
                    <a:pt x="1758" y="1387"/>
                  </a:cubicBezTo>
                  <a:cubicBezTo>
                    <a:pt x="800" y="1957"/>
                    <a:pt x="1" y="2733"/>
                    <a:pt x="46" y="2756"/>
                  </a:cubicBezTo>
                  <a:cubicBezTo>
                    <a:pt x="48" y="2759"/>
                    <a:pt x="52" y="2761"/>
                    <a:pt x="58" y="2761"/>
                  </a:cubicBezTo>
                  <a:cubicBezTo>
                    <a:pt x="173" y="2761"/>
                    <a:pt x="1005" y="2116"/>
                    <a:pt x="1941" y="1638"/>
                  </a:cubicBezTo>
                  <a:cubicBezTo>
                    <a:pt x="2443" y="1432"/>
                    <a:pt x="2922" y="1181"/>
                    <a:pt x="3333" y="1090"/>
                  </a:cubicBezTo>
                  <a:cubicBezTo>
                    <a:pt x="3721" y="953"/>
                    <a:pt x="3972" y="862"/>
                    <a:pt x="3972" y="862"/>
                  </a:cubicBezTo>
                  <a:cubicBezTo>
                    <a:pt x="3972" y="862"/>
                    <a:pt x="4246" y="793"/>
                    <a:pt x="4634" y="679"/>
                  </a:cubicBezTo>
                  <a:cubicBezTo>
                    <a:pt x="5022" y="542"/>
                    <a:pt x="5593" y="474"/>
                    <a:pt x="6118" y="359"/>
                  </a:cubicBezTo>
                  <a:cubicBezTo>
                    <a:pt x="7236" y="177"/>
                    <a:pt x="8355" y="154"/>
                    <a:pt x="8355" y="86"/>
                  </a:cubicBezTo>
                  <a:cubicBezTo>
                    <a:pt x="8355" y="54"/>
                    <a:pt x="7812" y="1"/>
                    <a:pt x="71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56"/>
            <p:cNvSpPr/>
            <p:nvPr/>
          </p:nvSpPr>
          <p:spPr>
            <a:xfrm>
              <a:off x="4901900" y="2553750"/>
              <a:ext cx="281350" cy="336000"/>
            </a:xfrm>
            <a:custGeom>
              <a:avLst/>
              <a:gdLst/>
              <a:ahLst/>
              <a:cxnLst/>
              <a:rect l="l" t="t" r="r" b="b"/>
              <a:pathLst>
                <a:path w="11254" h="13440" extrusionOk="0">
                  <a:moveTo>
                    <a:pt x="2724" y="1"/>
                  </a:moveTo>
                  <a:cubicBezTo>
                    <a:pt x="1771" y="1"/>
                    <a:pt x="737" y="418"/>
                    <a:pt x="0" y="1000"/>
                  </a:cubicBezTo>
                  <a:cubicBezTo>
                    <a:pt x="199" y="938"/>
                    <a:pt x="399" y="908"/>
                    <a:pt x="599" y="908"/>
                  </a:cubicBezTo>
                  <a:cubicBezTo>
                    <a:pt x="3115" y="908"/>
                    <a:pt x="5654" y="5520"/>
                    <a:pt x="5570" y="7254"/>
                  </a:cubicBezTo>
                  <a:cubicBezTo>
                    <a:pt x="5455" y="9034"/>
                    <a:pt x="1826" y="9879"/>
                    <a:pt x="274" y="10153"/>
                  </a:cubicBezTo>
                  <a:cubicBezTo>
                    <a:pt x="594" y="10746"/>
                    <a:pt x="913" y="11317"/>
                    <a:pt x="1233" y="11888"/>
                  </a:cubicBezTo>
                  <a:cubicBezTo>
                    <a:pt x="2212" y="11398"/>
                    <a:pt x="5833" y="9615"/>
                    <a:pt x="7179" y="9615"/>
                  </a:cubicBezTo>
                  <a:cubicBezTo>
                    <a:pt x="7340" y="9615"/>
                    <a:pt x="7468" y="9640"/>
                    <a:pt x="7555" y="9696"/>
                  </a:cubicBezTo>
                  <a:cubicBezTo>
                    <a:pt x="8354" y="10176"/>
                    <a:pt x="3424" y="12412"/>
                    <a:pt x="1895" y="13097"/>
                  </a:cubicBezTo>
                  <a:cubicBezTo>
                    <a:pt x="1940" y="13211"/>
                    <a:pt x="2009" y="13326"/>
                    <a:pt x="2077" y="13440"/>
                  </a:cubicBezTo>
                  <a:cubicBezTo>
                    <a:pt x="3333" y="12709"/>
                    <a:pt x="6962" y="10838"/>
                    <a:pt x="11253" y="10404"/>
                  </a:cubicBezTo>
                  <a:cubicBezTo>
                    <a:pt x="10272" y="8441"/>
                    <a:pt x="9153" y="6524"/>
                    <a:pt x="7921" y="4675"/>
                  </a:cubicBezTo>
                  <a:cubicBezTo>
                    <a:pt x="7122" y="3419"/>
                    <a:pt x="6254" y="2095"/>
                    <a:pt x="5090" y="1068"/>
                  </a:cubicBezTo>
                  <a:cubicBezTo>
                    <a:pt x="4839" y="863"/>
                    <a:pt x="4542" y="612"/>
                    <a:pt x="4223" y="429"/>
                  </a:cubicBezTo>
                  <a:cubicBezTo>
                    <a:pt x="3903" y="247"/>
                    <a:pt x="3561" y="87"/>
                    <a:pt x="3219" y="41"/>
                  </a:cubicBezTo>
                  <a:cubicBezTo>
                    <a:pt x="3058" y="14"/>
                    <a:pt x="2892" y="1"/>
                    <a:pt x="272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56"/>
            <p:cNvSpPr/>
            <p:nvPr/>
          </p:nvSpPr>
          <p:spPr>
            <a:xfrm>
              <a:off x="4883050" y="2694750"/>
              <a:ext cx="28575" cy="45725"/>
            </a:xfrm>
            <a:custGeom>
              <a:avLst/>
              <a:gdLst/>
              <a:ahLst/>
              <a:cxnLst/>
              <a:rect l="l" t="t" r="r" b="b"/>
              <a:pathLst>
                <a:path w="1143" h="1829" extrusionOk="0">
                  <a:moveTo>
                    <a:pt x="461" y="1"/>
                  </a:moveTo>
                  <a:cubicBezTo>
                    <a:pt x="429" y="1"/>
                    <a:pt x="398" y="6"/>
                    <a:pt x="366" y="16"/>
                  </a:cubicBezTo>
                  <a:cubicBezTo>
                    <a:pt x="115" y="108"/>
                    <a:pt x="1" y="587"/>
                    <a:pt x="115" y="1066"/>
                  </a:cubicBezTo>
                  <a:cubicBezTo>
                    <a:pt x="198" y="1523"/>
                    <a:pt x="451" y="1829"/>
                    <a:pt x="685" y="1829"/>
                  </a:cubicBezTo>
                  <a:cubicBezTo>
                    <a:pt x="708" y="1829"/>
                    <a:pt x="732" y="1826"/>
                    <a:pt x="754" y="1819"/>
                  </a:cubicBezTo>
                  <a:cubicBezTo>
                    <a:pt x="1028" y="1728"/>
                    <a:pt x="1142" y="1249"/>
                    <a:pt x="1028" y="747"/>
                  </a:cubicBezTo>
                  <a:cubicBezTo>
                    <a:pt x="947" y="302"/>
                    <a:pt x="706" y="1"/>
                    <a:pt x="46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56"/>
            <p:cNvSpPr/>
            <p:nvPr/>
          </p:nvSpPr>
          <p:spPr>
            <a:xfrm>
              <a:off x="4879075" y="2646500"/>
              <a:ext cx="20000" cy="32825"/>
            </a:xfrm>
            <a:custGeom>
              <a:avLst/>
              <a:gdLst/>
              <a:ahLst/>
              <a:cxnLst/>
              <a:rect l="l" t="t" r="r" b="b"/>
              <a:pathLst>
                <a:path w="800" h="1313" extrusionOk="0">
                  <a:moveTo>
                    <a:pt x="321" y="0"/>
                  </a:moveTo>
                  <a:cubicBezTo>
                    <a:pt x="305" y="0"/>
                    <a:pt x="290" y="2"/>
                    <a:pt x="274" y="6"/>
                  </a:cubicBezTo>
                  <a:cubicBezTo>
                    <a:pt x="92" y="75"/>
                    <a:pt x="0" y="417"/>
                    <a:pt x="69" y="782"/>
                  </a:cubicBezTo>
                  <a:cubicBezTo>
                    <a:pt x="131" y="1095"/>
                    <a:pt x="328" y="1313"/>
                    <a:pt x="500" y="1313"/>
                  </a:cubicBezTo>
                  <a:cubicBezTo>
                    <a:pt x="516" y="1313"/>
                    <a:pt x="532" y="1311"/>
                    <a:pt x="548" y="1307"/>
                  </a:cubicBezTo>
                  <a:cubicBezTo>
                    <a:pt x="731" y="1239"/>
                    <a:pt x="799" y="896"/>
                    <a:pt x="731" y="531"/>
                  </a:cubicBezTo>
                  <a:cubicBezTo>
                    <a:pt x="668" y="218"/>
                    <a:pt x="491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56"/>
            <p:cNvSpPr/>
            <p:nvPr/>
          </p:nvSpPr>
          <p:spPr>
            <a:xfrm>
              <a:off x="4695125" y="2790700"/>
              <a:ext cx="272975" cy="234475"/>
            </a:xfrm>
            <a:custGeom>
              <a:avLst/>
              <a:gdLst/>
              <a:ahLst/>
              <a:cxnLst/>
              <a:rect l="l" t="t" r="r" b="b"/>
              <a:pathLst>
                <a:path w="10919" h="9379" extrusionOk="0">
                  <a:moveTo>
                    <a:pt x="4430" y="0"/>
                  </a:moveTo>
                  <a:cubicBezTo>
                    <a:pt x="1496" y="0"/>
                    <a:pt x="114" y="2859"/>
                    <a:pt x="77" y="3893"/>
                  </a:cubicBezTo>
                  <a:cubicBezTo>
                    <a:pt x="1" y="5305"/>
                    <a:pt x="1487" y="7083"/>
                    <a:pt x="2830" y="7083"/>
                  </a:cubicBezTo>
                  <a:cubicBezTo>
                    <a:pt x="3094" y="7083"/>
                    <a:pt x="3352" y="7014"/>
                    <a:pt x="3592" y="6860"/>
                  </a:cubicBezTo>
                  <a:cubicBezTo>
                    <a:pt x="3592" y="6860"/>
                    <a:pt x="4710" y="8504"/>
                    <a:pt x="6400" y="9120"/>
                  </a:cubicBezTo>
                  <a:cubicBezTo>
                    <a:pt x="6885" y="9297"/>
                    <a:pt x="7363" y="9378"/>
                    <a:pt x="7794" y="9378"/>
                  </a:cubicBezTo>
                  <a:cubicBezTo>
                    <a:pt x="8864" y="9378"/>
                    <a:pt x="9647" y="8880"/>
                    <a:pt x="9549" y="8116"/>
                  </a:cubicBezTo>
                  <a:cubicBezTo>
                    <a:pt x="9549" y="8116"/>
                    <a:pt x="10919" y="2364"/>
                    <a:pt x="6765" y="538"/>
                  </a:cubicBezTo>
                  <a:cubicBezTo>
                    <a:pt x="5899" y="159"/>
                    <a:pt x="5121" y="0"/>
                    <a:pt x="443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56"/>
            <p:cNvSpPr/>
            <p:nvPr/>
          </p:nvSpPr>
          <p:spPr>
            <a:xfrm>
              <a:off x="4698750" y="2800375"/>
              <a:ext cx="81050" cy="69500"/>
            </a:xfrm>
            <a:custGeom>
              <a:avLst/>
              <a:gdLst/>
              <a:ahLst/>
              <a:cxnLst/>
              <a:rect l="l" t="t" r="r" b="b"/>
              <a:pathLst>
                <a:path w="3242" h="2780" extrusionOk="0">
                  <a:moveTo>
                    <a:pt x="3153" y="1"/>
                  </a:moveTo>
                  <a:cubicBezTo>
                    <a:pt x="2985" y="1"/>
                    <a:pt x="2528" y="88"/>
                    <a:pt x="2100" y="311"/>
                  </a:cubicBezTo>
                  <a:cubicBezTo>
                    <a:pt x="1598" y="562"/>
                    <a:pt x="1187" y="950"/>
                    <a:pt x="1187" y="950"/>
                  </a:cubicBezTo>
                  <a:cubicBezTo>
                    <a:pt x="1187" y="950"/>
                    <a:pt x="822" y="1361"/>
                    <a:pt x="525" y="1817"/>
                  </a:cubicBezTo>
                  <a:cubicBezTo>
                    <a:pt x="251" y="2274"/>
                    <a:pt x="0" y="2753"/>
                    <a:pt x="69" y="2776"/>
                  </a:cubicBezTo>
                  <a:cubicBezTo>
                    <a:pt x="71" y="2778"/>
                    <a:pt x="74" y="2779"/>
                    <a:pt x="78" y="2779"/>
                  </a:cubicBezTo>
                  <a:cubicBezTo>
                    <a:pt x="150" y="2779"/>
                    <a:pt x="474" y="2389"/>
                    <a:pt x="799" y="2000"/>
                  </a:cubicBezTo>
                  <a:cubicBezTo>
                    <a:pt x="1142" y="1612"/>
                    <a:pt x="1530" y="1246"/>
                    <a:pt x="1530" y="1246"/>
                  </a:cubicBezTo>
                  <a:cubicBezTo>
                    <a:pt x="1530" y="1246"/>
                    <a:pt x="1872" y="881"/>
                    <a:pt x="2283" y="562"/>
                  </a:cubicBezTo>
                  <a:cubicBezTo>
                    <a:pt x="2717" y="265"/>
                    <a:pt x="3242" y="82"/>
                    <a:pt x="3219" y="14"/>
                  </a:cubicBezTo>
                  <a:cubicBezTo>
                    <a:pt x="3215" y="5"/>
                    <a:pt x="3191" y="1"/>
                    <a:pt x="31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56"/>
            <p:cNvSpPr/>
            <p:nvPr/>
          </p:nvSpPr>
          <p:spPr>
            <a:xfrm>
              <a:off x="4697025" y="2832100"/>
              <a:ext cx="83350" cy="95375"/>
            </a:xfrm>
            <a:custGeom>
              <a:avLst/>
              <a:gdLst/>
              <a:ahLst/>
              <a:cxnLst/>
              <a:rect l="l" t="t" r="r" b="b"/>
              <a:pathLst>
                <a:path w="3334" h="3815" extrusionOk="0">
                  <a:moveTo>
                    <a:pt x="2854" y="0"/>
                  </a:moveTo>
                  <a:cubicBezTo>
                    <a:pt x="2580" y="0"/>
                    <a:pt x="2192" y="69"/>
                    <a:pt x="1827" y="206"/>
                  </a:cubicBezTo>
                  <a:cubicBezTo>
                    <a:pt x="1462" y="365"/>
                    <a:pt x="1142" y="571"/>
                    <a:pt x="937" y="754"/>
                  </a:cubicBezTo>
                  <a:cubicBezTo>
                    <a:pt x="823" y="845"/>
                    <a:pt x="754" y="936"/>
                    <a:pt x="686" y="1005"/>
                  </a:cubicBezTo>
                  <a:cubicBezTo>
                    <a:pt x="617" y="1050"/>
                    <a:pt x="594" y="1096"/>
                    <a:pt x="594" y="1096"/>
                  </a:cubicBezTo>
                  <a:cubicBezTo>
                    <a:pt x="594" y="1096"/>
                    <a:pt x="572" y="1119"/>
                    <a:pt x="526" y="1187"/>
                  </a:cubicBezTo>
                  <a:cubicBezTo>
                    <a:pt x="480" y="1256"/>
                    <a:pt x="412" y="1370"/>
                    <a:pt x="343" y="1484"/>
                  </a:cubicBezTo>
                  <a:cubicBezTo>
                    <a:pt x="206" y="1735"/>
                    <a:pt x="92" y="2077"/>
                    <a:pt x="47" y="2443"/>
                  </a:cubicBezTo>
                  <a:cubicBezTo>
                    <a:pt x="1" y="2808"/>
                    <a:pt x="47" y="3173"/>
                    <a:pt x="115" y="3424"/>
                  </a:cubicBezTo>
                  <a:cubicBezTo>
                    <a:pt x="201" y="3659"/>
                    <a:pt x="266" y="3814"/>
                    <a:pt x="312" y="3814"/>
                  </a:cubicBezTo>
                  <a:cubicBezTo>
                    <a:pt x="315" y="3814"/>
                    <a:pt x="318" y="3814"/>
                    <a:pt x="320" y="3812"/>
                  </a:cubicBezTo>
                  <a:cubicBezTo>
                    <a:pt x="343" y="3812"/>
                    <a:pt x="320" y="3629"/>
                    <a:pt x="298" y="3401"/>
                  </a:cubicBezTo>
                  <a:cubicBezTo>
                    <a:pt x="298" y="3150"/>
                    <a:pt x="298" y="2808"/>
                    <a:pt x="366" y="2488"/>
                  </a:cubicBezTo>
                  <a:cubicBezTo>
                    <a:pt x="457" y="2169"/>
                    <a:pt x="594" y="1872"/>
                    <a:pt x="731" y="1667"/>
                  </a:cubicBezTo>
                  <a:cubicBezTo>
                    <a:pt x="800" y="1575"/>
                    <a:pt x="868" y="1484"/>
                    <a:pt x="891" y="1438"/>
                  </a:cubicBezTo>
                  <a:cubicBezTo>
                    <a:pt x="937" y="1393"/>
                    <a:pt x="982" y="1347"/>
                    <a:pt x="982" y="1347"/>
                  </a:cubicBezTo>
                  <a:cubicBezTo>
                    <a:pt x="982" y="1347"/>
                    <a:pt x="982" y="1324"/>
                    <a:pt x="1051" y="1256"/>
                  </a:cubicBezTo>
                  <a:cubicBezTo>
                    <a:pt x="1097" y="1210"/>
                    <a:pt x="1142" y="1119"/>
                    <a:pt x="1234" y="1050"/>
                  </a:cubicBezTo>
                  <a:cubicBezTo>
                    <a:pt x="1416" y="868"/>
                    <a:pt x="1667" y="662"/>
                    <a:pt x="1964" y="480"/>
                  </a:cubicBezTo>
                  <a:cubicBezTo>
                    <a:pt x="2283" y="343"/>
                    <a:pt x="2626" y="229"/>
                    <a:pt x="2877" y="160"/>
                  </a:cubicBezTo>
                  <a:cubicBezTo>
                    <a:pt x="3151" y="114"/>
                    <a:pt x="3333" y="114"/>
                    <a:pt x="3333" y="69"/>
                  </a:cubicBezTo>
                  <a:cubicBezTo>
                    <a:pt x="3333" y="46"/>
                    <a:pt x="3151" y="0"/>
                    <a:pt x="28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56"/>
            <p:cNvSpPr/>
            <p:nvPr/>
          </p:nvSpPr>
          <p:spPr>
            <a:xfrm>
              <a:off x="4710725" y="2883275"/>
              <a:ext cx="77075" cy="93325"/>
            </a:xfrm>
            <a:custGeom>
              <a:avLst/>
              <a:gdLst/>
              <a:ahLst/>
              <a:cxnLst/>
              <a:rect l="l" t="t" r="r" b="b"/>
              <a:pathLst>
                <a:path w="3083" h="3733" extrusionOk="0">
                  <a:moveTo>
                    <a:pt x="1963" y="1"/>
                  </a:moveTo>
                  <a:cubicBezTo>
                    <a:pt x="1874" y="1"/>
                    <a:pt x="1767" y="9"/>
                    <a:pt x="1644" y="30"/>
                  </a:cubicBezTo>
                  <a:cubicBezTo>
                    <a:pt x="1279" y="76"/>
                    <a:pt x="822" y="327"/>
                    <a:pt x="503" y="692"/>
                  </a:cubicBezTo>
                  <a:cubicBezTo>
                    <a:pt x="161" y="1058"/>
                    <a:pt x="1" y="1537"/>
                    <a:pt x="46" y="1902"/>
                  </a:cubicBezTo>
                  <a:cubicBezTo>
                    <a:pt x="46" y="2107"/>
                    <a:pt x="92" y="2244"/>
                    <a:pt x="115" y="2359"/>
                  </a:cubicBezTo>
                  <a:cubicBezTo>
                    <a:pt x="161" y="2450"/>
                    <a:pt x="206" y="2518"/>
                    <a:pt x="206" y="2518"/>
                  </a:cubicBezTo>
                  <a:cubicBezTo>
                    <a:pt x="206" y="2518"/>
                    <a:pt x="229" y="2564"/>
                    <a:pt x="275" y="2655"/>
                  </a:cubicBezTo>
                  <a:cubicBezTo>
                    <a:pt x="366" y="2747"/>
                    <a:pt x="457" y="2884"/>
                    <a:pt x="594" y="2998"/>
                  </a:cubicBezTo>
                  <a:cubicBezTo>
                    <a:pt x="868" y="3249"/>
                    <a:pt x="1325" y="3500"/>
                    <a:pt x="1781" y="3637"/>
                  </a:cubicBezTo>
                  <a:cubicBezTo>
                    <a:pt x="1998" y="3676"/>
                    <a:pt x="2198" y="3733"/>
                    <a:pt x="2410" y="3733"/>
                  </a:cubicBezTo>
                  <a:cubicBezTo>
                    <a:pt x="2443" y="3733"/>
                    <a:pt x="2477" y="3731"/>
                    <a:pt x="2512" y="3728"/>
                  </a:cubicBezTo>
                  <a:cubicBezTo>
                    <a:pt x="2648" y="3705"/>
                    <a:pt x="2785" y="3682"/>
                    <a:pt x="2877" y="3614"/>
                  </a:cubicBezTo>
                  <a:cubicBezTo>
                    <a:pt x="2945" y="3568"/>
                    <a:pt x="2968" y="3523"/>
                    <a:pt x="3014" y="3477"/>
                  </a:cubicBezTo>
                  <a:cubicBezTo>
                    <a:pt x="3037" y="3431"/>
                    <a:pt x="3037" y="3386"/>
                    <a:pt x="3059" y="3340"/>
                  </a:cubicBezTo>
                  <a:cubicBezTo>
                    <a:pt x="3082" y="3135"/>
                    <a:pt x="3037" y="2998"/>
                    <a:pt x="2991" y="2906"/>
                  </a:cubicBezTo>
                  <a:cubicBezTo>
                    <a:pt x="2968" y="2815"/>
                    <a:pt x="2922" y="2769"/>
                    <a:pt x="2922" y="2769"/>
                  </a:cubicBezTo>
                  <a:lnTo>
                    <a:pt x="2922" y="2769"/>
                  </a:lnTo>
                  <a:cubicBezTo>
                    <a:pt x="2877" y="2769"/>
                    <a:pt x="2945" y="3020"/>
                    <a:pt x="2877" y="3294"/>
                  </a:cubicBezTo>
                  <a:cubicBezTo>
                    <a:pt x="2843" y="3428"/>
                    <a:pt x="2707" y="3480"/>
                    <a:pt x="2529" y="3480"/>
                  </a:cubicBezTo>
                  <a:cubicBezTo>
                    <a:pt x="2341" y="3480"/>
                    <a:pt x="2106" y="3422"/>
                    <a:pt x="1895" y="3340"/>
                  </a:cubicBezTo>
                  <a:cubicBezTo>
                    <a:pt x="1484" y="3180"/>
                    <a:pt x="1119" y="2952"/>
                    <a:pt x="891" y="2724"/>
                  </a:cubicBezTo>
                  <a:cubicBezTo>
                    <a:pt x="800" y="2610"/>
                    <a:pt x="731" y="2496"/>
                    <a:pt x="686" y="2450"/>
                  </a:cubicBezTo>
                  <a:cubicBezTo>
                    <a:pt x="640" y="2359"/>
                    <a:pt x="617" y="2313"/>
                    <a:pt x="617" y="2313"/>
                  </a:cubicBezTo>
                  <a:cubicBezTo>
                    <a:pt x="617" y="2313"/>
                    <a:pt x="594" y="2290"/>
                    <a:pt x="549" y="2199"/>
                  </a:cubicBezTo>
                  <a:cubicBezTo>
                    <a:pt x="526" y="2130"/>
                    <a:pt x="480" y="2016"/>
                    <a:pt x="480" y="1879"/>
                  </a:cubicBezTo>
                  <a:cubicBezTo>
                    <a:pt x="412" y="1605"/>
                    <a:pt x="526" y="1194"/>
                    <a:pt x="754" y="875"/>
                  </a:cubicBezTo>
                  <a:cubicBezTo>
                    <a:pt x="1005" y="533"/>
                    <a:pt x="1370" y="281"/>
                    <a:pt x="1690" y="190"/>
                  </a:cubicBezTo>
                  <a:cubicBezTo>
                    <a:pt x="2009" y="99"/>
                    <a:pt x="2260" y="99"/>
                    <a:pt x="2260" y="53"/>
                  </a:cubicBezTo>
                  <a:cubicBezTo>
                    <a:pt x="2260" y="38"/>
                    <a:pt x="2154" y="1"/>
                    <a:pt x="19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56"/>
            <p:cNvSpPr/>
            <p:nvPr/>
          </p:nvSpPr>
          <p:spPr>
            <a:xfrm>
              <a:off x="4749525" y="2930725"/>
              <a:ext cx="38275" cy="13700"/>
            </a:xfrm>
            <a:custGeom>
              <a:avLst/>
              <a:gdLst/>
              <a:ahLst/>
              <a:cxnLst/>
              <a:rect l="l" t="t" r="r" b="b"/>
              <a:pathLst>
                <a:path w="1531" h="548" extrusionOk="0">
                  <a:moveTo>
                    <a:pt x="803" y="0"/>
                  </a:moveTo>
                  <a:cubicBezTo>
                    <a:pt x="745" y="0"/>
                    <a:pt x="708" y="4"/>
                    <a:pt x="708" y="4"/>
                  </a:cubicBezTo>
                  <a:cubicBezTo>
                    <a:pt x="708" y="4"/>
                    <a:pt x="480" y="95"/>
                    <a:pt x="320" y="209"/>
                  </a:cubicBezTo>
                  <a:cubicBezTo>
                    <a:pt x="138" y="324"/>
                    <a:pt x="1" y="461"/>
                    <a:pt x="47" y="529"/>
                  </a:cubicBezTo>
                  <a:cubicBezTo>
                    <a:pt x="53" y="542"/>
                    <a:pt x="76" y="548"/>
                    <a:pt x="108" y="548"/>
                  </a:cubicBezTo>
                  <a:cubicBezTo>
                    <a:pt x="188" y="548"/>
                    <a:pt x="328" y="516"/>
                    <a:pt x="457" y="483"/>
                  </a:cubicBezTo>
                  <a:cubicBezTo>
                    <a:pt x="640" y="461"/>
                    <a:pt x="800" y="438"/>
                    <a:pt x="800" y="438"/>
                  </a:cubicBezTo>
                  <a:cubicBezTo>
                    <a:pt x="800" y="438"/>
                    <a:pt x="960" y="392"/>
                    <a:pt x="1119" y="369"/>
                  </a:cubicBezTo>
                  <a:cubicBezTo>
                    <a:pt x="1140" y="366"/>
                    <a:pt x="1162" y="364"/>
                    <a:pt x="1184" y="364"/>
                  </a:cubicBezTo>
                  <a:cubicBezTo>
                    <a:pt x="1270" y="364"/>
                    <a:pt x="1362" y="385"/>
                    <a:pt x="1424" y="385"/>
                  </a:cubicBezTo>
                  <a:cubicBezTo>
                    <a:pt x="1451" y="385"/>
                    <a:pt x="1473" y="381"/>
                    <a:pt x="1485" y="369"/>
                  </a:cubicBezTo>
                  <a:cubicBezTo>
                    <a:pt x="1530" y="324"/>
                    <a:pt x="1416" y="141"/>
                    <a:pt x="1165" y="50"/>
                  </a:cubicBezTo>
                  <a:cubicBezTo>
                    <a:pt x="1028" y="9"/>
                    <a:pt x="891" y="0"/>
                    <a:pt x="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56"/>
            <p:cNvSpPr/>
            <p:nvPr/>
          </p:nvSpPr>
          <p:spPr>
            <a:xfrm>
              <a:off x="4773500" y="2938225"/>
              <a:ext cx="83350" cy="72850"/>
            </a:xfrm>
            <a:custGeom>
              <a:avLst/>
              <a:gdLst/>
              <a:ahLst/>
              <a:cxnLst/>
              <a:rect l="l" t="t" r="r" b="b"/>
              <a:pathLst>
                <a:path w="3334" h="2914" extrusionOk="0">
                  <a:moveTo>
                    <a:pt x="73" y="0"/>
                  </a:moveTo>
                  <a:cubicBezTo>
                    <a:pt x="72" y="0"/>
                    <a:pt x="70" y="0"/>
                    <a:pt x="69" y="1"/>
                  </a:cubicBezTo>
                  <a:cubicBezTo>
                    <a:pt x="1" y="1"/>
                    <a:pt x="69" y="594"/>
                    <a:pt x="343" y="1119"/>
                  </a:cubicBezTo>
                  <a:cubicBezTo>
                    <a:pt x="617" y="1644"/>
                    <a:pt x="1028" y="2101"/>
                    <a:pt x="1028" y="2101"/>
                  </a:cubicBezTo>
                  <a:cubicBezTo>
                    <a:pt x="1028" y="2101"/>
                    <a:pt x="1165" y="2192"/>
                    <a:pt x="1347" y="2329"/>
                  </a:cubicBezTo>
                  <a:cubicBezTo>
                    <a:pt x="1530" y="2466"/>
                    <a:pt x="1781" y="2649"/>
                    <a:pt x="2078" y="2763"/>
                  </a:cubicBezTo>
                  <a:cubicBezTo>
                    <a:pt x="2329" y="2852"/>
                    <a:pt x="2580" y="2914"/>
                    <a:pt x="2787" y="2914"/>
                  </a:cubicBezTo>
                  <a:cubicBezTo>
                    <a:pt x="2843" y="2914"/>
                    <a:pt x="2896" y="2909"/>
                    <a:pt x="2945" y="2900"/>
                  </a:cubicBezTo>
                  <a:cubicBezTo>
                    <a:pt x="3196" y="2900"/>
                    <a:pt x="3333" y="2831"/>
                    <a:pt x="3333" y="2808"/>
                  </a:cubicBezTo>
                  <a:cubicBezTo>
                    <a:pt x="3333" y="2763"/>
                    <a:pt x="3173" y="2785"/>
                    <a:pt x="2968" y="2740"/>
                  </a:cubicBezTo>
                  <a:cubicBezTo>
                    <a:pt x="2740" y="2717"/>
                    <a:pt x="2488" y="2603"/>
                    <a:pt x="2237" y="2489"/>
                  </a:cubicBezTo>
                  <a:cubicBezTo>
                    <a:pt x="1986" y="2352"/>
                    <a:pt x="1781" y="2169"/>
                    <a:pt x="1621" y="2032"/>
                  </a:cubicBezTo>
                  <a:cubicBezTo>
                    <a:pt x="1484" y="1895"/>
                    <a:pt x="1370" y="1781"/>
                    <a:pt x="1370" y="1781"/>
                  </a:cubicBezTo>
                  <a:cubicBezTo>
                    <a:pt x="1370" y="1781"/>
                    <a:pt x="959" y="1416"/>
                    <a:pt x="640" y="959"/>
                  </a:cubicBezTo>
                  <a:cubicBezTo>
                    <a:pt x="304" y="513"/>
                    <a:pt x="144" y="0"/>
                    <a:pt x="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56"/>
            <p:cNvSpPr/>
            <p:nvPr/>
          </p:nvSpPr>
          <p:spPr>
            <a:xfrm>
              <a:off x="4908750" y="2839475"/>
              <a:ext cx="35975" cy="167250"/>
            </a:xfrm>
            <a:custGeom>
              <a:avLst/>
              <a:gdLst/>
              <a:ahLst/>
              <a:cxnLst/>
              <a:rect l="l" t="t" r="r" b="b"/>
              <a:pathLst>
                <a:path w="1439" h="6690" extrusionOk="0">
                  <a:moveTo>
                    <a:pt x="48" y="0"/>
                  </a:moveTo>
                  <a:cubicBezTo>
                    <a:pt x="46" y="0"/>
                    <a:pt x="46" y="1"/>
                    <a:pt x="46" y="2"/>
                  </a:cubicBezTo>
                  <a:cubicBezTo>
                    <a:pt x="0" y="25"/>
                    <a:pt x="137" y="230"/>
                    <a:pt x="274" y="527"/>
                  </a:cubicBezTo>
                  <a:cubicBezTo>
                    <a:pt x="411" y="824"/>
                    <a:pt x="571" y="1257"/>
                    <a:pt x="685" y="1668"/>
                  </a:cubicBezTo>
                  <a:cubicBezTo>
                    <a:pt x="822" y="2102"/>
                    <a:pt x="890" y="2536"/>
                    <a:pt x="936" y="2855"/>
                  </a:cubicBezTo>
                  <a:cubicBezTo>
                    <a:pt x="959" y="3015"/>
                    <a:pt x="959" y="3152"/>
                    <a:pt x="959" y="3266"/>
                  </a:cubicBezTo>
                  <a:cubicBezTo>
                    <a:pt x="959" y="3357"/>
                    <a:pt x="959" y="3403"/>
                    <a:pt x="959" y="3403"/>
                  </a:cubicBezTo>
                  <a:cubicBezTo>
                    <a:pt x="959" y="3403"/>
                    <a:pt x="982" y="3471"/>
                    <a:pt x="982" y="3563"/>
                  </a:cubicBezTo>
                  <a:cubicBezTo>
                    <a:pt x="982" y="3654"/>
                    <a:pt x="1004" y="3791"/>
                    <a:pt x="1004" y="3951"/>
                  </a:cubicBezTo>
                  <a:cubicBezTo>
                    <a:pt x="982" y="4270"/>
                    <a:pt x="982" y="4727"/>
                    <a:pt x="867" y="5138"/>
                  </a:cubicBezTo>
                  <a:cubicBezTo>
                    <a:pt x="753" y="5549"/>
                    <a:pt x="594" y="5959"/>
                    <a:pt x="388" y="6233"/>
                  </a:cubicBezTo>
                  <a:cubicBezTo>
                    <a:pt x="297" y="6370"/>
                    <a:pt x="183" y="6462"/>
                    <a:pt x="114" y="6553"/>
                  </a:cubicBezTo>
                  <a:cubicBezTo>
                    <a:pt x="69" y="6621"/>
                    <a:pt x="23" y="6667"/>
                    <a:pt x="46" y="6690"/>
                  </a:cubicBezTo>
                  <a:cubicBezTo>
                    <a:pt x="46" y="6690"/>
                    <a:pt x="91" y="6667"/>
                    <a:pt x="183" y="6621"/>
                  </a:cubicBezTo>
                  <a:cubicBezTo>
                    <a:pt x="274" y="6553"/>
                    <a:pt x="411" y="6484"/>
                    <a:pt x="525" y="6325"/>
                  </a:cubicBezTo>
                  <a:cubicBezTo>
                    <a:pt x="799" y="6096"/>
                    <a:pt x="1027" y="5663"/>
                    <a:pt x="1187" y="5229"/>
                  </a:cubicBezTo>
                  <a:cubicBezTo>
                    <a:pt x="1347" y="4772"/>
                    <a:pt x="1392" y="4316"/>
                    <a:pt x="1438" y="3951"/>
                  </a:cubicBezTo>
                  <a:cubicBezTo>
                    <a:pt x="1438" y="3791"/>
                    <a:pt x="1438" y="3631"/>
                    <a:pt x="1438" y="3540"/>
                  </a:cubicBezTo>
                  <a:cubicBezTo>
                    <a:pt x="1438" y="3449"/>
                    <a:pt x="1438" y="3380"/>
                    <a:pt x="1438" y="3380"/>
                  </a:cubicBezTo>
                  <a:cubicBezTo>
                    <a:pt x="1438" y="3380"/>
                    <a:pt x="1438" y="3312"/>
                    <a:pt x="1415" y="3220"/>
                  </a:cubicBezTo>
                  <a:cubicBezTo>
                    <a:pt x="1392" y="3129"/>
                    <a:pt x="1392" y="2969"/>
                    <a:pt x="1347" y="2810"/>
                  </a:cubicBezTo>
                  <a:cubicBezTo>
                    <a:pt x="1301" y="2467"/>
                    <a:pt x="1187" y="2011"/>
                    <a:pt x="1004" y="1577"/>
                  </a:cubicBezTo>
                  <a:cubicBezTo>
                    <a:pt x="845" y="1143"/>
                    <a:pt x="639" y="732"/>
                    <a:pt x="434" y="436"/>
                  </a:cubicBezTo>
                  <a:cubicBezTo>
                    <a:pt x="240" y="177"/>
                    <a:pt x="66" y="0"/>
                    <a:pt x="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56"/>
            <p:cNvSpPr/>
            <p:nvPr/>
          </p:nvSpPr>
          <p:spPr>
            <a:xfrm>
              <a:off x="4931575" y="2966150"/>
              <a:ext cx="14850" cy="37800"/>
            </a:xfrm>
            <a:custGeom>
              <a:avLst/>
              <a:gdLst/>
              <a:ahLst/>
              <a:cxnLst/>
              <a:rect l="l" t="t" r="r" b="b"/>
              <a:pathLst>
                <a:path w="594" h="1512" extrusionOk="0">
                  <a:moveTo>
                    <a:pt x="261" y="0"/>
                  </a:moveTo>
                  <a:cubicBezTo>
                    <a:pt x="257" y="0"/>
                    <a:pt x="254" y="1"/>
                    <a:pt x="251" y="2"/>
                  </a:cubicBezTo>
                  <a:cubicBezTo>
                    <a:pt x="183" y="25"/>
                    <a:pt x="206" y="208"/>
                    <a:pt x="183" y="413"/>
                  </a:cubicBezTo>
                  <a:cubicBezTo>
                    <a:pt x="160" y="596"/>
                    <a:pt x="137" y="755"/>
                    <a:pt x="137" y="755"/>
                  </a:cubicBezTo>
                  <a:cubicBezTo>
                    <a:pt x="137" y="755"/>
                    <a:pt x="137" y="915"/>
                    <a:pt x="114" y="1098"/>
                  </a:cubicBezTo>
                  <a:cubicBezTo>
                    <a:pt x="91" y="1280"/>
                    <a:pt x="0" y="1463"/>
                    <a:pt x="69" y="1509"/>
                  </a:cubicBezTo>
                  <a:cubicBezTo>
                    <a:pt x="72" y="1511"/>
                    <a:pt x="77" y="1512"/>
                    <a:pt x="83" y="1512"/>
                  </a:cubicBezTo>
                  <a:cubicBezTo>
                    <a:pt x="145" y="1512"/>
                    <a:pt x="307" y="1400"/>
                    <a:pt x="411" y="1212"/>
                  </a:cubicBezTo>
                  <a:cubicBezTo>
                    <a:pt x="548" y="1029"/>
                    <a:pt x="594" y="801"/>
                    <a:pt x="594" y="801"/>
                  </a:cubicBezTo>
                  <a:cubicBezTo>
                    <a:pt x="594" y="801"/>
                    <a:pt x="594" y="573"/>
                    <a:pt x="502" y="345"/>
                  </a:cubicBezTo>
                  <a:cubicBezTo>
                    <a:pt x="438" y="152"/>
                    <a:pt x="314" y="0"/>
                    <a:pt x="2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56"/>
            <p:cNvSpPr/>
            <p:nvPr/>
          </p:nvSpPr>
          <p:spPr>
            <a:xfrm>
              <a:off x="4695125" y="3202004"/>
              <a:ext cx="255875" cy="192500"/>
            </a:xfrm>
            <a:custGeom>
              <a:avLst/>
              <a:gdLst/>
              <a:ahLst/>
              <a:cxnLst/>
              <a:rect l="l" t="t" r="r" b="b"/>
              <a:pathLst>
                <a:path w="10235" h="7700" extrusionOk="0">
                  <a:moveTo>
                    <a:pt x="1081" y="0"/>
                  </a:moveTo>
                  <a:lnTo>
                    <a:pt x="1081" y="0"/>
                  </a:lnTo>
                  <a:cubicBezTo>
                    <a:pt x="419" y="822"/>
                    <a:pt x="100" y="1735"/>
                    <a:pt x="77" y="2214"/>
                  </a:cubicBezTo>
                  <a:cubicBezTo>
                    <a:pt x="1" y="3626"/>
                    <a:pt x="1487" y="5404"/>
                    <a:pt x="2830" y="5404"/>
                  </a:cubicBezTo>
                  <a:cubicBezTo>
                    <a:pt x="3094" y="5404"/>
                    <a:pt x="3352" y="5335"/>
                    <a:pt x="3592" y="5181"/>
                  </a:cubicBezTo>
                  <a:cubicBezTo>
                    <a:pt x="3592" y="5181"/>
                    <a:pt x="4710" y="6825"/>
                    <a:pt x="6400" y="7441"/>
                  </a:cubicBezTo>
                  <a:cubicBezTo>
                    <a:pt x="6885" y="7618"/>
                    <a:pt x="7363" y="7699"/>
                    <a:pt x="7794" y="7699"/>
                  </a:cubicBezTo>
                  <a:cubicBezTo>
                    <a:pt x="8864" y="7699"/>
                    <a:pt x="9647" y="7201"/>
                    <a:pt x="9549" y="6437"/>
                  </a:cubicBezTo>
                  <a:cubicBezTo>
                    <a:pt x="9549" y="6437"/>
                    <a:pt x="10234" y="3584"/>
                    <a:pt x="9184" y="1278"/>
                  </a:cubicBezTo>
                  <a:lnTo>
                    <a:pt x="9184" y="1278"/>
                  </a:lnTo>
                  <a:cubicBezTo>
                    <a:pt x="9458" y="2716"/>
                    <a:pt x="9321" y="4656"/>
                    <a:pt x="8294" y="5524"/>
                  </a:cubicBezTo>
                  <a:cubicBezTo>
                    <a:pt x="7983" y="5785"/>
                    <a:pt x="7666" y="5891"/>
                    <a:pt x="7354" y="5891"/>
                  </a:cubicBezTo>
                  <a:cubicBezTo>
                    <a:pt x="6110" y="5891"/>
                    <a:pt x="4943" y="4195"/>
                    <a:pt x="4505" y="3812"/>
                  </a:cubicBezTo>
                  <a:cubicBezTo>
                    <a:pt x="4313" y="3651"/>
                    <a:pt x="4090" y="3603"/>
                    <a:pt x="3816" y="3603"/>
                  </a:cubicBezTo>
                  <a:cubicBezTo>
                    <a:pt x="3421" y="3603"/>
                    <a:pt x="2920" y="3702"/>
                    <a:pt x="2253" y="3702"/>
                  </a:cubicBezTo>
                  <a:cubicBezTo>
                    <a:pt x="2008" y="3702"/>
                    <a:pt x="1740" y="3689"/>
                    <a:pt x="1446" y="3652"/>
                  </a:cubicBezTo>
                  <a:cubicBezTo>
                    <a:pt x="374" y="3515"/>
                    <a:pt x="762" y="1415"/>
                    <a:pt x="108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8447;p57">
            <a:extLst>
              <a:ext uri="{FF2B5EF4-FFF2-40B4-BE49-F238E27FC236}">
                <a16:creationId xmlns="" xmlns:a16="http://schemas.microsoft.com/office/drawing/2014/main" id="{716B61BC-D8C4-F609-99C2-594DB0781CA9}"/>
              </a:ext>
            </a:extLst>
          </p:cNvPr>
          <p:cNvSpPr/>
          <p:nvPr/>
        </p:nvSpPr>
        <p:spPr>
          <a:xfrm rot="300094">
            <a:off x="4665250" y="1522652"/>
            <a:ext cx="2476439" cy="1377776"/>
          </a:xfrm>
          <a:custGeom>
            <a:avLst/>
            <a:gdLst/>
            <a:ahLst/>
            <a:cxnLst/>
            <a:rect l="l" t="t" r="r" b="b"/>
            <a:pathLst>
              <a:path w="202555" h="38214" extrusionOk="0">
                <a:moveTo>
                  <a:pt x="185405" y="1"/>
                </a:moveTo>
                <a:cubicBezTo>
                  <a:pt x="159917" y="1"/>
                  <a:pt x="18543" y="11107"/>
                  <a:pt x="9464" y="15848"/>
                </a:cubicBezTo>
                <a:cubicBezTo>
                  <a:pt x="2658" y="19408"/>
                  <a:pt x="0" y="34264"/>
                  <a:pt x="10455" y="37669"/>
                </a:cubicBezTo>
                <a:cubicBezTo>
                  <a:pt x="11602" y="38043"/>
                  <a:pt x="14101" y="38214"/>
                  <a:pt x="17688" y="38214"/>
                </a:cubicBezTo>
                <a:cubicBezTo>
                  <a:pt x="51616" y="38214"/>
                  <a:pt x="182950" y="22958"/>
                  <a:pt x="190181" y="20164"/>
                </a:cubicBezTo>
                <a:cubicBezTo>
                  <a:pt x="202554" y="15387"/>
                  <a:pt x="199254" y="2619"/>
                  <a:pt x="189040" y="186"/>
                </a:cubicBezTo>
                <a:cubicBezTo>
                  <a:pt x="188512" y="60"/>
                  <a:pt x="187268" y="1"/>
                  <a:pt x="185405" y="1"/>
                </a:cubicBezTo>
                <a:close/>
              </a:path>
            </a:pathLst>
          </a:custGeom>
          <a:solidFill>
            <a:srgbClr val="E45B1C"/>
          </a:solidFill>
          <a:ln>
            <a:noFill/>
          </a:ln>
          <a:effectLst>
            <a:outerShdw dist="76200" dir="4560000" algn="bl" rotWithShape="0">
              <a:srgbClr val="191919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defRPr/>
            </a:pPr>
            <a:endParaRPr sz="2400" kern="0">
              <a:solidFill>
                <a:sysClr val="windowText" lastClr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36" name="Google Shape;8549;p57">
            <a:extLst>
              <a:ext uri="{FF2B5EF4-FFF2-40B4-BE49-F238E27FC236}">
                <a16:creationId xmlns="" xmlns:a16="http://schemas.microsoft.com/office/drawing/2014/main" id="{1BAB6502-3451-5E2D-2EE7-DA0DC6AA17EA}"/>
              </a:ext>
            </a:extLst>
          </p:cNvPr>
          <p:cNvSpPr txBox="1">
            <a:spLocks/>
          </p:cNvSpPr>
          <p:nvPr/>
        </p:nvSpPr>
        <p:spPr>
          <a:xfrm rot="-180312">
            <a:off x="4345789" y="1910018"/>
            <a:ext cx="3303484" cy="508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rgbClr val="FFFFFF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None/>
              <a:defRPr sz="1600" b="0" i="0" u="none" strike="noStrike" cap="none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pPr marL="0" indent="0" defTabSz="1219170">
              <a:buClr>
                <a:srgbClr val="FFFFFF"/>
              </a:buClr>
            </a:pPr>
            <a:r>
              <a:rPr lang="en-US" sz="8800" b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grpSp>
        <p:nvGrpSpPr>
          <p:cNvPr id="4737" name="Google Shape;8550;p57">
            <a:extLst>
              <a:ext uri="{FF2B5EF4-FFF2-40B4-BE49-F238E27FC236}">
                <a16:creationId xmlns="" xmlns:a16="http://schemas.microsoft.com/office/drawing/2014/main" id="{A4027816-ECF4-BDBE-E49E-F53CD02DFCF3}"/>
              </a:ext>
            </a:extLst>
          </p:cNvPr>
          <p:cNvGrpSpPr/>
          <p:nvPr/>
        </p:nvGrpSpPr>
        <p:grpSpPr>
          <a:xfrm>
            <a:off x="5905457" y="521395"/>
            <a:ext cx="2838473" cy="2180036"/>
            <a:chOff x="5534425" y="470575"/>
            <a:chExt cx="1498600" cy="957925"/>
          </a:xfrm>
        </p:grpSpPr>
        <p:sp>
          <p:nvSpPr>
            <p:cNvPr id="4738" name="Google Shape;8551;p57">
              <a:extLst>
                <a:ext uri="{FF2B5EF4-FFF2-40B4-BE49-F238E27FC236}">
                  <a16:creationId xmlns="" xmlns:a16="http://schemas.microsoft.com/office/drawing/2014/main" id="{E42F90F7-ABD6-075A-1DC7-319568853C43}"/>
                </a:ext>
              </a:extLst>
            </p:cNvPr>
            <p:cNvSpPr/>
            <p:nvPr/>
          </p:nvSpPr>
          <p:spPr>
            <a:xfrm>
              <a:off x="5547325" y="684975"/>
              <a:ext cx="296650" cy="112350"/>
            </a:xfrm>
            <a:custGeom>
              <a:avLst/>
              <a:gdLst/>
              <a:ahLst/>
              <a:cxnLst/>
              <a:rect l="l" t="t" r="r" b="b"/>
              <a:pathLst>
                <a:path w="11866" h="4494" extrusionOk="0">
                  <a:moveTo>
                    <a:pt x="11622" y="1"/>
                  </a:moveTo>
                  <a:lnTo>
                    <a:pt x="1" y="4493"/>
                  </a:lnTo>
                  <a:lnTo>
                    <a:pt x="7231" y="2792"/>
                  </a:lnTo>
                  <a:lnTo>
                    <a:pt x="11866" y="1443"/>
                  </a:lnTo>
                  <a:lnTo>
                    <a:pt x="11622" y="1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39" name="Google Shape;8552;p57">
              <a:extLst>
                <a:ext uri="{FF2B5EF4-FFF2-40B4-BE49-F238E27FC236}">
                  <a16:creationId xmlns="" xmlns:a16="http://schemas.microsoft.com/office/drawing/2014/main" id="{60CFDD8D-7C23-4EC4-3E63-605CDA02AE0A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E45B1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0" name="Google Shape;8553;p57">
              <a:extLst>
                <a:ext uri="{FF2B5EF4-FFF2-40B4-BE49-F238E27FC236}">
                  <a16:creationId xmlns="" xmlns:a16="http://schemas.microsoft.com/office/drawing/2014/main" id="{91F7C157-8643-5D50-5B36-E93D7E563B0B}"/>
                </a:ext>
              </a:extLst>
            </p:cNvPr>
            <p:cNvSpPr/>
            <p:nvPr/>
          </p:nvSpPr>
          <p:spPr>
            <a:xfrm>
              <a:off x="5571675" y="742925"/>
              <a:ext cx="286175" cy="53950"/>
            </a:xfrm>
            <a:custGeom>
              <a:avLst/>
              <a:gdLst/>
              <a:ahLst/>
              <a:cxnLst/>
              <a:rect l="l" t="t" r="r" b="b"/>
              <a:pathLst>
                <a:path w="11447" h="2158" extrusionOk="0">
                  <a:moveTo>
                    <a:pt x="11253" y="0"/>
                  </a:moveTo>
                  <a:lnTo>
                    <a:pt x="7454" y="63"/>
                  </a:lnTo>
                  <a:lnTo>
                    <a:pt x="0" y="2010"/>
                  </a:lnTo>
                  <a:lnTo>
                    <a:pt x="10410" y="1006"/>
                  </a:lnTo>
                  <a:lnTo>
                    <a:pt x="11447" y="2157"/>
                  </a:lnTo>
                  <a:lnTo>
                    <a:pt x="11253" y="0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1" name="Google Shape;8554;p57">
              <a:extLst>
                <a:ext uri="{FF2B5EF4-FFF2-40B4-BE49-F238E27FC236}">
                  <a16:creationId xmlns="" xmlns:a16="http://schemas.microsoft.com/office/drawing/2014/main" id="{84E73EC4-C00F-B26F-5C7D-D415A785C9C9}"/>
                </a:ext>
              </a:extLst>
            </p:cNvPr>
            <p:cNvSpPr/>
            <p:nvPr/>
          </p:nvSpPr>
          <p:spPr>
            <a:xfrm>
              <a:off x="5534425" y="700800"/>
              <a:ext cx="420550" cy="100925"/>
            </a:xfrm>
            <a:custGeom>
              <a:avLst/>
              <a:gdLst/>
              <a:ahLst/>
              <a:cxnLst/>
              <a:rect l="l" t="t" r="r" b="b"/>
              <a:pathLst>
                <a:path w="16822" h="4037" extrusionOk="0">
                  <a:moveTo>
                    <a:pt x="13307" y="0"/>
                  </a:moveTo>
                  <a:lnTo>
                    <a:pt x="1" y="4037"/>
                  </a:lnTo>
                  <a:lnTo>
                    <a:pt x="16821" y="974"/>
                  </a:lnTo>
                  <a:lnTo>
                    <a:pt x="133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2" name="Google Shape;8555;p57">
              <a:extLst>
                <a:ext uri="{FF2B5EF4-FFF2-40B4-BE49-F238E27FC236}">
                  <a16:creationId xmlns="" xmlns:a16="http://schemas.microsoft.com/office/drawing/2014/main" id="{C84E3688-1749-14A2-48B7-7560F02D19E3}"/>
                </a:ext>
              </a:extLst>
            </p:cNvPr>
            <p:cNvSpPr/>
            <p:nvPr/>
          </p:nvSpPr>
          <p:spPr>
            <a:xfrm>
              <a:off x="5534950" y="676575"/>
              <a:ext cx="302925" cy="125300"/>
            </a:xfrm>
            <a:custGeom>
              <a:avLst/>
              <a:gdLst/>
              <a:ahLst/>
              <a:cxnLst/>
              <a:rect l="l" t="t" r="r" b="b"/>
              <a:pathLst>
                <a:path w="12117" h="5012" extrusionOk="0">
                  <a:moveTo>
                    <a:pt x="9256" y="0"/>
                  </a:moveTo>
                  <a:lnTo>
                    <a:pt x="1" y="5012"/>
                  </a:lnTo>
                  <a:lnTo>
                    <a:pt x="12117" y="337"/>
                  </a:lnTo>
                  <a:lnTo>
                    <a:pt x="9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3" name="Google Shape;8556;p57">
              <a:extLst>
                <a:ext uri="{FF2B5EF4-FFF2-40B4-BE49-F238E27FC236}">
                  <a16:creationId xmlns="" xmlns:a16="http://schemas.microsoft.com/office/drawing/2014/main" id="{14A8E454-6FEE-4E8B-BE28-1086F83EE8C7}"/>
                </a:ext>
              </a:extLst>
            </p:cNvPr>
            <p:cNvSpPr/>
            <p:nvPr/>
          </p:nvSpPr>
          <p:spPr>
            <a:xfrm>
              <a:off x="6043275" y="470575"/>
              <a:ext cx="989750" cy="957925"/>
            </a:xfrm>
            <a:custGeom>
              <a:avLst/>
              <a:gdLst/>
              <a:ahLst/>
              <a:cxnLst/>
              <a:rect l="l" t="t" r="r" b="b"/>
              <a:pathLst>
                <a:path w="39590" h="38317" fill="none" extrusionOk="0">
                  <a:moveTo>
                    <a:pt x="1" y="8795"/>
                  </a:moveTo>
                  <a:cubicBezTo>
                    <a:pt x="39589" y="1"/>
                    <a:pt x="27548" y="32102"/>
                    <a:pt x="9861" y="38317"/>
                  </a:cubicBezTo>
                </a:path>
              </a:pathLst>
            </a:custGeom>
            <a:noFill/>
            <a:ln w="10500" cap="rnd" cmpd="sng">
              <a:solidFill>
                <a:srgbClr val="FFFFFF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defRPr/>
              </a:pPr>
              <a:endParaRPr sz="2400" kern="0">
                <a:solidFill>
                  <a:sysClr val="windowText" lastClr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744" name="Google Shape;2875;p41">
            <a:extLst>
              <a:ext uri="{FF2B5EF4-FFF2-40B4-BE49-F238E27FC236}">
                <a16:creationId xmlns="" xmlns:a16="http://schemas.microsoft.com/office/drawing/2014/main" id="{8C25160B-5701-1307-FEB2-3C3E67673164}"/>
              </a:ext>
            </a:extLst>
          </p:cNvPr>
          <p:cNvGrpSpPr/>
          <p:nvPr/>
        </p:nvGrpSpPr>
        <p:grpSpPr>
          <a:xfrm flipH="1">
            <a:off x="247317" y="2359928"/>
            <a:ext cx="2280993" cy="4429501"/>
            <a:chOff x="3776600" y="1130625"/>
            <a:chExt cx="1772425" cy="3441904"/>
          </a:xfrm>
        </p:grpSpPr>
        <p:sp>
          <p:nvSpPr>
            <p:cNvPr id="4745" name="Google Shape;2876;p41">
              <a:extLst>
                <a:ext uri="{FF2B5EF4-FFF2-40B4-BE49-F238E27FC236}">
                  <a16:creationId xmlns="" xmlns:a16="http://schemas.microsoft.com/office/drawing/2014/main" id="{7B3CC980-3819-46FE-B9E1-000A8BE51153}"/>
                </a:ext>
              </a:extLst>
            </p:cNvPr>
            <p:cNvSpPr/>
            <p:nvPr/>
          </p:nvSpPr>
          <p:spPr>
            <a:xfrm>
              <a:off x="4930200" y="1317250"/>
              <a:ext cx="618825" cy="520675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6" name="Google Shape;2877;p41">
              <a:extLst>
                <a:ext uri="{FF2B5EF4-FFF2-40B4-BE49-F238E27FC236}">
                  <a16:creationId xmlns="" xmlns:a16="http://schemas.microsoft.com/office/drawing/2014/main" id="{EBACD6E6-365F-CACF-7CCF-D562C93A1E1A}"/>
                </a:ext>
              </a:extLst>
            </p:cNvPr>
            <p:cNvSpPr/>
            <p:nvPr/>
          </p:nvSpPr>
          <p:spPr>
            <a:xfrm>
              <a:off x="4049364" y="4260800"/>
              <a:ext cx="1340425" cy="311729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7" name="Google Shape;2878;p41">
              <a:extLst>
                <a:ext uri="{FF2B5EF4-FFF2-40B4-BE49-F238E27FC236}">
                  <a16:creationId xmlns="" xmlns:a16="http://schemas.microsoft.com/office/drawing/2014/main" id="{9A2F03FF-554F-D25D-C0D7-BF46CB1940B9}"/>
                </a:ext>
              </a:extLst>
            </p:cNvPr>
            <p:cNvSpPr/>
            <p:nvPr/>
          </p:nvSpPr>
          <p:spPr>
            <a:xfrm>
              <a:off x="4289025" y="2384775"/>
              <a:ext cx="998875" cy="963250"/>
            </a:xfrm>
            <a:custGeom>
              <a:avLst/>
              <a:gdLst/>
              <a:ahLst/>
              <a:cxnLst/>
              <a:rect l="l" t="t" r="r" b="b"/>
              <a:pathLst>
                <a:path w="39955" h="38530" extrusionOk="0">
                  <a:moveTo>
                    <a:pt x="15335" y="0"/>
                  </a:moveTo>
                  <a:cubicBezTo>
                    <a:pt x="7356" y="0"/>
                    <a:pt x="5137" y="4152"/>
                    <a:pt x="5137" y="4152"/>
                  </a:cubicBezTo>
                  <a:cubicBezTo>
                    <a:pt x="2831" y="7165"/>
                    <a:pt x="1" y="33232"/>
                    <a:pt x="3744" y="36633"/>
                  </a:cubicBezTo>
                  <a:cubicBezTo>
                    <a:pt x="5268" y="37999"/>
                    <a:pt x="9506" y="38529"/>
                    <a:pt x="14354" y="38529"/>
                  </a:cubicBezTo>
                  <a:cubicBezTo>
                    <a:pt x="21491" y="38529"/>
                    <a:pt x="29948" y="37381"/>
                    <a:pt x="33006" y="36062"/>
                  </a:cubicBezTo>
                  <a:cubicBezTo>
                    <a:pt x="38142" y="33871"/>
                    <a:pt x="35038" y="18190"/>
                    <a:pt x="35038" y="18190"/>
                  </a:cubicBezTo>
                  <a:lnTo>
                    <a:pt x="35038" y="18190"/>
                  </a:lnTo>
                  <a:cubicBezTo>
                    <a:pt x="35242" y="18197"/>
                    <a:pt x="35435" y="18201"/>
                    <a:pt x="35618" y="18201"/>
                  </a:cubicBezTo>
                  <a:cubicBezTo>
                    <a:pt x="39954" y="18201"/>
                    <a:pt x="38437" y="16169"/>
                    <a:pt x="36772" y="14241"/>
                  </a:cubicBezTo>
                  <a:cubicBezTo>
                    <a:pt x="35038" y="12233"/>
                    <a:pt x="33463" y="5796"/>
                    <a:pt x="31728" y="4152"/>
                  </a:cubicBezTo>
                  <a:cubicBezTo>
                    <a:pt x="29993" y="2486"/>
                    <a:pt x="27597" y="1025"/>
                    <a:pt x="17690" y="112"/>
                  </a:cubicBezTo>
                  <a:cubicBezTo>
                    <a:pt x="16854" y="35"/>
                    <a:pt x="16070" y="0"/>
                    <a:pt x="15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8" name="Google Shape;2879;p41">
              <a:extLst>
                <a:ext uri="{FF2B5EF4-FFF2-40B4-BE49-F238E27FC236}">
                  <a16:creationId xmlns="" xmlns:a16="http://schemas.microsoft.com/office/drawing/2014/main" id="{3CF3DEC4-FD0C-8A1C-E57C-D8024A169D7F}"/>
                </a:ext>
              </a:extLst>
            </p:cNvPr>
            <p:cNvSpPr/>
            <p:nvPr/>
          </p:nvSpPr>
          <p:spPr>
            <a:xfrm>
              <a:off x="4288475" y="2438150"/>
              <a:ext cx="873650" cy="909825"/>
            </a:xfrm>
            <a:custGeom>
              <a:avLst/>
              <a:gdLst/>
              <a:ahLst/>
              <a:cxnLst/>
              <a:rect l="l" t="t" r="r" b="b"/>
              <a:pathLst>
                <a:path w="34946" h="36393" extrusionOk="0">
                  <a:moveTo>
                    <a:pt x="13457" y="0"/>
                  </a:moveTo>
                  <a:cubicBezTo>
                    <a:pt x="10864" y="0"/>
                    <a:pt x="8389" y="213"/>
                    <a:pt x="6597" y="420"/>
                  </a:cubicBezTo>
                  <a:cubicBezTo>
                    <a:pt x="5547" y="1287"/>
                    <a:pt x="5159" y="2017"/>
                    <a:pt x="5159" y="2017"/>
                  </a:cubicBezTo>
                  <a:cubicBezTo>
                    <a:pt x="2853" y="5030"/>
                    <a:pt x="0" y="31097"/>
                    <a:pt x="3766" y="34498"/>
                  </a:cubicBezTo>
                  <a:cubicBezTo>
                    <a:pt x="4131" y="34817"/>
                    <a:pt x="4656" y="35091"/>
                    <a:pt x="5295" y="35320"/>
                  </a:cubicBezTo>
                  <a:cubicBezTo>
                    <a:pt x="8149" y="35981"/>
                    <a:pt x="11413" y="36278"/>
                    <a:pt x="14654" y="36392"/>
                  </a:cubicBezTo>
                  <a:cubicBezTo>
                    <a:pt x="21045" y="36369"/>
                    <a:pt x="28440" y="35434"/>
                    <a:pt x="32047" y="34292"/>
                  </a:cubicBezTo>
                  <a:cubicBezTo>
                    <a:pt x="34946" y="30024"/>
                    <a:pt x="31316" y="13248"/>
                    <a:pt x="30654" y="8523"/>
                  </a:cubicBezTo>
                  <a:cubicBezTo>
                    <a:pt x="29924" y="3296"/>
                    <a:pt x="27619" y="2657"/>
                    <a:pt x="20931" y="831"/>
                  </a:cubicBezTo>
                  <a:cubicBezTo>
                    <a:pt x="18687" y="207"/>
                    <a:pt x="16014" y="0"/>
                    <a:pt x="13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49" name="Google Shape;2880;p41">
              <a:extLst>
                <a:ext uri="{FF2B5EF4-FFF2-40B4-BE49-F238E27FC236}">
                  <a16:creationId xmlns="" xmlns:a16="http://schemas.microsoft.com/office/drawing/2014/main" id="{FF4E2EFA-D57A-7E9B-8562-D46537310A9B}"/>
                </a:ext>
              </a:extLst>
            </p:cNvPr>
            <p:cNvSpPr/>
            <p:nvPr/>
          </p:nvSpPr>
          <p:spPr>
            <a:xfrm>
              <a:off x="4780350" y="2496925"/>
              <a:ext cx="459950" cy="837925"/>
            </a:xfrm>
            <a:custGeom>
              <a:avLst/>
              <a:gdLst/>
              <a:ahLst/>
              <a:cxnLst/>
              <a:rect l="l" t="t" r="r" b="b"/>
              <a:pathLst>
                <a:path w="18398" h="33517" extrusionOk="0">
                  <a:moveTo>
                    <a:pt x="8547" y="0"/>
                  </a:moveTo>
                  <a:cubicBezTo>
                    <a:pt x="7323" y="0"/>
                    <a:pt x="6185" y="590"/>
                    <a:pt x="5250" y="2040"/>
                  </a:cubicBezTo>
                  <a:cubicBezTo>
                    <a:pt x="3721" y="4437"/>
                    <a:pt x="0" y="25710"/>
                    <a:pt x="2808" y="31097"/>
                  </a:cubicBezTo>
                  <a:cubicBezTo>
                    <a:pt x="3242" y="31919"/>
                    <a:pt x="3561" y="32740"/>
                    <a:pt x="3812" y="33516"/>
                  </a:cubicBezTo>
                  <a:cubicBezTo>
                    <a:pt x="4314" y="33471"/>
                    <a:pt x="4817" y="33402"/>
                    <a:pt x="5296" y="33334"/>
                  </a:cubicBezTo>
                  <a:lnTo>
                    <a:pt x="5342" y="33334"/>
                  </a:lnTo>
                  <a:cubicBezTo>
                    <a:pt x="5844" y="33265"/>
                    <a:pt x="6323" y="33197"/>
                    <a:pt x="6780" y="33128"/>
                  </a:cubicBezTo>
                  <a:lnTo>
                    <a:pt x="6802" y="33128"/>
                  </a:lnTo>
                  <a:cubicBezTo>
                    <a:pt x="7031" y="33105"/>
                    <a:pt x="7259" y="33060"/>
                    <a:pt x="7464" y="33037"/>
                  </a:cubicBezTo>
                  <a:cubicBezTo>
                    <a:pt x="7487" y="33037"/>
                    <a:pt x="7487" y="33014"/>
                    <a:pt x="7510" y="33014"/>
                  </a:cubicBezTo>
                  <a:cubicBezTo>
                    <a:pt x="7944" y="32946"/>
                    <a:pt x="8377" y="32877"/>
                    <a:pt x="8788" y="32809"/>
                  </a:cubicBezTo>
                  <a:cubicBezTo>
                    <a:pt x="8811" y="32786"/>
                    <a:pt x="8857" y="32786"/>
                    <a:pt x="8879" y="32786"/>
                  </a:cubicBezTo>
                  <a:cubicBezTo>
                    <a:pt x="9062" y="32740"/>
                    <a:pt x="9245" y="32717"/>
                    <a:pt x="9427" y="32672"/>
                  </a:cubicBezTo>
                  <a:lnTo>
                    <a:pt x="9473" y="32672"/>
                  </a:lnTo>
                  <a:cubicBezTo>
                    <a:pt x="9656" y="32626"/>
                    <a:pt x="9861" y="32581"/>
                    <a:pt x="10044" y="32558"/>
                  </a:cubicBezTo>
                  <a:cubicBezTo>
                    <a:pt x="10066" y="32535"/>
                    <a:pt x="10089" y="32535"/>
                    <a:pt x="10135" y="32535"/>
                  </a:cubicBezTo>
                  <a:cubicBezTo>
                    <a:pt x="10272" y="32489"/>
                    <a:pt x="10432" y="32466"/>
                    <a:pt x="10569" y="32421"/>
                  </a:cubicBezTo>
                  <a:cubicBezTo>
                    <a:pt x="10614" y="32421"/>
                    <a:pt x="10637" y="32421"/>
                    <a:pt x="10683" y="32398"/>
                  </a:cubicBezTo>
                  <a:cubicBezTo>
                    <a:pt x="10865" y="32375"/>
                    <a:pt x="11025" y="32329"/>
                    <a:pt x="11185" y="32284"/>
                  </a:cubicBezTo>
                  <a:lnTo>
                    <a:pt x="11208" y="32284"/>
                  </a:lnTo>
                  <a:cubicBezTo>
                    <a:pt x="11345" y="32238"/>
                    <a:pt x="11504" y="32192"/>
                    <a:pt x="11641" y="32170"/>
                  </a:cubicBezTo>
                  <a:cubicBezTo>
                    <a:pt x="11687" y="32147"/>
                    <a:pt x="11710" y="32147"/>
                    <a:pt x="11755" y="32124"/>
                  </a:cubicBezTo>
                  <a:cubicBezTo>
                    <a:pt x="11870" y="32101"/>
                    <a:pt x="11984" y="32056"/>
                    <a:pt x="12098" y="32033"/>
                  </a:cubicBezTo>
                  <a:cubicBezTo>
                    <a:pt x="12121" y="32010"/>
                    <a:pt x="12166" y="32010"/>
                    <a:pt x="12189" y="32010"/>
                  </a:cubicBezTo>
                  <a:cubicBezTo>
                    <a:pt x="12326" y="31964"/>
                    <a:pt x="12463" y="31919"/>
                    <a:pt x="12577" y="31873"/>
                  </a:cubicBezTo>
                  <a:cubicBezTo>
                    <a:pt x="12600" y="31873"/>
                    <a:pt x="12646" y="31850"/>
                    <a:pt x="12668" y="31850"/>
                  </a:cubicBezTo>
                  <a:cubicBezTo>
                    <a:pt x="12760" y="31827"/>
                    <a:pt x="12851" y="31782"/>
                    <a:pt x="12942" y="31759"/>
                  </a:cubicBezTo>
                  <a:cubicBezTo>
                    <a:pt x="12988" y="31736"/>
                    <a:pt x="13011" y="31736"/>
                    <a:pt x="13034" y="31713"/>
                  </a:cubicBezTo>
                  <a:cubicBezTo>
                    <a:pt x="13148" y="31667"/>
                    <a:pt x="13262" y="31622"/>
                    <a:pt x="13353" y="31576"/>
                  </a:cubicBezTo>
                  <a:cubicBezTo>
                    <a:pt x="13467" y="31531"/>
                    <a:pt x="13581" y="31485"/>
                    <a:pt x="13696" y="31416"/>
                  </a:cubicBezTo>
                  <a:cubicBezTo>
                    <a:pt x="13741" y="31394"/>
                    <a:pt x="13787" y="31371"/>
                    <a:pt x="13810" y="31348"/>
                  </a:cubicBezTo>
                  <a:cubicBezTo>
                    <a:pt x="13833" y="31348"/>
                    <a:pt x="13833" y="31325"/>
                    <a:pt x="13833" y="31325"/>
                  </a:cubicBezTo>
                  <a:cubicBezTo>
                    <a:pt x="15339" y="30321"/>
                    <a:pt x="16001" y="27993"/>
                    <a:pt x="16229" y="25345"/>
                  </a:cubicBezTo>
                  <a:cubicBezTo>
                    <a:pt x="16252" y="24980"/>
                    <a:pt x="16275" y="24637"/>
                    <a:pt x="16298" y="24272"/>
                  </a:cubicBezTo>
                  <a:cubicBezTo>
                    <a:pt x="16298" y="24226"/>
                    <a:pt x="16298" y="24158"/>
                    <a:pt x="16298" y="24090"/>
                  </a:cubicBezTo>
                  <a:cubicBezTo>
                    <a:pt x="16321" y="23793"/>
                    <a:pt x="16321" y="23496"/>
                    <a:pt x="16321" y="23176"/>
                  </a:cubicBezTo>
                  <a:cubicBezTo>
                    <a:pt x="16321" y="23085"/>
                    <a:pt x="16321" y="22994"/>
                    <a:pt x="16321" y="22903"/>
                  </a:cubicBezTo>
                  <a:cubicBezTo>
                    <a:pt x="16321" y="22583"/>
                    <a:pt x="16321" y="22286"/>
                    <a:pt x="16298" y="21990"/>
                  </a:cubicBezTo>
                  <a:cubicBezTo>
                    <a:pt x="16298" y="21921"/>
                    <a:pt x="16298" y="21875"/>
                    <a:pt x="16298" y="21830"/>
                  </a:cubicBezTo>
                  <a:cubicBezTo>
                    <a:pt x="16275" y="21465"/>
                    <a:pt x="16275" y="21122"/>
                    <a:pt x="16252" y="20757"/>
                  </a:cubicBezTo>
                  <a:cubicBezTo>
                    <a:pt x="16252" y="20757"/>
                    <a:pt x="16252" y="20734"/>
                    <a:pt x="16252" y="20734"/>
                  </a:cubicBezTo>
                  <a:cubicBezTo>
                    <a:pt x="16184" y="19502"/>
                    <a:pt x="15727" y="18155"/>
                    <a:pt x="15887" y="16922"/>
                  </a:cubicBezTo>
                  <a:cubicBezTo>
                    <a:pt x="15636" y="15005"/>
                    <a:pt x="15385" y="13704"/>
                    <a:pt x="15385" y="13704"/>
                  </a:cubicBezTo>
                  <a:lnTo>
                    <a:pt x="15385" y="13704"/>
                  </a:lnTo>
                  <a:cubicBezTo>
                    <a:pt x="15566" y="13709"/>
                    <a:pt x="15739" y="13712"/>
                    <a:pt x="15903" y="13712"/>
                  </a:cubicBezTo>
                  <a:cubicBezTo>
                    <a:pt x="17209" y="13712"/>
                    <a:pt x="17992" y="13552"/>
                    <a:pt x="18398" y="13248"/>
                  </a:cubicBezTo>
                  <a:cubicBezTo>
                    <a:pt x="18032" y="12814"/>
                    <a:pt x="17530" y="12426"/>
                    <a:pt x="17302" y="12129"/>
                  </a:cubicBezTo>
                  <a:cubicBezTo>
                    <a:pt x="16572" y="11262"/>
                    <a:pt x="15841" y="10372"/>
                    <a:pt x="15339" y="9322"/>
                  </a:cubicBezTo>
                  <a:cubicBezTo>
                    <a:pt x="13992" y="6423"/>
                    <a:pt x="14312" y="2314"/>
                    <a:pt x="10957" y="648"/>
                  </a:cubicBezTo>
                  <a:cubicBezTo>
                    <a:pt x="10140" y="239"/>
                    <a:pt x="9326" y="0"/>
                    <a:pt x="85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0" name="Google Shape;2881;p41">
              <a:extLst>
                <a:ext uri="{FF2B5EF4-FFF2-40B4-BE49-F238E27FC236}">
                  <a16:creationId xmlns="" xmlns:a16="http://schemas.microsoft.com/office/drawing/2014/main" id="{1584B3B2-62E4-F43A-D97A-22100C5A8389}"/>
                </a:ext>
              </a:extLst>
            </p:cNvPr>
            <p:cNvSpPr/>
            <p:nvPr/>
          </p:nvSpPr>
          <p:spPr>
            <a:xfrm>
              <a:off x="5077075" y="2527950"/>
              <a:ext cx="163225" cy="311750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1621"/>
                    <a:pt x="2511" y="6894"/>
                    <a:pt x="2694" y="8948"/>
                  </a:cubicBezTo>
                  <a:cubicBezTo>
                    <a:pt x="2808" y="10295"/>
                    <a:pt x="3265" y="11641"/>
                    <a:pt x="3607" y="12463"/>
                  </a:cubicBezTo>
                  <a:cubicBezTo>
                    <a:pt x="3765" y="12468"/>
                    <a:pt x="3917" y="12470"/>
                    <a:pt x="4063" y="12470"/>
                  </a:cubicBezTo>
                  <a:cubicBezTo>
                    <a:pt x="5341" y="12470"/>
                    <a:pt x="6119" y="12293"/>
                    <a:pt x="6529" y="12007"/>
                  </a:cubicBezTo>
                  <a:cubicBezTo>
                    <a:pt x="6163" y="11573"/>
                    <a:pt x="5661" y="11185"/>
                    <a:pt x="5433" y="10888"/>
                  </a:cubicBezTo>
                  <a:cubicBezTo>
                    <a:pt x="4703" y="10021"/>
                    <a:pt x="3972" y="9131"/>
                    <a:pt x="3470" y="8081"/>
                  </a:cubicBezTo>
                  <a:cubicBezTo>
                    <a:pt x="2260" y="5478"/>
                    <a:pt x="2374" y="1918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1" name="Google Shape;2882;p41">
              <a:extLst>
                <a:ext uri="{FF2B5EF4-FFF2-40B4-BE49-F238E27FC236}">
                  <a16:creationId xmlns="" xmlns:a16="http://schemas.microsoft.com/office/drawing/2014/main" id="{C078295F-7373-8CA0-A551-E5D012950BAE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2" name="Google Shape;2883;p41">
              <a:extLst>
                <a:ext uri="{FF2B5EF4-FFF2-40B4-BE49-F238E27FC236}">
                  <a16:creationId xmlns="" xmlns:a16="http://schemas.microsoft.com/office/drawing/2014/main" id="{5E2AA19A-B05F-7FBB-CDEB-AACC0356AC11}"/>
                </a:ext>
              </a:extLst>
            </p:cNvPr>
            <p:cNvSpPr/>
            <p:nvPr/>
          </p:nvSpPr>
          <p:spPr>
            <a:xfrm>
              <a:off x="4129250" y="2765900"/>
              <a:ext cx="291625" cy="313300"/>
            </a:xfrm>
            <a:custGeom>
              <a:avLst/>
              <a:gdLst/>
              <a:ahLst/>
              <a:cxnLst/>
              <a:rect l="l" t="t" r="r" b="b"/>
              <a:pathLst>
                <a:path w="11665" h="12532" extrusionOk="0">
                  <a:moveTo>
                    <a:pt x="4475" y="1"/>
                  </a:moveTo>
                  <a:lnTo>
                    <a:pt x="1" y="9930"/>
                  </a:lnTo>
                  <a:lnTo>
                    <a:pt x="6460" y="12532"/>
                  </a:lnTo>
                  <a:lnTo>
                    <a:pt x="11664" y="1005"/>
                  </a:lnTo>
                  <a:lnTo>
                    <a:pt x="5045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3" name="Google Shape;2884;p41">
              <a:extLst>
                <a:ext uri="{FF2B5EF4-FFF2-40B4-BE49-F238E27FC236}">
                  <a16:creationId xmlns="" xmlns:a16="http://schemas.microsoft.com/office/drawing/2014/main" id="{2C7AB472-6026-A014-ACB8-5F14C4BD5EED}"/>
                </a:ext>
              </a:extLst>
            </p:cNvPr>
            <p:cNvSpPr/>
            <p:nvPr/>
          </p:nvSpPr>
          <p:spPr>
            <a:xfrm>
              <a:off x="3776600" y="2809275"/>
              <a:ext cx="789225" cy="680200"/>
            </a:xfrm>
            <a:custGeom>
              <a:avLst/>
              <a:gdLst/>
              <a:ahLst/>
              <a:cxnLst/>
              <a:rect l="l" t="t" r="r" b="b"/>
              <a:pathLst>
                <a:path w="31569" h="27208" extrusionOk="0">
                  <a:moveTo>
                    <a:pt x="10820" y="0"/>
                  </a:moveTo>
                  <a:lnTo>
                    <a:pt x="2101" y="12326"/>
                  </a:lnTo>
                  <a:lnTo>
                    <a:pt x="1" y="17690"/>
                  </a:lnTo>
                  <a:lnTo>
                    <a:pt x="21388" y="27208"/>
                  </a:lnTo>
                  <a:lnTo>
                    <a:pt x="30495" y="15111"/>
                  </a:lnTo>
                  <a:lnTo>
                    <a:pt x="31568" y="981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4" name="Google Shape;2885;p41">
              <a:extLst>
                <a:ext uri="{FF2B5EF4-FFF2-40B4-BE49-F238E27FC236}">
                  <a16:creationId xmlns="" xmlns:a16="http://schemas.microsoft.com/office/drawing/2014/main" id="{320F4BE4-C71C-C3F3-A727-A027F7175A68}"/>
                </a:ext>
              </a:extLst>
            </p:cNvPr>
            <p:cNvSpPr/>
            <p:nvPr/>
          </p:nvSpPr>
          <p:spPr>
            <a:xfrm>
              <a:off x="3780025" y="2821825"/>
              <a:ext cx="783500" cy="667650"/>
            </a:xfrm>
            <a:custGeom>
              <a:avLst/>
              <a:gdLst/>
              <a:ahLst/>
              <a:cxnLst/>
              <a:rect l="l" t="t" r="r" b="b"/>
              <a:pathLst>
                <a:path w="31340" h="26706" extrusionOk="0">
                  <a:moveTo>
                    <a:pt x="10637" y="0"/>
                  </a:moveTo>
                  <a:lnTo>
                    <a:pt x="1918" y="12326"/>
                  </a:lnTo>
                  <a:lnTo>
                    <a:pt x="1" y="17233"/>
                  </a:lnTo>
                  <a:lnTo>
                    <a:pt x="21251" y="26706"/>
                  </a:lnTo>
                  <a:lnTo>
                    <a:pt x="30358" y="14609"/>
                  </a:lnTo>
                  <a:lnTo>
                    <a:pt x="31340" y="9792"/>
                  </a:lnTo>
                  <a:lnTo>
                    <a:pt x="1063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5" name="Google Shape;2886;p41">
              <a:extLst>
                <a:ext uri="{FF2B5EF4-FFF2-40B4-BE49-F238E27FC236}">
                  <a16:creationId xmlns="" xmlns:a16="http://schemas.microsoft.com/office/drawing/2014/main" id="{5D42D508-CAAF-E245-0B74-9921669E5BBC}"/>
                </a:ext>
              </a:extLst>
            </p:cNvPr>
            <p:cNvSpPr/>
            <p:nvPr/>
          </p:nvSpPr>
          <p:spPr>
            <a:xfrm>
              <a:off x="3783450" y="2835525"/>
              <a:ext cx="778375" cy="658525"/>
            </a:xfrm>
            <a:custGeom>
              <a:avLst/>
              <a:gdLst/>
              <a:ahLst/>
              <a:cxnLst/>
              <a:rect l="l" t="t" r="r" b="b"/>
              <a:pathLst>
                <a:path w="31135" h="26341" extrusionOk="0">
                  <a:moveTo>
                    <a:pt x="10432" y="0"/>
                  </a:moveTo>
                  <a:lnTo>
                    <a:pt x="2101" y="11801"/>
                  </a:lnTo>
                  <a:lnTo>
                    <a:pt x="1" y="16640"/>
                  </a:lnTo>
                  <a:lnTo>
                    <a:pt x="21114" y="26341"/>
                  </a:lnTo>
                  <a:lnTo>
                    <a:pt x="30199" y="14243"/>
                  </a:lnTo>
                  <a:lnTo>
                    <a:pt x="31134" y="9792"/>
                  </a:lnTo>
                  <a:lnTo>
                    <a:pt x="104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6" name="Google Shape;2887;p41">
              <a:extLst>
                <a:ext uri="{FF2B5EF4-FFF2-40B4-BE49-F238E27FC236}">
                  <a16:creationId xmlns="" xmlns:a16="http://schemas.microsoft.com/office/drawing/2014/main" id="{74C5C8F8-DBCE-1547-54A7-57054A987D2A}"/>
                </a:ext>
              </a:extLst>
            </p:cNvPr>
            <p:cNvSpPr/>
            <p:nvPr/>
          </p:nvSpPr>
          <p:spPr>
            <a:xfrm>
              <a:off x="4021400" y="2836100"/>
              <a:ext cx="540425" cy="396025"/>
            </a:xfrm>
            <a:custGeom>
              <a:avLst/>
              <a:gdLst/>
              <a:ahLst/>
              <a:cxnLst/>
              <a:rect l="l" t="t" r="r" b="b"/>
              <a:pathLst>
                <a:path w="21617" h="15841" extrusionOk="0">
                  <a:moveTo>
                    <a:pt x="982" y="0"/>
                  </a:moveTo>
                  <a:lnTo>
                    <a:pt x="1" y="4565"/>
                  </a:lnTo>
                  <a:lnTo>
                    <a:pt x="19494" y="15841"/>
                  </a:lnTo>
                  <a:lnTo>
                    <a:pt x="20681" y="14220"/>
                  </a:lnTo>
                  <a:lnTo>
                    <a:pt x="21616" y="9769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7" name="Google Shape;2888;p41">
              <a:extLst>
                <a:ext uri="{FF2B5EF4-FFF2-40B4-BE49-F238E27FC236}">
                  <a16:creationId xmlns="" xmlns:a16="http://schemas.microsoft.com/office/drawing/2014/main" id="{135036A5-7C51-BC0F-BFC9-A50ADD9E669D}"/>
                </a:ext>
              </a:extLst>
            </p:cNvPr>
            <p:cNvSpPr/>
            <p:nvPr/>
          </p:nvSpPr>
          <p:spPr>
            <a:xfrm>
              <a:off x="3776600" y="2943375"/>
              <a:ext cx="762975" cy="550675"/>
            </a:xfrm>
            <a:custGeom>
              <a:avLst/>
              <a:gdLst/>
              <a:ahLst/>
              <a:cxnLst/>
              <a:rect l="l" t="t" r="r" b="b"/>
              <a:pathLst>
                <a:path w="30519" h="22027" extrusionOk="0">
                  <a:moveTo>
                    <a:pt x="9793" y="0"/>
                  </a:moveTo>
                  <a:lnTo>
                    <a:pt x="1" y="12508"/>
                  </a:lnTo>
                  <a:lnTo>
                    <a:pt x="21388" y="22027"/>
                  </a:lnTo>
                  <a:lnTo>
                    <a:pt x="30473" y="9929"/>
                  </a:lnTo>
                  <a:lnTo>
                    <a:pt x="30518" y="9815"/>
                  </a:lnTo>
                  <a:lnTo>
                    <a:pt x="979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8" name="Google Shape;2889;p41">
              <a:extLst>
                <a:ext uri="{FF2B5EF4-FFF2-40B4-BE49-F238E27FC236}">
                  <a16:creationId xmlns="" xmlns:a16="http://schemas.microsoft.com/office/drawing/2014/main" id="{DB8C6EB5-CBC9-A808-A2B1-17E19B07C590}"/>
                </a:ext>
              </a:extLst>
            </p:cNvPr>
            <p:cNvSpPr/>
            <p:nvPr/>
          </p:nvSpPr>
          <p:spPr>
            <a:xfrm>
              <a:off x="3786300" y="2959350"/>
              <a:ext cx="745850" cy="534700"/>
            </a:xfrm>
            <a:custGeom>
              <a:avLst/>
              <a:gdLst/>
              <a:ahLst/>
              <a:cxnLst/>
              <a:rect l="l" t="t" r="r" b="b"/>
              <a:pathLst>
                <a:path w="29834" h="21388" extrusionOk="0">
                  <a:moveTo>
                    <a:pt x="9428" y="0"/>
                  </a:moveTo>
                  <a:lnTo>
                    <a:pt x="1" y="12052"/>
                  </a:lnTo>
                  <a:lnTo>
                    <a:pt x="21000" y="21388"/>
                  </a:lnTo>
                  <a:lnTo>
                    <a:pt x="29833" y="9655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59" name="Google Shape;2890;p41">
              <a:extLst>
                <a:ext uri="{FF2B5EF4-FFF2-40B4-BE49-F238E27FC236}">
                  <a16:creationId xmlns="" xmlns:a16="http://schemas.microsoft.com/office/drawing/2014/main" id="{1FF8757C-582C-50F1-0E2E-8A639363B14C}"/>
                </a:ext>
              </a:extLst>
            </p:cNvPr>
            <p:cNvSpPr/>
            <p:nvPr/>
          </p:nvSpPr>
          <p:spPr>
            <a:xfrm>
              <a:off x="3786300" y="3200725"/>
              <a:ext cx="745850" cy="293325"/>
            </a:xfrm>
            <a:custGeom>
              <a:avLst/>
              <a:gdLst/>
              <a:ahLst/>
              <a:cxnLst/>
              <a:rect l="l" t="t" r="r" b="b"/>
              <a:pathLst>
                <a:path w="29834" h="11733" extrusionOk="0">
                  <a:moveTo>
                    <a:pt x="29833" y="0"/>
                  </a:moveTo>
                  <a:lnTo>
                    <a:pt x="1" y="2397"/>
                  </a:lnTo>
                  <a:lnTo>
                    <a:pt x="21000" y="11733"/>
                  </a:lnTo>
                  <a:lnTo>
                    <a:pt x="2983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0" name="Google Shape;2891;p41">
              <a:extLst>
                <a:ext uri="{FF2B5EF4-FFF2-40B4-BE49-F238E27FC236}">
                  <a16:creationId xmlns="" xmlns:a16="http://schemas.microsoft.com/office/drawing/2014/main" id="{247EEB99-D1F7-88D3-542D-A8E553B89D38}"/>
                </a:ext>
              </a:extLst>
            </p:cNvPr>
            <p:cNvSpPr/>
            <p:nvPr/>
          </p:nvSpPr>
          <p:spPr>
            <a:xfrm>
              <a:off x="3861625" y="2851500"/>
              <a:ext cx="710475" cy="253375"/>
            </a:xfrm>
            <a:custGeom>
              <a:avLst/>
              <a:gdLst/>
              <a:ahLst/>
              <a:cxnLst/>
              <a:rect l="l" t="t" r="r" b="b"/>
              <a:pathLst>
                <a:path w="28419" h="10135" extrusionOk="0">
                  <a:moveTo>
                    <a:pt x="7191" y="0"/>
                  </a:moveTo>
                  <a:lnTo>
                    <a:pt x="1" y="10135"/>
                  </a:lnTo>
                  <a:lnTo>
                    <a:pt x="7191" y="845"/>
                  </a:lnTo>
                  <a:lnTo>
                    <a:pt x="28418" y="9838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1" name="Google Shape;2892;p41">
              <a:extLst>
                <a:ext uri="{FF2B5EF4-FFF2-40B4-BE49-F238E27FC236}">
                  <a16:creationId xmlns="" xmlns:a16="http://schemas.microsoft.com/office/drawing/2014/main" id="{1E035693-F39F-158C-E3AC-AD4BFF36EB70}"/>
                </a:ext>
              </a:extLst>
            </p:cNvPr>
            <p:cNvSpPr/>
            <p:nvPr/>
          </p:nvSpPr>
          <p:spPr>
            <a:xfrm>
              <a:off x="3921550" y="2888575"/>
              <a:ext cx="451950" cy="160950"/>
            </a:xfrm>
            <a:custGeom>
              <a:avLst/>
              <a:gdLst/>
              <a:ahLst/>
              <a:cxnLst/>
              <a:rect l="l" t="t" r="r" b="b"/>
              <a:pathLst>
                <a:path w="18078" h="6438" extrusionOk="0">
                  <a:moveTo>
                    <a:pt x="4588" y="1"/>
                  </a:moveTo>
                  <a:lnTo>
                    <a:pt x="0" y="6438"/>
                  </a:lnTo>
                  <a:lnTo>
                    <a:pt x="4565" y="526"/>
                  </a:lnTo>
                  <a:lnTo>
                    <a:pt x="18078" y="6255"/>
                  </a:lnTo>
                  <a:lnTo>
                    <a:pt x="4588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2" name="Google Shape;2893;p41">
              <a:extLst>
                <a:ext uri="{FF2B5EF4-FFF2-40B4-BE49-F238E27FC236}">
                  <a16:creationId xmlns="" xmlns:a16="http://schemas.microsoft.com/office/drawing/2014/main" id="{6E8D900E-4187-BE62-0BC0-EDB406112C4C}"/>
                </a:ext>
              </a:extLst>
            </p:cNvPr>
            <p:cNvSpPr/>
            <p:nvPr/>
          </p:nvSpPr>
          <p:spPr>
            <a:xfrm>
              <a:off x="4063075" y="2939375"/>
              <a:ext cx="482200" cy="235700"/>
            </a:xfrm>
            <a:custGeom>
              <a:avLst/>
              <a:gdLst/>
              <a:ahLst/>
              <a:cxnLst/>
              <a:rect l="l" t="t" r="r" b="b"/>
              <a:pathLst>
                <a:path w="19288" h="9428" extrusionOk="0">
                  <a:moveTo>
                    <a:pt x="0" y="0"/>
                  </a:moveTo>
                  <a:lnTo>
                    <a:pt x="19150" y="9427"/>
                  </a:lnTo>
                  <a:lnTo>
                    <a:pt x="19287" y="88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3" name="Google Shape;2894;p41">
              <a:extLst>
                <a:ext uri="{FF2B5EF4-FFF2-40B4-BE49-F238E27FC236}">
                  <a16:creationId xmlns="" xmlns:a16="http://schemas.microsoft.com/office/drawing/2014/main" id="{81E00081-5A13-C630-0B36-253B4C3B8AED}"/>
                </a:ext>
              </a:extLst>
            </p:cNvPr>
            <p:cNvSpPr/>
            <p:nvPr/>
          </p:nvSpPr>
          <p:spPr>
            <a:xfrm>
              <a:off x="3813700" y="2982750"/>
              <a:ext cx="657400" cy="258500"/>
            </a:xfrm>
            <a:custGeom>
              <a:avLst/>
              <a:gdLst/>
              <a:ahLst/>
              <a:cxnLst/>
              <a:rect l="l" t="t" r="r" b="b"/>
              <a:pathLst>
                <a:path w="26296" h="10340" extrusionOk="0">
                  <a:moveTo>
                    <a:pt x="8469" y="0"/>
                  </a:moveTo>
                  <a:lnTo>
                    <a:pt x="0" y="10340"/>
                  </a:lnTo>
                  <a:lnTo>
                    <a:pt x="8560" y="1096"/>
                  </a:lnTo>
                  <a:lnTo>
                    <a:pt x="26158" y="8354"/>
                  </a:lnTo>
                  <a:lnTo>
                    <a:pt x="26295" y="8217"/>
                  </a:lnTo>
                  <a:lnTo>
                    <a:pt x="846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4" name="Google Shape;2895;p41">
              <a:extLst>
                <a:ext uri="{FF2B5EF4-FFF2-40B4-BE49-F238E27FC236}">
                  <a16:creationId xmlns="" xmlns:a16="http://schemas.microsoft.com/office/drawing/2014/main" id="{1793ADC5-A41F-AE3B-9363-39829023D9D2}"/>
                </a:ext>
              </a:extLst>
            </p:cNvPr>
            <p:cNvSpPr/>
            <p:nvPr/>
          </p:nvSpPr>
          <p:spPr>
            <a:xfrm>
              <a:off x="3980325" y="3302375"/>
              <a:ext cx="296750" cy="175225"/>
            </a:xfrm>
            <a:custGeom>
              <a:avLst/>
              <a:gdLst/>
              <a:ahLst/>
              <a:cxnLst/>
              <a:rect l="l" t="t" r="r" b="b"/>
              <a:pathLst>
                <a:path w="11870" h="7009" extrusionOk="0">
                  <a:moveTo>
                    <a:pt x="7345" y="1"/>
                  </a:moveTo>
                  <a:cubicBezTo>
                    <a:pt x="6475" y="1"/>
                    <a:pt x="5704" y="514"/>
                    <a:pt x="5045" y="1253"/>
                  </a:cubicBezTo>
                  <a:cubicBezTo>
                    <a:pt x="4588" y="1732"/>
                    <a:pt x="4155" y="2280"/>
                    <a:pt x="3812" y="2850"/>
                  </a:cubicBezTo>
                  <a:cubicBezTo>
                    <a:pt x="3616" y="3217"/>
                    <a:pt x="3390" y="3425"/>
                    <a:pt x="3125" y="3425"/>
                  </a:cubicBezTo>
                  <a:cubicBezTo>
                    <a:pt x="2928" y="3425"/>
                    <a:pt x="2709" y="3309"/>
                    <a:pt x="2465" y="3056"/>
                  </a:cubicBezTo>
                  <a:cubicBezTo>
                    <a:pt x="2077" y="2645"/>
                    <a:pt x="1552" y="2189"/>
                    <a:pt x="913" y="2143"/>
                  </a:cubicBezTo>
                  <a:cubicBezTo>
                    <a:pt x="888" y="2141"/>
                    <a:pt x="863" y="2141"/>
                    <a:pt x="838" y="2141"/>
                  </a:cubicBezTo>
                  <a:cubicBezTo>
                    <a:pt x="464" y="2141"/>
                    <a:pt x="179" y="2305"/>
                    <a:pt x="114" y="2691"/>
                  </a:cubicBezTo>
                  <a:cubicBezTo>
                    <a:pt x="0" y="3535"/>
                    <a:pt x="822" y="4403"/>
                    <a:pt x="1347" y="4905"/>
                  </a:cubicBezTo>
                  <a:cubicBezTo>
                    <a:pt x="2077" y="5635"/>
                    <a:pt x="2762" y="6114"/>
                    <a:pt x="3721" y="6480"/>
                  </a:cubicBezTo>
                  <a:cubicBezTo>
                    <a:pt x="4574" y="6787"/>
                    <a:pt x="5561" y="7009"/>
                    <a:pt x="6519" y="7009"/>
                  </a:cubicBezTo>
                  <a:cubicBezTo>
                    <a:pt x="7764" y="7009"/>
                    <a:pt x="8960" y="6635"/>
                    <a:pt x="9747" y="5589"/>
                  </a:cubicBezTo>
                  <a:cubicBezTo>
                    <a:pt x="9747" y="5589"/>
                    <a:pt x="11870" y="2029"/>
                    <a:pt x="8491" y="294"/>
                  </a:cubicBezTo>
                  <a:cubicBezTo>
                    <a:pt x="8093" y="91"/>
                    <a:pt x="7710" y="1"/>
                    <a:pt x="7345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5" name="Google Shape;2896;p41">
              <a:extLst>
                <a:ext uri="{FF2B5EF4-FFF2-40B4-BE49-F238E27FC236}">
                  <a16:creationId xmlns="" xmlns:a16="http://schemas.microsoft.com/office/drawing/2014/main" id="{97989C11-7226-1695-F9E4-F5969BBBEDB1}"/>
                </a:ext>
              </a:extLst>
            </p:cNvPr>
            <p:cNvSpPr/>
            <p:nvPr/>
          </p:nvSpPr>
          <p:spPr>
            <a:xfrm>
              <a:off x="4055650" y="3303425"/>
              <a:ext cx="115850" cy="121625"/>
            </a:xfrm>
            <a:custGeom>
              <a:avLst/>
              <a:gdLst/>
              <a:ahLst/>
              <a:cxnLst/>
              <a:rect l="l" t="t" r="r" b="b"/>
              <a:pathLst>
                <a:path w="4634" h="4865" extrusionOk="0">
                  <a:moveTo>
                    <a:pt x="3447" y="1"/>
                  </a:moveTo>
                  <a:cubicBezTo>
                    <a:pt x="3241" y="47"/>
                    <a:pt x="3150" y="92"/>
                    <a:pt x="3150" y="92"/>
                  </a:cubicBezTo>
                  <a:cubicBezTo>
                    <a:pt x="3150" y="92"/>
                    <a:pt x="3036" y="138"/>
                    <a:pt x="2899" y="229"/>
                  </a:cubicBezTo>
                  <a:cubicBezTo>
                    <a:pt x="2739" y="343"/>
                    <a:pt x="2557" y="503"/>
                    <a:pt x="2374" y="709"/>
                  </a:cubicBezTo>
                  <a:cubicBezTo>
                    <a:pt x="1963" y="1142"/>
                    <a:pt x="1598" y="1781"/>
                    <a:pt x="1187" y="2375"/>
                  </a:cubicBezTo>
                  <a:cubicBezTo>
                    <a:pt x="936" y="2717"/>
                    <a:pt x="662" y="3128"/>
                    <a:pt x="366" y="3448"/>
                  </a:cubicBezTo>
                  <a:cubicBezTo>
                    <a:pt x="229" y="3585"/>
                    <a:pt x="114" y="3721"/>
                    <a:pt x="0" y="3858"/>
                  </a:cubicBezTo>
                  <a:cubicBezTo>
                    <a:pt x="206" y="3699"/>
                    <a:pt x="434" y="3562"/>
                    <a:pt x="639" y="3425"/>
                  </a:cubicBezTo>
                  <a:cubicBezTo>
                    <a:pt x="845" y="3265"/>
                    <a:pt x="936" y="3037"/>
                    <a:pt x="1119" y="2854"/>
                  </a:cubicBezTo>
                  <a:cubicBezTo>
                    <a:pt x="1279" y="2649"/>
                    <a:pt x="1461" y="2535"/>
                    <a:pt x="1621" y="2329"/>
                  </a:cubicBezTo>
                  <a:cubicBezTo>
                    <a:pt x="1963" y="1873"/>
                    <a:pt x="2260" y="1393"/>
                    <a:pt x="2671" y="1005"/>
                  </a:cubicBezTo>
                  <a:cubicBezTo>
                    <a:pt x="2853" y="823"/>
                    <a:pt x="3036" y="686"/>
                    <a:pt x="3150" y="617"/>
                  </a:cubicBezTo>
                  <a:cubicBezTo>
                    <a:pt x="3264" y="549"/>
                    <a:pt x="3333" y="526"/>
                    <a:pt x="3333" y="526"/>
                  </a:cubicBezTo>
                  <a:cubicBezTo>
                    <a:pt x="3333" y="526"/>
                    <a:pt x="3401" y="480"/>
                    <a:pt x="3515" y="457"/>
                  </a:cubicBezTo>
                  <a:cubicBezTo>
                    <a:pt x="3547" y="451"/>
                    <a:pt x="3580" y="447"/>
                    <a:pt x="3614" y="447"/>
                  </a:cubicBezTo>
                  <a:cubicBezTo>
                    <a:pt x="3705" y="447"/>
                    <a:pt x="3804" y="478"/>
                    <a:pt x="3903" y="594"/>
                  </a:cubicBezTo>
                  <a:cubicBezTo>
                    <a:pt x="4018" y="731"/>
                    <a:pt x="4109" y="1028"/>
                    <a:pt x="4086" y="1348"/>
                  </a:cubicBezTo>
                  <a:cubicBezTo>
                    <a:pt x="4063" y="1667"/>
                    <a:pt x="3995" y="2010"/>
                    <a:pt x="3881" y="2329"/>
                  </a:cubicBezTo>
                  <a:cubicBezTo>
                    <a:pt x="3401" y="3676"/>
                    <a:pt x="2443" y="4840"/>
                    <a:pt x="2488" y="4863"/>
                  </a:cubicBezTo>
                  <a:cubicBezTo>
                    <a:pt x="2489" y="4864"/>
                    <a:pt x="2491" y="4864"/>
                    <a:pt x="2492" y="4864"/>
                  </a:cubicBezTo>
                  <a:cubicBezTo>
                    <a:pt x="2534" y="4864"/>
                    <a:pt x="2799" y="4616"/>
                    <a:pt x="3127" y="4201"/>
                  </a:cubicBezTo>
                  <a:cubicBezTo>
                    <a:pt x="3470" y="3767"/>
                    <a:pt x="3881" y="3151"/>
                    <a:pt x="4177" y="2443"/>
                  </a:cubicBezTo>
                  <a:cubicBezTo>
                    <a:pt x="4474" y="1758"/>
                    <a:pt x="4634" y="937"/>
                    <a:pt x="4223" y="343"/>
                  </a:cubicBezTo>
                  <a:cubicBezTo>
                    <a:pt x="4132" y="184"/>
                    <a:pt x="3972" y="92"/>
                    <a:pt x="3835" y="47"/>
                  </a:cubicBezTo>
                  <a:cubicBezTo>
                    <a:pt x="3675" y="1"/>
                    <a:pt x="3538" y="1"/>
                    <a:pt x="34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6" name="Google Shape;2897;p41">
              <a:extLst>
                <a:ext uri="{FF2B5EF4-FFF2-40B4-BE49-F238E27FC236}">
                  <a16:creationId xmlns="" xmlns:a16="http://schemas.microsoft.com/office/drawing/2014/main" id="{C138AB94-A618-7B7A-40DB-CD6E3FB4A7D4}"/>
                </a:ext>
              </a:extLst>
            </p:cNvPr>
            <p:cNvSpPr/>
            <p:nvPr/>
          </p:nvSpPr>
          <p:spPr>
            <a:xfrm>
              <a:off x="4145225" y="3299725"/>
              <a:ext cx="63950" cy="127100"/>
            </a:xfrm>
            <a:custGeom>
              <a:avLst/>
              <a:gdLst/>
              <a:ahLst/>
              <a:cxnLst/>
              <a:rect l="l" t="t" r="r" b="b"/>
              <a:pathLst>
                <a:path w="2558" h="5084" extrusionOk="0">
                  <a:moveTo>
                    <a:pt x="831" y="0"/>
                  </a:moveTo>
                  <a:cubicBezTo>
                    <a:pt x="680" y="0"/>
                    <a:pt x="538" y="25"/>
                    <a:pt x="412" y="80"/>
                  </a:cubicBezTo>
                  <a:cubicBezTo>
                    <a:pt x="229" y="126"/>
                    <a:pt x="115" y="263"/>
                    <a:pt x="69" y="354"/>
                  </a:cubicBezTo>
                  <a:cubicBezTo>
                    <a:pt x="24" y="446"/>
                    <a:pt x="1" y="491"/>
                    <a:pt x="24" y="514"/>
                  </a:cubicBezTo>
                  <a:cubicBezTo>
                    <a:pt x="25" y="515"/>
                    <a:pt x="26" y="516"/>
                    <a:pt x="28" y="516"/>
                  </a:cubicBezTo>
                  <a:cubicBezTo>
                    <a:pt x="58" y="516"/>
                    <a:pt x="175" y="305"/>
                    <a:pt x="457" y="240"/>
                  </a:cubicBezTo>
                  <a:cubicBezTo>
                    <a:pt x="515" y="227"/>
                    <a:pt x="578" y="221"/>
                    <a:pt x="645" y="221"/>
                  </a:cubicBezTo>
                  <a:cubicBezTo>
                    <a:pt x="920" y="221"/>
                    <a:pt x="1259" y="330"/>
                    <a:pt x="1553" y="514"/>
                  </a:cubicBezTo>
                  <a:cubicBezTo>
                    <a:pt x="1713" y="628"/>
                    <a:pt x="1873" y="788"/>
                    <a:pt x="1964" y="925"/>
                  </a:cubicBezTo>
                  <a:cubicBezTo>
                    <a:pt x="1987" y="948"/>
                    <a:pt x="2010" y="993"/>
                    <a:pt x="2010" y="1016"/>
                  </a:cubicBezTo>
                  <a:cubicBezTo>
                    <a:pt x="2032" y="1062"/>
                    <a:pt x="2032" y="1108"/>
                    <a:pt x="2055" y="1153"/>
                  </a:cubicBezTo>
                  <a:cubicBezTo>
                    <a:pt x="2078" y="1222"/>
                    <a:pt x="2078" y="1313"/>
                    <a:pt x="2078" y="1404"/>
                  </a:cubicBezTo>
                  <a:cubicBezTo>
                    <a:pt x="2124" y="1701"/>
                    <a:pt x="2101" y="1929"/>
                    <a:pt x="2101" y="1929"/>
                  </a:cubicBezTo>
                  <a:cubicBezTo>
                    <a:pt x="2101" y="1929"/>
                    <a:pt x="2101" y="2135"/>
                    <a:pt x="2055" y="2454"/>
                  </a:cubicBezTo>
                  <a:cubicBezTo>
                    <a:pt x="2010" y="2774"/>
                    <a:pt x="1918" y="3208"/>
                    <a:pt x="1758" y="3618"/>
                  </a:cubicBezTo>
                  <a:cubicBezTo>
                    <a:pt x="1599" y="4029"/>
                    <a:pt x="1393" y="4417"/>
                    <a:pt x="1188" y="4668"/>
                  </a:cubicBezTo>
                  <a:cubicBezTo>
                    <a:pt x="982" y="4919"/>
                    <a:pt x="777" y="5056"/>
                    <a:pt x="800" y="5079"/>
                  </a:cubicBezTo>
                  <a:cubicBezTo>
                    <a:pt x="802" y="5082"/>
                    <a:pt x="808" y="5083"/>
                    <a:pt x="816" y="5083"/>
                  </a:cubicBezTo>
                  <a:cubicBezTo>
                    <a:pt x="877" y="5083"/>
                    <a:pt x="1080" y="5004"/>
                    <a:pt x="1302" y="4782"/>
                  </a:cubicBezTo>
                  <a:cubicBezTo>
                    <a:pt x="1576" y="4554"/>
                    <a:pt x="1850" y="4166"/>
                    <a:pt x="2055" y="3755"/>
                  </a:cubicBezTo>
                  <a:cubicBezTo>
                    <a:pt x="2261" y="3322"/>
                    <a:pt x="2398" y="2865"/>
                    <a:pt x="2466" y="2523"/>
                  </a:cubicBezTo>
                  <a:cubicBezTo>
                    <a:pt x="2534" y="2180"/>
                    <a:pt x="2557" y="1929"/>
                    <a:pt x="2557" y="1929"/>
                  </a:cubicBezTo>
                  <a:cubicBezTo>
                    <a:pt x="2557" y="1929"/>
                    <a:pt x="2557" y="1701"/>
                    <a:pt x="2512" y="1336"/>
                  </a:cubicBezTo>
                  <a:cubicBezTo>
                    <a:pt x="2489" y="1245"/>
                    <a:pt x="2466" y="1153"/>
                    <a:pt x="2443" y="1039"/>
                  </a:cubicBezTo>
                  <a:cubicBezTo>
                    <a:pt x="2420" y="993"/>
                    <a:pt x="2398" y="948"/>
                    <a:pt x="2375" y="879"/>
                  </a:cubicBezTo>
                  <a:cubicBezTo>
                    <a:pt x="2352" y="811"/>
                    <a:pt x="2329" y="765"/>
                    <a:pt x="2283" y="697"/>
                  </a:cubicBezTo>
                  <a:cubicBezTo>
                    <a:pt x="2124" y="514"/>
                    <a:pt x="1918" y="354"/>
                    <a:pt x="1713" y="240"/>
                  </a:cubicBezTo>
                  <a:cubicBezTo>
                    <a:pt x="1429" y="91"/>
                    <a:pt x="1116" y="0"/>
                    <a:pt x="8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7" name="Google Shape;2898;p41">
              <a:extLst>
                <a:ext uri="{FF2B5EF4-FFF2-40B4-BE49-F238E27FC236}">
                  <a16:creationId xmlns="" xmlns:a16="http://schemas.microsoft.com/office/drawing/2014/main" id="{469CBFBC-90E8-274F-E0CB-3659770390B9}"/>
                </a:ext>
              </a:extLst>
            </p:cNvPr>
            <p:cNvSpPr/>
            <p:nvPr/>
          </p:nvSpPr>
          <p:spPr>
            <a:xfrm>
              <a:off x="4196025" y="3317275"/>
              <a:ext cx="42250" cy="110650"/>
            </a:xfrm>
            <a:custGeom>
              <a:avLst/>
              <a:gdLst/>
              <a:ahLst/>
              <a:cxnLst/>
              <a:rect l="l" t="t" r="r" b="b"/>
              <a:pathLst>
                <a:path w="1690" h="4426" extrusionOk="0">
                  <a:moveTo>
                    <a:pt x="94" y="0"/>
                  </a:moveTo>
                  <a:cubicBezTo>
                    <a:pt x="49" y="0"/>
                    <a:pt x="23" y="9"/>
                    <a:pt x="23" y="18"/>
                  </a:cubicBezTo>
                  <a:cubicBezTo>
                    <a:pt x="0" y="63"/>
                    <a:pt x="160" y="109"/>
                    <a:pt x="343" y="246"/>
                  </a:cubicBezTo>
                  <a:cubicBezTo>
                    <a:pt x="525" y="406"/>
                    <a:pt x="731" y="634"/>
                    <a:pt x="913" y="908"/>
                  </a:cubicBezTo>
                  <a:cubicBezTo>
                    <a:pt x="1073" y="1182"/>
                    <a:pt x="1187" y="1456"/>
                    <a:pt x="1210" y="1684"/>
                  </a:cubicBezTo>
                  <a:cubicBezTo>
                    <a:pt x="1256" y="1912"/>
                    <a:pt x="1233" y="2049"/>
                    <a:pt x="1233" y="2049"/>
                  </a:cubicBezTo>
                  <a:cubicBezTo>
                    <a:pt x="1233" y="2049"/>
                    <a:pt x="1233" y="2209"/>
                    <a:pt x="1210" y="2437"/>
                  </a:cubicBezTo>
                  <a:cubicBezTo>
                    <a:pt x="1187" y="2665"/>
                    <a:pt x="1096" y="2962"/>
                    <a:pt x="982" y="3259"/>
                  </a:cubicBezTo>
                  <a:cubicBezTo>
                    <a:pt x="731" y="3852"/>
                    <a:pt x="320" y="4400"/>
                    <a:pt x="388" y="4423"/>
                  </a:cubicBezTo>
                  <a:cubicBezTo>
                    <a:pt x="389" y="4425"/>
                    <a:pt x="392" y="4426"/>
                    <a:pt x="395" y="4426"/>
                  </a:cubicBezTo>
                  <a:cubicBezTo>
                    <a:pt x="459" y="4426"/>
                    <a:pt x="951" y="3984"/>
                    <a:pt x="1256" y="3396"/>
                  </a:cubicBezTo>
                  <a:cubicBezTo>
                    <a:pt x="1438" y="3099"/>
                    <a:pt x="1575" y="2779"/>
                    <a:pt x="1621" y="2506"/>
                  </a:cubicBezTo>
                  <a:cubicBezTo>
                    <a:pt x="1689" y="2232"/>
                    <a:pt x="1689" y="2049"/>
                    <a:pt x="1689" y="2049"/>
                  </a:cubicBezTo>
                  <a:cubicBezTo>
                    <a:pt x="1689" y="2049"/>
                    <a:pt x="1689" y="1866"/>
                    <a:pt x="1621" y="1593"/>
                  </a:cubicBezTo>
                  <a:cubicBezTo>
                    <a:pt x="1575" y="1319"/>
                    <a:pt x="1393" y="999"/>
                    <a:pt x="1164" y="725"/>
                  </a:cubicBezTo>
                  <a:cubicBezTo>
                    <a:pt x="959" y="451"/>
                    <a:pt x="685" y="223"/>
                    <a:pt x="434" y="109"/>
                  </a:cubicBezTo>
                  <a:cubicBezTo>
                    <a:pt x="292" y="24"/>
                    <a:pt x="168" y="0"/>
                    <a:pt x="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8" name="Google Shape;2899;p41">
              <a:extLst>
                <a:ext uri="{FF2B5EF4-FFF2-40B4-BE49-F238E27FC236}">
                  <a16:creationId xmlns="" xmlns:a16="http://schemas.microsoft.com/office/drawing/2014/main" id="{1CCF0763-16E8-98D7-4A02-6B51A282F902}"/>
                </a:ext>
              </a:extLst>
            </p:cNvPr>
            <p:cNvSpPr/>
            <p:nvPr/>
          </p:nvSpPr>
          <p:spPr>
            <a:xfrm>
              <a:off x="4176050" y="3351825"/>
              <a:ext cx="73625" cy="121875"/>
            </a:xfrm>
            <a:custGeom>
              <a:avLst/>
              <a:gdLst/>
              <a:ahLst/>
              <a:cxnLst/>
              <a:rect l="l" t="t" r="r" b="b"/>
              <a:pathLst>
                <a:path w="2945" h="4875" extrusionOk="0">
                  <a:moveTo>
                    <a:pt x="2092" y="1"/>
                  </a:moveTo>
                  <a:cubicBezTo>
                    <a:pt x="2085" y="1"/>
                    <a:pt x="2080" y="2"/>
                    <a:pt x="2078" y="5"/>
                  </a:cubicBezTo>
                  <a:cubicBezTo>
                    <a:pt x="2055" y="28"/>
                    <a:pt x="2214" y="165"/>
                    <a:pt x="2351" y="393"/>
                  </a:cubicBezTo>
                  <a:cubicBezTo>
                    <a:pt x="2511" y="621"/>
                    <a:pt x="2625" y="987"/>
                    <a:pt x="2580" y="1329"/>
                  </a:cubicBezTo>
                  <a:cubicBezTo>
                    <a:pt x="2580" y="1694"/>
                    <a:pt x="2443" y="2037"/>
                    <a:pt x="2306" y="2288"/>
                  </a:cubicBezTo>
                  <a:cubicBezTo>
                    <a:pt x="2192" y="2539"/>
                    <a:pt x="2078" y="2698"/>
                    <a:pt x="2078" y="2698"/>
                  </a:cubicBezTo>
                  <a:cubicBezTo>
                    <a:pt x="2078" y="2698"/>
                    <a:pt x="2009" y="2858"/>
                    <a:pt x="1849" y="3087"/>
                  </a:cubicBezTo>
                  <a:cubicBezTo>
                    <a:pt x="1690" y="3338"/>
                    <a:pt x="1461" y="3634"/>
                    <a:pt x="1187" y="3908"/>
                  </a:cubicBezTo>
                  <a:cubicBezTo>
                    <a:pt x="936" y="4182"/>
                    <a:pt x="640" y="4433"/>
                    <a:pt x="411" y="4593"/>
                  </a:cubicBezTo>
                  <a:cubicBezTo>
                    <a:pt x="160" y="4753"/>
                    <a:pt x="0" y="4844"/>
                    <a:pt x="0" y="4867"/>
                  </a:cubicBezTo>
                  <a:cubicBezTo>
                    <a:pt x="0" y="4872"/>
                    <a:pt x="11" y="4875"/>
                    <a:pt x="30" y="4875"/>
                  </a:cubicBezTo>
                  <a:cubicBezTo>
                    <a:pt x="96" y="4875"/>
                    <a:pt x="267" y="4841"/>
                    <a:pt x="480" y="4753"/>
                  </a:cubicBezTo>
                  <a:cubicBezTo>
                    <a:pt x="777" y="4616"/>
                    <a:pt x="1119" y="4410"/>
                    <a:pt x="1416" y="4136"/>
                  </a:cubicBezTo>
                  <a:cubicBezTo>
                    <a:pt x="1735" y="3885"/>
                    <a:pt x="2009" y="3589"/>
                    <a:pt x="2192" y="3338"/>
                  </a:cubicBezTo>
                  <a:cubicBezTo>
                    <a:pt x="2374" y="3109"/>
                    <a:pt x="2488" y="2927"/>
                    <a:pt x="2488" y="2927"/>
                  </a:cubicBezTo>
                  <a:cubicBezTo>
                    <a:pt x="2488" y="2927"/>
                    <a:pt x="2580" y="2744"/>
                    <a:pt x="2694" y="2470"/>
                  </a:cubicBezTo>
                  <a:cubicBezTo>
                    <a:pt x="2808" y="2173"/>
                    <a:pt x="2945" y="1763"/>
                    <a:pt x="2922" y="1352"/>
                  </a:cubicBezTo>
                  <a:cubicBezTo>
                    <a:pt x="2899" y="1124"/>
                    <a:pt x="2854" y="918"/>
                    <a:pt x="2785" y="736"/>
                  </a:cubicBezTo>
                  <a:cubicBezTo>
                    <a:pt x="2694" y="553"/>
                    <a:pt x="2603" y="393"/>
                    <a:pt x="2488" y="279"/>
                  </a:cubicBezTo>
                  <a:cubicBezTo>
                    <a:pt x="2308" y="78"/>
                    <a:pt x="2144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69" name="Google Shape;2900;p41">
              <a:extLst>
                <a:ext uri="{FF2B5EF4-FFF2-40B4-BE49-F238E27FC236}">
                  <a16:creationId xmlns="" xmlns:a16="http://schemas.microsoft.com/office/drawing/2014/main" id="{300F4B8F-983B-676A-7A00-DEDF860CC36B}"/>
                </a:ext>
              </a:extLst>
            </p:cNvPr>
            <p:cNvSpPr/>
            <p:nvPr/>
          </p:nvSpPr>
          <p:spPr>
            <a:xfrm>
              <a:off x="3975750" y="3349375"/>
              <a:ext cx="97600" cy="109375"/>
            </a:xfrm>
            <a:custGeom>
              <a:avLst/>
              <a:gdLst/>
              <a:ahLst/>
              <a:cxnLst/>
              <a:rect l="l" t="t" r="r" b="b"/>
              <a:pathLst>
                <a:path w="3904" h="4375" extrusionOk="0">
                  <a:moveTo>
                    <a:pt x="948" y="0"/>
                  </a:moveTo>
                  <a:cubicBezTo>
                    <a:pt x="868" y="0"/>
                    <a:pt x="788" y="12"/>
                    <a:pt x="708" y="35"/>
                  </a:cubicBezTo>
                  <a:cubicBezTo>
                    <a:pt x="549" y="80"/>
                    <a:pt x="434" y="149"/>
                    <a:pt x="320" y="240"/>
                  </a:cubicBezTo>
                  <a:cubicBezTo>
                    <a:pt x="115" y="423"/>
                    <a:pt x="46" y="674"/>
                    <a:pt x="24" y="834"/>
                  </a:cubicBezTo>
                  <a:cubicBezTo>
                    <a:pt x="1" y="993"/>
                    <a:pt x="24" y="1085"/>
                    <a:pt x="24" y="1085"/>
                  </a:cubicBezTo>
                  <a:cubicBezTo>
                    <a:pt x="24" y="1085"/>
                    <a:pt x="24" y="1153"/>
                    <a:pt x="69" y="1290"/>
                  </a:cubicBezTo>
                  <a:cubicBezTo>
                    <a:pt x="92" y="1427"/>
                    <a:pt x="161" y="1610"/>
                    <a:pt x="252" y="1815"/>
                  </a:cubicBezTo>
                  <a:cubicBezTo>
                    <a:pt x="275" y="1861"/>
                    <a:pt x="297" y="1906"/>
                    <a:pt x="320" y="1975"/>
                  </a:cubicBezTo>
                  <a:cubicBezTo>
                    <a:pt x="343" y="2020"/>
                    <a:pt x="366" y="2089"/>
                    <a:pt x="412" y="2157"/>
                  </a:cubicBezTo>
                  <a:cubicBezTo>
                    <a:pt x="480" y="2271"/>
                    <a:pt x="571" y="2363"/>
                    <a:pt x="663" y="2500"/>
                  </a:cubicBezTo>
                  <a:cubicBezTo>
                    <a:pt x="845" y="2705"/>
                    <a:pt x="1028" y="2888"/>
                    <a:pt x="1233" y="3116"/>
                  </a:cubicBezTo>
                  <a:cubicBezTo>
                    <a:pt x="1621" y="3550"/>
                    <a:pt x="2124" y="3892"/>
                    <a:pt x="2489" y="4098"/>
                  </a:cubicBezTo>
                  <a:cubicBezTo>
                    <a:pt x="2838" y="4282"/>
                    <a:pt x="3095" y="4375"/>
                    <a:pt x="3159" y="4375"/>
                  </a:cubicBezTo>
                  <a:cubicBezTo>
                    <a:pt x="3166" y="4375"/>
                    <a:pt x="3171" y="4374"/>
                    <a:pt x="3173" y="4371"/>
                  </a:cubicBezTo>
                  <a:cubicBezTo>
                    <a:pt x="3173" y="4349"/>
                    <a:pt x="2945" y="4189"/>
                    <a:pt x="2580" y="3961"/>
                  </a:cubicBezTo>
                  <a:cubicBezTo>
                    <a:pt x="2260" y="3709"/>
                    <a:pt x="1804" y="3344"/>
                    <a:pt x="1484" y="2911"/>
                  </a:cubicBezTo>
                  <a:cubicBezTo>
                    <a:pt x="1302" y="2705"/>
                    <a:pt x="1119" y="2454"/>
                    <a:pt x="959" y="2249"/>
                  </a:cubicBezTo>
                  <a:cubicBezTo>
                    <a:pt x="891" y="2135"/>
                    <a:pt x="800" y="2043"/>
                    <a:pt x="754" y="1952"/>
                  </a:cubicBezTo>
                  <a:cubicBezTo>
                    <a:pt x="731" y="1906"/>
                    <a:pt x="708" y="1861"/>
                    <a:pt x="686" y="1815"/>
                  </a:cubicBezTo>
                  <a:cubicBezTo>
                    <a:pt x="686" y="1769"/>
                    <a:pt x="663" y="1701"/>
                    <a:pt x="640" y="1655"/>
                  </a:cubicBezTo>
                  <a:cubicBezTo>
                    <a:pt x="480" y="1267"/>
                    <a:pt x="480" y="1039"/>
                    <a:pt x="480" y="1039"/>
                  </a:cubicBezTo>
                  <a:cubicBezTo>
                    <a:pt x="480" y="1039"/>
                    <a:pt x="389" y="788"/>
                    <a:pt x="617" y="560"/>
                  </a:cubicBezTo>
                  <a:cubicBezTo>
                    <a:pt x="716" y="460"/>
                    <a:pt x="850" y="395"/>
                    <a:pt x="1019" y="395"/>
                  </a:cubicBezTo>
                  <a:cubicBezTo>
                    <a:pt x="1044" y="395"/>
                    <a:pt x="1070" y="397"/>
                    <a:pt x="1096" y="400"/>
                  </a:cubicBezTo>
                  <a:cubicBezTo>
                    <a:pt x="1325" y="445"/>
                    <a:pt x="1576" y="582"/>
                    <a:pt x="1804" y="719"/>
                  </a:cubicBezTo>
                  <a:cubicBezTo>
                    <a:pt x="2260" y="1039"/>
                    <a:pt x="2740" y="1404"/>
                    <a:pt x="3196" y="1495"/>
                  </a:cubicBezTo>
                  <a:cubicBezTo>
                    <a:pt x="3292" y="1524"/>
                    <a:pt x="3384" y="1537"/>
                    <a:pt x="3466" y="1537"/>
                  </a:cubicBezTo>
                  <a:cubicBezTo>
                    <a:pt x="3581" y="1537"/>
                    <a:pt x="3678" y="1512"/>
                    <a:pt x="3744" y="1473"/>
                  </a:cubicBezTo>
                  <a:cubicBezTo>
                    <a:pt x="3858" y="1404"/>
                    <a:pt x="3904" y="1336"/>
                    <a:pt x="3904" y="1336"/>
                  </a:cubicBezTo>
                  <a:cubicBezTo>
                    <a:pt x="3902" y="1331"/>
                    <a:pt x="3897" y="1329"/>
                    <a:pt x="3889" y="1329"/>
                  </a:cubicBezTo>
                  <a:cubicBezTo>
                    <a:pt x="3847" y="1329"/>
                    <a:pt x="3725" y="1398"/>
                    <a:pt x="3542" y="1398"/>
                  </a:cubicBezTo>
                  <a:cubicBezTo>
                    <a:pt x="3455" y="1398"/>
                    <a:pt x="3354" y="1382"/>
                    <a:pt x="3242" y="1336"/>
                  </a:cubicBezTo>
                  <a:cubicBezTo>
                    <a:pt x="2854" y="1199"/>
                    <a:pt x="2443" y="834"/>
                    <a:pt x="1987" y="468"/>
                  </a:cubicBezTo>
                  <a:cubicBezTo>
                    <a:pt x="1758" y="286"/>
                    <a:pt x="1507" y="126"/>
                    <a:pt x="1188" y="35"/>
                  </a:cubicBezTo>
                  <a:cubicBezTo>
                    <a:pt x="1108" y="12"/>
                    <a:pt x="1028" y="0"/>
                    <a:pt x="9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0" name="Google Shape;2901;p41">
              <a:extLst>
                <a:ext uri="{FF2B5EF4-FFF2-40B4-BE49-F238E27FC236}">
                  <a16:creationId xmlns="" xmlns:a16="http://schemas.microsoft.com/office/drawing/2014/main" id="{A96DA1DF-E934-E583-4040-A2CB217FC9EE}"/>
                </a:ext>
              </a:extLst>
            </p:cNvPr>
            <p:cNvSpPr/>
            <p:nvPr/>
          </p:nvSpPr>
          <p:spPr>
            <a:xfrm>
              <a:off x="3981475" y="3369050"/>
              <a:ext cx="263650" cy="108550"/>
            </a:xfrm>
            <a:custGeom>
              <a:avLst/>
              <a:gdLst/>
              <a:ahLst/>
              <a:cxnLst/>
              <a:rect l="l" t="t" r="r" b="b"/>
              <a:pathLst>
                <a:path w="10546" h="4342" extrusionOk="0">
                  <a:moveTo>
                    <a:pt x="10317" y="1"/>
                  </a:moveTo>
                  <a:lnTo>
                    <a:pt x="10317" y="1"/>
                  </a:lnTo>
                  <a:cubicBezTo>
                    <a:pt x="9853" y="1232"/>
                    <a:pt x="8123" y="3069"/>
                    <a:pt x="5583" y="3069"/>
                  </a:cubicBezTo>
                  <a:cubicBezTo>
                    <a:pt x="5250" y="3069"/>
                    <a:pt x="4903" y="3037"/>
                    <a:pt x="4542" y="2968"/>
                  </a:cubicBezTo>
                  <a:cubicBezTo>
                    <a:pt x="1803" y="2443"/>
                    <a:pt x="525" y="708"/>
                    <a:pt x="68" y="115"/>
                  </a:cubicBezTo>
                  <a:lnTo>
                    <a:pt x="68" y="115"/>
                  </a:lnTo>
                  <a:cubicBezTo>
                    <a:pt x="0" y="914"/>
                    <a:pt x="799" y="1736"/>
                    <a:pt x="1301" y="2238"/>
                  </a:cubicBezTo>
                  <a:cubicBezTo>
                    <a:pt x="2031" y="2968"/>
                    <a:pt x="2716" y="3447"/>
                    <a:pt x="3675" y="3813"/>
                  </a:cubicBezTo>
                  <a:cubicBezTo>
                    <a:pt x="4528" y="4120"/>
                    <a:pt x="5515" y="4342"/>
                    <a:pt x="6473" y="4342"/>
                  </a:cubicBezTo>
                  <a:cubicBezTo>
                    <a:pt x="7718" y="4342"/>
                    <a:pt x="8914" y="3968"/>
                    <a:pt x="9701" y="2922"/>
                  </a:cubicBezTo>
                  <a:cubicBezTo>
                    <a:pt x="9701" y="2922"/>
                    <a:pt x="10545" y="1484"/>
                    <a:pt x="10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1" name="Google Shape;2902;p41">
              <a:extLst>
                <a:ext uri="{FF2B5EF4-FFF2-40B4-BE49-F238E27FC236}">
                  <a16:creationId xmlns="" xmlns:a16="http://schemas.microsoft.com/office/drawing/2014/main" id="{B4B1B858-6753-C48F-5DEB-8B48F30965B4}"/>
                </a:ext>
              </a:extLst>
            </p:cNvPr>
            <p:cNvSpPr/>
            <p:nvPr/>
          </p:nvSpPr>
          <p:spPr>
            <a:xfrm>
              <a:off x="4189175" y="2498125"/>
              <a:ext cx="281350" cy="355675"/>
            </a:xfrm>
            <a:custGeom>
              <a:avLst/>
              <a:gdLst/>
              <a:ahLst/>
              <a:cxnLst/>
              <a:rect l="l" t="t" r="r" b="b"/>
              <a:pathLst>
                <a:path w="11254" h="14227" extrusionOk="0">
                  <a:moveTo>
                    <a:pt x="8226" y="1"/>
                  </a:moveTo>
                  <a:cubicBezTo>
                    <a:pt x="7457" y="1"/>
                    <a:pt x="6674" y="267"/>
                    <a:pt x="6095" y="714"/>
                  </a:cubicBezTo>
                  <a:cubicBezTo>
                    <a:pt x="4976" y="1559"/>
                    <a:pt x="3949" y="2700"/>
                    <a:pt x="3219" y="3910"/>
                  </a:cubicBezTo>
                  <a:cubicBezTo>
                    <a:pt x="2100" y="5758"/>
                    <a:pt x="936" y="8018"/>
                    <a:pt x="0" y="10050"/>
                  </a:cubicBezTo>
                  <a:cubicBezTo>
                    <a:pt x="1461" y="11054"/>
                    <a:pt x="4725" y="13063"/>
                    <a:pt x="6506" y="14227"/>
                  </a:cubicBezTo>
                  <a:cubicBezTo>
                    <a:pt x="6825" y="13679"/>
                    <a:pt x="7122" y="13108"/>
                    <a:pt x="7419" y="12515"/>
                  </a:cubicBezTo>
                  <a:cubicBezTo>
                    <a:pt x="8514" y="10346"/>
                    <a:pt x="9473" y="8087"/>
                    <a:pt x="10066" y="5736"/>
                  </a:cubicBezTo>
                  <a:cubicBezTo>
                    <a:pt x="10386" y="4457"/>
                    <a:pt x="11253" y="2152"/>
                    <a:pt x="10363" y="988"/>
                  </a:cubicBezTo>
                  <a:cubicBezTo>
                    <a:pt x="10021" y="531"/>
                    <a:pt x="9564" y="258"/>
                    <a:pt x="9085" y="121"/>
                  </a:cubicBezTo>
                  <a:cubicBezTo>
                    <a:pt x="8809" y="39"/>
                    <a:pt x="8518" y="1"/>
                    <a:pt x="8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2" name="Google Shape;2903;p41">
              <a:extLst>
                <a:ext uri="{FF2B5EF4-FFF2-40B4-BE49-F238E27FC236}">
                  <a16:creationId xmlns="" xmlns:a16="http://schemas.microsoft.com/office/drawing/2014/main" id="{823B2C38-BFB0-BD3A-2748-D81C079B0B3A}"/>
                </a:ext>
              </a:extLst>
            </p:cNvPr>
            <p:cNvSpPr/>
            <p:nvPr/>
          </p:nvSpPr>
          <p:spPr>
            <a:xfrm>
              <a:off x="4208575" y="2718075"/>
              <a:ext cx="110150" cy="53800"/>
            </a:xfrm>
            <a:custGeom>
              <a:avLst/>
              <a:gdLst/>
              <a:ahLst/>
              <a:cxnLst/>
              <a:rect l="l" t="t" r="r" b="b"/>
              <a:pathLst>
                <a:path w="4406" h="2152" extrusionOk="0">
                  <a:moveTo>
                    <a:pt x="66" y="1"/>
                  </a:moveTo>
                  <a:cubicBezTo>
                    <a:pt x="28" y="1"/>
                    <a:pt x="5" y="7"/>
                    <a:pt x="0" y="19"/>
                  </a:cubicBezTo>
                  <a:cubicBezTo>
                    <a:pt x="0" y="65"/>
                    <a:pt x="548" y="316"/>
                    <a:pt x="1119" y="521"/>
                  </a:cubicBezTo>
                  <a:lnTo>
                    <a:pt x="2192" y="1069"/>
                  </a:lnTo>
                  <a:cubicBezTo>
                    <a:pt x="2192" y="1069"/>
                    <a:pt x="2740" y="1343"/>
                    <a:pt x="3287" y="1617"/>
                  </a:cubicBezTo>
                  <a:cubicBezTo>
                    <a:pt x="3761" y="1884"/>
                    <a:pt x="4252" y="2152"/>
                    <a:pt x="4361" y="2152"/>
                  </a:cubicBezTo>
                  <a:cubicBezTo>
                    <a:pt x="4373" y="2152"/>
                    <a:pt x="4381" y="2149"/>
                    <a:pt x="4383" y="2142"/>
                  </a:cubicBezTo>
                  <a:cubicBezTo>
                    <a:pt x="4406" y="2096"/>
                    <a:pt x="3926" y="1708"/>
                    <a:pt x="3424" y="1343"/>
                  </a:cubicBezTo>
                  <a:cubicBezTo>
                    <a:pt x="2899" y="1001"/>
                    <a:pt x="2374" y="681"/>
                    <a:pt x="2374" y="681"/>
                  </a:cubicBezTo>
                  <a:cubicBezTo>
                    <a:pt x="2374" y="681"/>
                    <a:pt x="1804" y="453"/>
                    <a:pt x="1210" y="247"/>
                  </a:cubicBezTo>
                  <a:cubicBezTo>
                    <a:pt x="724" y="116"/>
                    <a:pt x="238" y="1"/>
                    <a:pt x="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3" name="Google Shape;2904;p41">
              <a:extLst>
                <a:ext uri="{FF2B5EF4-FFF2-40B4-BE49-F238E27FC236}">
                  <a16:creationId xmlns="" xmlns:a16="http://schemas.microsoft.com/office/drawing/2014/main" id="{B61FF5D6-4F7F-6015-1A6F-544705C1E350}"/>
                </a:ext>
              </a:extLst>
            </p:cNvPr>
            <p:cNvSpPr/>
            <p:nvPr/>
          </p:nvSpPr>
          <p:spPr>
            <a:xfrm>
              <a:off x="4189175" y="2497950"/>
              <a:ext cx="281350" cy="355850"/>
            </a:xfrm>
            <a:custGeom>
              <a:avLst/>
              <a:gdLst/>
              <a:ahLst/>
              <a:cxnLst/>
              <a:rect l="l" t="t" r="r" b="b"/>
              <a:pathLst>
                <a:path w="11254" h="14234" extrusionOk="0">
                  <a:moveTo>
                    <a:pt x="8235" y="1"/>
                  </a:moveTo>
                  <a:cubicBezTo>
                    <a:pt x="7534" y="1"/>
                    <a:pt x="6820" y="235"/>
                    <a:pt x="6255" y="607"/>
                  </a:cubicBezTo>
                  <a:cubicBezTo>
                    <a:pt x="6346" y="858"/>
                    <a:pt x="6346" y="1109"/>
                    <a:pt x="6232" y="1360"/>
                  </a:cubicBezTo>
                  <a:cubicBezTo>
                    <a:pt x="5775" y="2250"/>
                    <a:pt x="3789" y="7569"/>
                    <a:pt x="2671" y="7957"/>
                  </a:cubicBezTo>
                  <a:cubicBezTo>
                    <a:pt x="2580" y="7990"/>
                    <a:pt x="2490" y="8005"/>
                    <a:pt x="2401" y="8005"/>
                  </a:cubicBezTo>
                  <a:cubicBezTo>
                    <a:pt x="1999" y="8005"/>
                    <a:pt x="1623" y="7696"/>
                    <a:pt x="1324" y="7340"/>
                  </a:cubicBezTo>
                  <a:cubicBezTo>
                    <a:pt x="1050" y="7888"/>
                    <a:pt x="776" y="8413"/>
                    <a:pt x="525" y="8938"/>
                  </a:cubicBezTo>
                  <a:cubicBezTo>
                    <a:pt x="1393" y="9440"/>
                    <a:pt x="2648" y="10262"/>
                    <a:pt x="2648" y="10719"/>
                  </a:cubicBezTo>
                  <a:cubicBezTo>
                    <a:pt x="2648" y="10829"/>
                    <a:pt x="2567" y="10875"/>
                    <a:pt x="2431" y="10875"/>
                  </a:cubicBezTo>
                  <a:cubicBezTo>
                    <a:pt x="1950" y="10875"/>
                    <a:pt x="776" y="10293"/>
                    <a:pt x="46" y="9920"/>
                  </a:cubicBezTo>
                  <a:cubicBezTo>
                    <a:pt x="23" y="9965"/>
                    <a:pt x="0" y="10011"/>
                    <a:pt x="0" y="10057"/>
                  </a:cubicBezTo>
                  <a:cubicBezTo>
                    <a:pt x="1461" y="11061"/>
                    <a:pt x="4725" y="13070"/>
                    <a:pt x="6506" y="14234"/>
                  </a:cubicBezTo>
                  <a:cubicBezTo>
                    <a:pt x="6825" y="13686"/>
                    <a:pt x="7122" y="13115"/>
                    <a:pt x="7419" y="12522"/>
                  </a:cubicBezTo>
                  <a:cubicBezTo>
                    <a:pt x="8514" y="10353"/>
                    <a:pt x="9473" y="8094"/>
                    <a:pt x="10066" y="5743"/>
                  </a:cubicBezTo>
                  <a:cubicBezTo>
                    <a:pt x="10386" y="4464"/>
                    <a:pt x="11253" y="2159"/>
                    <a:pt x="10363" y="995"/>
                  </a:cubicBezTo>
                  <a:cubicBezTo>
                    <a:pt x="10021" y="538"/>
                    <a:pt x="9564" y="265"/>
                    <a:pt x="9085" y="128"/>
                  </a:cubicBezTo>
                  <a:cubicBezTo>
                    <a:pt x="8811" y="41"/>
                    <a:pt x="8524" y="1"/>
                    <a:pt x="82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4" name="Google Shape;2905;p41">
              <a:extLst>
                <a:ext uri="{FF2B5EF4-FFF2-40B4-BE49-F238E27FC236}">
                  <a16:creationId xmlns="" xmlns:a16="http://schemas.microsoft.com/office/drawing/2014/main" id="{25BC364F-B623-57A4-0223-4895817A1C82}"/>
                </a:ext>
              </a:extLst>
            </p:cNvPr>
            <p:cNvSpPr/>
            <p:nvPr/>
          </p:nvSpPr>
          <p:spPr>
            <a:xfrm>
              <a:off x="4266200" y="2463300"/>
              <a:ext cx="422300" cy="733675"/>
            </a:xfrm>
            <a:custGeom>
              <a:avLst/>
              <a:gdLst/>
              <a:ahLst/>
              <a:cxnLst/>
              <a:rect l="l" t="t" r="r" b="b"/>
              <a:pathLst>
                <a:path w="16892" h="29347" extrusionOk="0">
                  <a:moveTo>
                    <a:pt x="10350" y="0"/>
                  </a:moveTo>
                  <a:cubicBezTo>
                    <a:pt x="5843" y="0"/>
                    <a:pt x="2084" y="3630"/>
                    <a:pt x="777" y="11032"/>
                  </a:cubicBezTo>
                  <a:cubicBezTo>
                    <a:pt x="1" y="15506"/>
                    <a:pt x="777" y="19158"/>
                    <a:pt x="2557" y="23198"/>
                  </a:cubicBezTo>
                  <a:cubicBezTo>
                    <a:pt x="2945" y="24065"/>
                    <a:pt x="3881" y="24932"/>
                    <a:pt x="4475" y="25663"/>
                  </a:cubicBezTo>
                  <a:cubicBezTo>
                    <a:pt x="6263" y="27892"/>
                    <a:pt x="8884" y="29347"/>
                    <a:pt x="11786" y="29347"/>
                  </a:cubicBezTo>
                  <a:cubicBezTo>
                    <a:pt x="12032" y="29347"/>
                    <a:pt x="12281" y="29336"/>
                    <a:pt x="12532" y="29315"/>
                  </a:cubicBezTo>
                  <a:cubicBezTo>
                    <a:pt x="16892" y="28950"/>
                    <a:pt x="16800" y="26096"/>
                    <a:pt x="16800" y="26096"/>
                  </a:cubicBezTo>
                  <a:lnTo>
                    <a:pt x="13993" y="25914"/>
                  </a:lnTo>
                  <a:cubicBezTo>
                    <a:pt x="13572" y="25986"/>
                    <a:pt x="13169" y="26018"/>
                    <a:pt x="12784" y="26018"/>
                  </a:cubicBezTo>
                  <a:cubicBezTo>
                    <a:pt x="8765" y="26018"/>
                    <a:pt x="6711" y="22444"/>
                    <a:pt x="6711" y="22444"/>
                  </a:cubicBezTo>
                  <a:cubicBezTo>
                    <a:pt x="3425" y="17332"/>
                    <a:pt x="4703" y="8156"/>
                    <a:pt x="7077" y="4641"/>
                  </a:cubicBezTo>
                  <a:cubicBezTo>
                    <a:pt x="8811" y="2107"/>
                    <a:pt x="10204" y="1765"/>
                    <a:pt x="11254" y="1103"/>
                  </a:cubicBezTo>
                  <a:cubicBezTo>
                    <a:pt x="12418" y="920"/>
                    <a:pt x="12966" y="989"/>
                    <a:pt x="13696" y="623"/>
                  </a:cubicBezTo>
                  <a:cubicBezTo>
                    <a:pt x="12553" y="209"/>
                    <a:pt x="11430" y="0"/>
                    <a:pt x="103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5" name="Google Shape;2906;p41">
              <a:extLst>
                <a:ext uri="{FF2B5EF4-FFF2-40B4-BE49-F238E27FC236}">
                  <a16:creationId xmlns="" xmlns:a16="http://schemas.microsoft.com/office/drawing/2014/main" id="{AC969E42-5901-8989-D458-F392636CB1ED}"/>
                </a:ext>
              </a:extLst>
            </p:cNvPr>
            <p:cNvSpPr/>
            <p:nvPr/>
          </p:nvSpPr>
          <p:spPr>
            <a:xfrm>
              <a:off x="4340400" y="2491425"/>
              <a:ext cx="346400" cy="670125"/>
            </a:xfrm>
            <a:custGeom>
              <a:avLst/>
              <a:gdLst/>
              <a:ahLst/>
              <a:cxnLst/>
              <a:rect l="l" t="t" r="r" b="b"/>
              <a:pathLst>
                <a:path w="13856" h="26805" extrusionOk="0">
                  <a:moveTo>
                    <a:pt x="8263" y="1"/>
                  </a:moveTo>
                  <a:cubicBezTo>
                    <a:pt x="4679" y="480"/>
                    <a:pt x="1826" y="3790"/>
                    <a:pt x="731" y="10021"/>
                  </a:cubicBezTo>
                  <a:cubicBezTo>
                    <a:pt x="0" y="14107"/>
                    <a:pt x="867" y="17530"/>
                    <a:pt x="2488" y="21228"/>
                  </a:cubicBezTo>
                  <a:cubicBezTo>
                    <a:pt x="2853" y="22027"/>
                    <a:pt x="3287" y="22757"/>
                    <a:pt x="3835" y="23442"/>
                  </a:cubicBezTo>
                  <a:cubicBezTo>
                    <a:pt x="5454" y="25481"/>
                    <a:pt x="7866" y="26804"/>
                    <a:pt x="10520" y="26804"/>
                  </a:cubicBezTo>
                  <a:cubicBezTo>
                    <a:pt x="10747" y="26804"/>
                    <a:pt x="10977" y="26794"/>
                    <a:pt x="11207" y="26775"/>
                  </a:cubicBezTo>
                  <a:cubicBezTo>
                    <a:pt x="12212" y="26706"/>
                    <a:pt x="12942" y="26478"/>
                    <a:pt x="13513" y="26181"/>
                  </a:cubicBezTo>
                  <a:cubicBezTo>
                    <a:pt x="13855" y="25519"/>
                    <a:pt x="13832" y="24971"/>
                    <a:pt x="13832" y="24971"/>
                  </a:cubicBezTo>
                  <a:lnTo>
                    <a:pt x="11025" y="24789"/>
                  </a:lnTo>
                  <a:cubicBezTo>
                    <a:pt x="10604" y="24861"/>
                    <a:pt x="10201" y="24893"/>
                    <a:pt x="9816" y="24893"/>
                  </a:cubicBezTo>
                  <a:cubicBezTo>
                    <a:pt x="5797" y="24893"/>
                    <a:pt x="3743" y="21319"/>
                    <a:pt x="3743" y="21319"/>
                  </a:cubicBezTo>
                  <a:cubicBezTo>
                    <a:pt x="457" y="16207"/>
                    <a:pt x="1735" y="7031"/>
                    <a:pt x="4109" y="3516"/>
                  </a:cubicBezTo>
                  <a:cubicBezTo>
                    <a:pt x="5843" y="982"/>
                    <a:pt x="7236" y="640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6" name="Google Shape;2907;p41">
              <a:extLst>
                <a:ext uri="{FF2B5EF4-FFF2-40B4-BE49-F238E27FC236}">
                  <a16:creationId xmlns="" xmlns:a16="http://schemas.microsoft.com/office/drawing/2014/main" id="{6E292ACF-48D3-DD58-004C-C984CE164EA7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7" name="Google Shape;2908;p41">
              <a:extLst>
                <a:ext uri="{FF2B5EF4-FFF2-40B4-BE49-F238E27FC236}">
                  <a16:creationId xmlns="" xmlns:a16="http://schemas.microsoft.com/office/drawing/2014/main" id="{6B267B99-929E-F081-7766-92B81D9CF56B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8" name="Google Shape;2909;p41">
              <a:extLst>
                <a:ext uri="{FF2B5EF4-FFF2-40B4-BE49-F238E27FC236}">
                  <a16:creationId xmlns="" xmlns:a16="http://schemas.microsoft.com/office/drawing/2014/main" id="{8DA0CABB-A847-CFBA-221B-15C3B42538A1}"/>
                </a:ext>
              </a:extLst>
            </p:cNvPr>
            <p:cNvSpPr/>
            <p:nvPr/>
          </p:nvSpPr>
          <p:spPr>
            <a:xfrm>
              <a:off x="4364925" y="2506950"/>
              <a:ext cx="195750" cy="599150"/>
            </a:xfrm>
            <a:custGeom>
              <a:avLst/>
              <a:gdLst/>
              <a:ahLst/>
              <a:cxnLst/>
              <a:rect l="l" t="t" r="r" b="b"/>
              <a:pathLst>
                <a:path w="7830" h="23966" extrusionOk="0">
                  <a:moveTo>
                    <a:pt x="6879" y="1"/>
                  </a:moveTo>
                  <a:cubicBezTo>
                    <a:pt x="6500" y="1"/>
                    <a:pt x="6030" y="68"/>
                    <a:pt x="5547" y="293"/>
                  </a:cubicBezTo>
                  <a:cubicBezTo>
                    <a:pt x="4908" y="589"/>
                    <a:pt x="4246" y="1114"/>
                    <a:pt x="3653" y="1753"/>
                  </a:cubicBezTo>
                  <a:cubicBezTo>
                    <a:pt x="3059" y="2415"/>
                    <a:pt x="2534" y="3169"/>
                    <a:pt x="2078" y="3967"/>
                  </a:cubicBezTo>
                  <a:cubicBezTo>
                    <a:pt x="1621" y="4789"/>
                    <a:pt x="1233" y="5634"/>
                    <a:pt x="959" y="6478"/>
                  </a:cubicBezTo>
                  <a:cubicBezTo>
                    <a:pt x="731" y="7323"/>
                    <a:pt x="548" y="8099"/>
                    <a:pt x="411" y="8784"/>
                  </a:cubicBezTo>
                  <a:cubicBezTo>
                    <a:pt x="275" y="9446"/>
                    <a:pt x="206" y="10039"/>
                    <a:pt x="138" y="10427"/>
                  </a:cubicBezTo>
                  <a:cubicBezTo>
                    <a:pt x="115" y="10632"/>
                    <a:pt x="92" y="10792"/>
                    <a:pt x="92" y="10906"/>
                  </a:cubicBezTo>
                  <a:cubicBezTo>
                    <a:pt x="92" y="11020"/>
                    <a:pt x="69" y="11066"/>
                    <a:pt x="69" y="11066"/>
                  </a:cubicBezTo>
                  <a:cubicBezTo>
                    <a:pt x="69" y="11066"/>
                    <a:pt x="69" y="11294"/>
                    <a:pt x="46" y="11705"/>
                  </a:cubicBezTo>
                  <a:cubicBezTo>
                    <a:pt x="1" y="12116"/>
                    <a:pt x="23" y="12710"/>
                    <a:pt x="46" y="13394"/>
                  </a:cubicBezTo>
                  <a:cubicBezTo>
                    <a:pt x="115" y="14102"/>
                    <a:pt x="160" y="14924"/>
                    <a:pt x="389" y="15768"/>
                  </a:cubicBezTo>
                  <a:cubicBezTo>
                    <a:pt x="434" y="15974"/>
                    <a:pt x="480" y="16202"/>
                    <a:pt x="526" y="16407"/>
                  </a:cubicBezTo>
                  <a:cubicBezTo>
                    <a:pt x="617" y="16635"/>
                    <a:pt x="685" y="16841"/>
                    <a:pt x="754" y="17069"/>
                  </a:cubicBezTo>
                  <a:cubicBezTo>
                    <a:pt x="822" y="17275"/>
                    <a:pt x="891" y="17503"/>
                    <a:pt x="959" y="17731"/>
                  </a:cubicBezTo>
                  <a:lnTo>
                    <a:pt x="1256" y="18347"/>
                  </a:lnTo>
                  <a:cubicBezTo>
                    <a:pt x="2009" y="20059"/>
                    <a:pt x="3059" y="21611"/>
                    <a:pt x="4041" y="22593"/>
                  </a:cubicBezTo>
                  <a:cubicBezTo>
                    <a:pt x="4269" y="22844"/>
                    <a:pt x="4543" y="23027"/>
                    <a:pt x="4748" y="23232"/>
                  </a:cubicBezTo>
                  <a:cubicBezTo>
                    <a:pt x="4862" y="23300"/>
                    <a:pt x="4954" y="23392"/>
                    <a:pt x="5045" y="23460"/>
                  </a:cubicBezTo>
                  <a:cubicBezTo>
                    <a:pt x="5159" y="23529"/>
                    <a:pt x="5250" y="23597"/>
                    <a:pt x="5342" y="23666"/>
                  </a:cubicBezTo>
                  <a:cubicBezTo>
                    <a:pt x="5655" y="23854"/>
                    <a:pt x="5835" y="23965"/>
                    <a:pt x="5880" y="23965"/>
                  </a:cubicBezTo>
                  <a:cubicBezTo>
                    <a:pt x="5885" y="23965"/>
                    <a:pt x="5888" y="23964"/>
                    <a:pt x="5890" y="23962"/>
                  </a:cubicBezTo>
                  <a:cubicBezTo>
                    <a:pt x="5935" y="23917"/>
                    <a:pt x="5136" y="23415"/>
                    <a:pt x="4246" y="22410"/>
                  </a:cubicBezTo>
                  <a:cubicBezTo>
                    <a:pt x="3333" y="21406"/>
                    <a:pt x="2374" y="19854"/>
                    <a:pt x="1713" y="18165"/>
                  </a:cubicBezTo>
                  <a:lnTo>
                    <a:pt x="1439" y="17526"/>
                  </a:lnTo>
                  <a:cubicBezTo>
                    <a:pt x="1393" y="17320"/>
                    <a:pt x="1324" y="17115"/>
                    <a:pt x="1256" y="16909"/>
                  </a:cubicBezTo>
                  <a:cubicBezTo>
                    <a:pt x="1188" y="16681"/>
                    <a:pt x="1142" y="16476"/>
                    <a:pt x="1073" y="16270"/>
                  </a:cubicBezTo>
                  <a:cubicBezTo>
                    <a:pt x="1005" y="16065"/>
                    <a:pt x="982" y="15859"/>
                    <a:pt x="936" y="15654"/>
                  </a:cubicBezTo>
                  <a:cubicBezTo>
                    <a:pt x="754" y="14832"/>
                    <a:pt x="731" y="14033"/>
                    <a:pt x="685" y="13371"/>
                  </a:cubicBezTo>
                  <a:cubicBezTo>
                    <a:pt x="685" y="12687"/>
                    <a:pt x="663" y="12139"/>
                    <a:pt x="708" y="11751"/>
                  </a:cubicBezTo>
                  <a:cubicBezTo>
                    <a:pt x="754" y="11340"/>
                    <a:pt x="777" y="11135"/>
                    <a:pt x="777" y="11135"/>
                  </a:cubicBezTo>
                  <a:cubicBezTo>
                    <a:pt x="777" y="11135"/>
                    <a:pt x="777" y="11066"/>
                    <a:pt x="777" y="10975"/>
                  </a:cubicBezTo>
                  <a:cubicBezTo>
                    <a:pt x="777" y="10861"/>
                    <a:pt x="800" y="10701"/>
                    <a:pt x="822" y="10518"/>
                  </a:cubicBezTo>
                  <a:cubicBezTo>
                    <a:pt x="868" y="10130"/>
                    <a:pt x="914" y="9560"/>
                    <a:pt x="1051" y="8898"/>
                  </a:cubicBezTo>
                  <a:cubicBezTo>
                    <a:pt x="1142" y="8236"/>
                    <a:pt x="1324" y="7460"/>
                    <a:pt x="1507" y="6638"/>
                  </a:cubicBezTo>
                  <a:cubicBezTo>
                    <a:pt x="1735" y="5839"/>
                    <a:pt x="2078" y="4995"/>
                    <a:pt x="2489" y="4219"/>
                  </a:cubicBezTo>
                  <a:cubicBezTo>
                    <a:pt x="3333" y="2621"/>
                    <a:pt x="4474" y="1160"/>
                    <a:pt x="5661" y="544"/>
                  </a:cubicBezTo>
                  <a:cubicBezTo>
                    <a:pt x="6255" y="224"/>
                    <a:pt x="6803" y="156"/>
                    <a:pt x="7191" y="156"/>
                  </a:cubicBezTo>
                  <a:cubicBezTo>
                    <a:pt x="7485" y="173"/>
                    <a:pt x="7688" y="217"/>
                    <a:pt x="7768" y="217"/>
                  </a:cubicBezTo>
                  <a:cubicBezTo>
                    <a:pt x="7794" y="217"/>
                    <a:pt x="7807" y="212"/>
                    <a:pt x="7807" y="201"/>
                  </a:cubicBezTo>
                  <a:cubicBezTo>
                    <a:pt x="7830" y="201"/>
                    <a:pt x="7601" y="87"/>
                    <a:pt x="7213" y="19"/>
                  </a:cubicBezTo>
                  <a:cubicBezTo>
                    <a:pt x="7113" y="8"/>
                    <a:pt x="7001" y="1"/>
                    <a:pt x="68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79" name="Google Shape;2910;p41">
              <a:extLst>
                <a:ext uri="{FF2B5EF4-FFF2-40B4-BE49-F238E27FC236}">
                  <a16:creationId xmlns="" xmlns:a16="http://schemas.microsoft.com/office/drawing/2014/main" id="{BA1F1444-D013-462E-4C54-0768D2DC8C94}"/>
                </a:ext>
              </a:extLst>
            </p:cNvPr>
            <p:cNvSpPr/>
            <p:nvPr/>
          </p:nvSpPr>
          <p:spPr>
            <a:xfrm>
              <a:off x="4267350" y="2464150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33" y="1"/>
                  </a:moveTo>
                  <a:cubicBezTo>
                    <a:pt x="8849" y="1"/>
                    <a:pt x="8287" y="54"/>
                    <a:pt x="7670" y="201"/>
                  </a:cubicBezTo>
                  <a:cubicBezTo>
                    <a:pt x="7168" y="338"/>
                    <a:pt x="6620" y="544"/>
                    <a:pt x="6072" y="841"/>
                  </a:cubicBezTo>
                  <a:cubicBezTo>
                    <a:pt x="5547" y="1160"/>
                    <a:pt x="4999" y="1525"/>
                    <a:pt x="4520" y="1982"/>
                  </a:cubicBezTo>
                  <a:cubicBezTo>
                    <a:pt x="4041" y="2461"/>
                    <a:pt x="3584" y="2986"/>
                    <a:pt x="3173" y="3557"/>
                  </a:cubicBezTo>
                  <a:cubicBezTo>
                    <a:pt x="2785" y="4127"/>
                    <a:pt x="2420" y="4744"/>
                    <a:pt x="2100" y="5360"/>
                  </a:cubicBezTo>
                  <a:cubicBezTo>
                    <a:pt x="822" y="7916"/>
                    <a:pt x="274" y="10724"/>
                    <a:pt x="92" y="12847"/>
                  </a:cubicBezTo>
                  <a:cubicBezTo>
                    <a:pt x="0" y="13897"/>
                    <a:pt x="23" y="14787"/>
                    <a:pt x="46" y="15426"/>
                  </a:cubicBezTo>
                  <a:cubicBezTo>
                    <a:pt x="69" y="15723"/>
                    <a:pt x="92" y="15974"/>
                    <a:pt x="115" y="16133"/>
                  </a:cubicBezTo>
                  <a:cubicBezTo>
                    <a:pt x="115" y="16293"/>
                    <a:pt x="137" y="16385"/>
                    <a:pt x="137" y="16385"/>
                  </a:cubicBezTo>
                  <a:cubicBezTo>
                    <a:pt x="137" y="16385"/>
                    <a:pt x="137" y="16476"/>
                    <a:pt x="160" y="16636"/>
                  </a:cubicBezTo>
                  <a:cubicBezTo>
                    <a:pt x="183" y="16818"/>
                    <a:pt x="229" y="17046"/>
                    <a:pt x="274" y="17366"/>
                  </a:cubicBezTo>
                  <a:cubicBezTo>
                    <a:pt x="389" y="17982"/>
                    <a:pt x="571" y="18850"/>
                    <a:pt x="891" y="19854"/>
                  </a:cubicBezTo>
                  <a:cubicBezTo>
                    <a:pt x="1210" y="20881"/>
                    <a:pt x="1644" y="22045"/>
                    <a:pt x="2283" y="23232"/>
                  </a:cubicBezTo>
                  <a:cubicBezTo>
                    <a:pt x="2580" y="23826"/>
                    <a:pt x="2968" y="24396"/>
                    <a:pt x="3356" y="24967"/>
                  </a:cubicBezTo>
                  <a:cubicBezTo>
                    <a:pt x="3767" y="25537"/>
                    <a:pt x="4223" y="26108"/>
                    <a:pt x="4725" y="26610"/>
                  </a:cubicBezTo>
                  <a:cubicBezTo>
                    <a:pt x="5227" y="27112"/>
                    <a:pt x="5775" y="27592"/>
                    <a:pt x="6346" y="27980"/>
                  </a:cubicBezTo>
                  <a:cubicBezTo>
                    <a:pt x="6939" y="28368"/>
                    <a:pt x="7556" y="28710"/>
                    <a:pt x="8172" y="28938"/>
                  </a:cubicBezTo>
                  <a:cubicBezTo>
                    <a:pt x="9279" y="29381"/>
                    <a:pt x="10404" y="29540"/>
                    <a:pt x="11375" y="29540"/>
                  </a:cubicBezTo>
                  <a:cubicBezTo>
                    <a:pt x="11504" y="29540"/>
                    <a:pt x="11632" y="29537"/>
                    <a:pt x="11756" y="29532"/>
                  </a:cubicBezTo>
                  <a:cubicBezTo>
                    <a:pt x="12828" y="29486"/>
                    <a:pt x="13696" y="29258"/>
                    <a:pt x="14266" y="29098"/>
                  </a:cubicBezTo>
                  <a:cubicBezTo>
                    <a:pt x="14860" y="28893"/>
                    <a:pt x="15179" y="28756"/>
                    <a:pt x="15179" y="28733"/>
                  </a:cubicBezTo>
                  <a:cubicBezTo>
                    <a:pt x="15178" y="28726"/>
                    <a:pt x="15169" y="28723"/>
                    <a:pt x="15155" y="28723"/>
                  </a:cubicBezTo>
                  <a:cubicBezTo>
                    <a:pt x="14964" y="28723"/>
                    <a:pt x="13685" y="29238"/>
                    <a:pt x="11756" y="29281"/>
                  </a:cubicBezTo>
                  <a:cubicBezTo>
                    <a:pt x="10728" y="29281"/>
                    <a:pt x="9496" y="29098"/>
                    <a:pt x="8332" y="28596"/>
                  </a:cubicBezTo>
                  <a:cubicBezTo>
                    <a:pt x="7738" y="28345"/>
                    <a:pt x="7168" y="28003"/>
                    <a:pt x="6597" y="27615"/>
                  </a:cubicBezTo>
                  <a:cubicBezTo>
                    <a:pt x="6049" y="27227"/>
                    <a:pt x="5547" y="26770"/>
                    <a:pt x="5068" y="26268"/>
                  </a:cubicBezTo>
                  <a:cubicBezTo>
                    <a:pt x="4611" y="25766"/>
                    <a:pt x="4178" y="25218"/>
                    <a:pt x="3789" y="24670"/>
                  </a:cubicBezTo>
                  <a:cubicBezTo>
                    <a:pt x="3424" y="24099"/>
                    <a:pt x="3082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210" y="18690"/>
                    <a:pt x="1050" y="17845"/>
                    <a:pt x="936" y="17252"/>
                  </a:cubicBezTo>
                  <a:cubicBezTo>
                    <a:pt x="891" y="16955"/>
                    <a:pt x="868" y="16727"/>
                    <a:pt x="845" y="16567"/>
                  </a:cubicBezTo>
                  <a:cubicBezTo>
                    <a:pt x="822" y="16407"/>
                    <a:pt x="822" y="16316"/>
                    <a:pt x="822" y="16316"/>
                  </a:cubicBezTo>
                  <a:cubicBezTo>
                    <a:pt x="822" y="16316"/>
                    <a:pt x="799" y="16225"/>
                    <a:pt x="799" y="16065"/>
                  </a:cubicBezTo>
                  <a:cubicBezTo>
                    <a:pt x="777" y="15905"/>
                    <a:pt x="754" y="15677"/>
                    <a:pt x="731" y="15380"/>
                  </a:cubicBezTo>
                  <a:cubicBezTo>
                    <a:pt x="685" y="14787"/>
                    <a:pt x="662" y="13919"/>
                    <a:pt x="731" y="12892"/>
                  </a:cubicBezTo>
                  <a:cubicBezTo>
                    <a:pt x="868" y="10838"/>
                    <a:pt x="1370" y="8076"/>
                    <a:pt x="2534" y="5588"/>
                  </a:cubicBezTo>
                  <a:cubicBezTo>
                    <a:pt x="2831" y="4972"/>
                    <a:pt x="3173" y="4356"/>
                    <a:pt x="3538" y="3808"/>
                  </a:cubicBezTo>
                  <a:cubicBezTo>
                    <a:pt x="3926" y="3237"/>
                    <a:pt x="4337" y="2735"/>
                    <a:pt x="4794" y="2279"/>
                  </a:cubicBezTo>
                  <a:cubicBezTo>
                    <a:pt x="5250" y="1822"/>
                    <a:pt x="5752" y="1434"/>
                    <a:pt x="6232" y="1137"/>
                  </a:cubicBezTo>
                  <a:cubicBezTo>
                    <a:pt x="6734" y="841"/>
                    <a:pt x="7259" y="612"/>
                    <a:pt x="7738" y="475"/>
                  </a:cubicBezTo>
                  <a:cubicBezTo>
                    <a:pt x="8498" y="251"/>
                    <a:pt x="9178" y="183"/>
                    <a:pt x="9722" y="183"/>
                  </a:cubicBezTo>
                  <a:cubicBezTo>
                    <a:pt x="9897" y="183"/>
                    <a:pt x="10059" y="190"/>
                    <a:pt x="10203" y="201"/>
                  </a:cubicBezTo>
                  <a:cubicBezTo>
                    <a:pt x="10707" y="239"/>
                    <a:pt x="11027" y="276"/>
                    <a:pt x="11128" y="276"/>
                  </a:cubicBezTo>
                  <a:cubicBezTo>
                    <a:pt x="11151" y="276"/>
                    <a:pt x="11162" y="274"/>
                    <a:pt x="11162" y="270"/>
                  </a:cubicBezTo>
                  <a:cubicBezTo>
                    <a:pt x="11162" y="247"/>
                    <a:pt x="11094" y="224"/>
                    <a:pt x="10934" y="201"/>
                  </a:cubicBezTo>
                  <a:cubicBezTo>
                    <a:pt x="10774" y="156"/>
                    <a:pt x="10523" y="87"/>
                    <a:pt x="10226" y="64"/>
                  </a:cubicBezTo>
                  <a:cubicBezTo>
                    <a:pt x="9972" y="27"/>
                    <a:pt x="9672" y="1"/>
                    <a:pt x="933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0" name="Google Shape;2911;p41">
              <a:extLst>
                <a:ext uri="{FF2B5EF4-FFF2-40B4-BE49-F238E27FC236}">
                  <a16:creationId xmlns="" xmlns:a16="http://schemas.microsoft.com/office/drawing/2014/main" id="{4121F61B-FA00-64A0-2648-596417CC3442}"/>
                </a:ext>
              </a:extLst>
            </p:cNvPr>
            <p:cNvSpPr/>
            <p:nvPr/>
          </p:nvSpPr>
          <p:spPr>
            <a:xfrm>
              <a:off x="4352375" y="3569725"/>
              <a:ext cx="323000" cy="661375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1" name="Google Shape;2912;p41">
              <a:extLst>
                <a:ext uri="{FF2B5EF4-FFF2-40B4-BE49-F238E27FC236}">
                  <a16:creationId xmlns="" xmlns:a16="http://schemas.microsoft.com/office/drawing/2014/main" id="{628D093B-F864-545F-0F55-66BDFFE83BCA}"/>
                </a:ext>
              </a:extLst>
            </p:cNvPr>
            <p:cNvSpPr/>
            <p:nvPr/>
          </p:nvSpPr>
          <p:spPr>
            <a:xfrm>
              <a:off x="4370625" y="3569725"/>
              <a:ext cx="301900" cy="661350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2" name="Google Shape;2913;p41">
              <a:extLst>
                <a:ext uri="{FF2B5EF4-FFF2-40B4-BE49-F238E27FC236}">
                  <a16:creationId xmlns="" xmlns:a16="http://schemas.microsoft.com/office/drawing/2014/main" id="{DCAA6848-2426-49CB-9C66-8BE3C31B5001}"/>
                </a:ext>
              </a:extLst>
            </p:cNvPr>
            <p:cNvSpPr/>
            <p:nvPr/>
          </p:nvSpPr>
          <p:spPr>
            <a:xfrm>
              <a:off x="4516725" y="4086925"/>
              <a:ext cx="154075" cy="135825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3" name="Google Shape;2914;p41">
              <a:extLst>
                <a:ext uri="{FF2B5EF4-FFF2-40B4-BE49-F238E27FC236}">
                  <a16:creationId xmlns="" xmlns:a16="http://schemas.microsoft.com/office/drawing/2014/main" id="{9D6073AA-90B0-B686-24B5-481BC01B191D}"/>
                </a:ext>
              </a:extLst>
            </p:cNvPr>
            <p:cNvSpPr/>
            <p:nvPr/>
          </p:nvSpPr>
          <p:spPr>
            <a:xfrm>
              <a:off x="4358075" y="4198175"/>
              <a:ext cx="312175" cy="16437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4" name="Google Shape;2915;p41">
              <a:extLst>
                <a:ext uri="{FF2B5EF4-FFF2-40B4-BE49-F238E27FC236}">
                  <a16:creationId xmlns="" xmlns:a16="http://schemas.microsoft.com/office/drawing/2014/main" id="{8AA36666-94D5-2BCB-EFF9-221CFE677E64}"/>
                </a:ext>
              </a:extLst>
            </p:cNvPr>
            <p:cNvSpPr/>
            <p:nvPr/>
          </p:nvSpPr>
          <p:spPr>
            <a:xfrm>
              <a:off x="4701025" y="3616525"/>
              <a:ext cx="323575" cy="661025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5" name="Google Shape;2916;p41">
              <a:extLst>
                <a:ext uri="{FF2B5EF4-FFF2-40B4-BE49-F238E27FC236}">
                  <a16:creationId xmlns="" xmlns:a16="http://schemas.microsoft.com/office/drawing/2014/main" id="{485A3D60-331F-74D3-00A5-F10511A18F3D}"/>
                </a:ext>
              </a:extLst>
            </p:cNvPr>
            <p:cNvSpPr/>
            <p:nvPr/>
          </p:nvSpPr>
          <p:spPr>
            <a:xfrm>
              <a:off x="4719300" y="3616525"/>
              <a:ext cx="301875" cy="661100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6" name="Google Shape;2917;p41">
              <a:extLst>
                <a:ext uri="{FF2B5EF4-FFF2-40B4-BE49-F238E27FC236}">
                  <a16:creationId xmlns="" xmlns:a16="http://schemas.microsoft.com/office/drawing/2014/main" id="{FF772932-EE5B-213F-7B67-69B8D7D177C4}"/>
                </a:ext>
              </a:extLst>
            </p:cNvPr>
            <p:cNvSpPr/>
            <p:nvPr/>
          </p:nvSpPr>
          <p:spPr>
            <a:xfrm>
              <a:off x="4865950" y="4133700"/>
              <a:ext cx="154100" cy="13562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7" name="Google Shape;2918;p41">
              <a:extLst>
                <a:ext uri="{FF2B5EF4-FFF2-40B4-BE49-F238E27FC236}">
                  <a16:creationId xmlns="" xmlns:a16="http://schemas.microsoft.com/office/drawing/2014/main" id="{BC0FF453-4B0D-6561-0111-C38233779E23}"/>
                </a:ext>
              </a:extLst>
            </p:cNvPr>
            <p:cNvSpPr/>
            <p:nvPr/>
          </p:nvSpPr>
          <p:spPr>
            <a:xfrm>
              <a:off x="4318700" y="2483400"/>
              <a:ext cx="753275" cy="1333750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8" name="Google Shape;2919;p41">
              <a:extLst>
                <a:ext uri="{FF2B5EF4-FFF2-40B4-BE49-F238E27FC236}">
                  <a16:creationId xmlns="" xmlns:a16="http://schemas.microsoft.com/office/drawing/2014/main" id="{CBCC967B-2C76-65C8-1ED5-8A22C27E1C56}"/>
                </a:ext>
              </a:extLst>
            </p:cNvPr>
            <p:cNvSpPr/>
            <p:nvPr/>
          </p:nvSpPr>
          <p:spPr>
            <a:xfrm>
              <a:off x="4321550" y="3169900"/>
              <a:ext cx="123850" cy="281925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89" name="Google Shape;2920;p41">
              <a:extLst>
                <a:ext uri="{FF2B5EF4-FFF2-40B4-BE49-F238E27FC236}">
                  <a16:creationId xmlns="" xmlns:a16="http://schemas.microsoft.com/office/drawing/2014/main" id="{1ED8978C-8634-A0F9-E491-4375E0E0C3ED}"/>
                </a:ext>
              </a:extLst>
            </p:cNvPr>
            <p:cNvSpPr/>
            <p:nvPr/>
          </p:nvSpPr>
          <p:spPr>
            <a:xfrm>
              <a:off x="4391750" y="2497125"/>
              <a:ext cx="136975" cy="441900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0" name="Google Shape;2921;p41">
              <a:extLst>
                <a:ext uri="{FF2B5EF4-FFF2-40B4-BE49-F238E27FC236}">
                  <a16:creationId xmlns="" xmlns:a16="http://schemas.microsoft.com/office/drawing/2014/main" id="{F69C2B2B-803D-C08F-2617-12D1A80E593B}"/>
                </a:ext>
              </a:extLst>
            </p:cNvPr>
            <p:cNvSpPr/>
            <p:nvPr/>
          </p:nvSpPr>
          <p:spPr>
            <a:xfrm>
              <a:off x="4344950" y="2610800"/>
              <a:ext cx="727025" cy="1206800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1" name="Google Shape;2922;p41">
              <a:extLst>
                <a:ext uri="{FF2B5EF4-FFF2-40B4-BE49-F238E27FC236}">
                  <a16:creationId xmlns="" xmlns:a16="http://schemas.microsoft.com/office/drawing/2014/main" id="{49EA058F-C813-BA6E-56FB-01A68E49608E}"/>
                </a:ext>
              </a:extLst>
            </p:cNvPr>
            <p:cNvSpPr/>
            <p:nvPr/>
          </p:nvSpPr>
          <p:spPr>
            <a:xfrm>
              <a:off x="4452325" y="2947350"/>
              <a:ext cx="239600" cy="16322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2" name="Google Shape;2923;p41">
              <a:extLst>
                <a:ext uri="{FF2B5EF4-FFF2-40B4-BE49-F238E27FC236}">
                  <a16:creationId xmlns="" xmlns:a16="http://schemas.microsoft.com/office/drawing/2014/main" id="{90EF5B04-45B7-8B2D-3798-2180B8AEDCDA}"/>
                </a:ext>
              </a:extLst>
            </p:cNvPr>
            <p:cNvSpPr/>
            <p:nvPr/>
          </p:nvSpPr>
          <p:spPr>
            <a:xfrm>
              <a:off x="4383200" y="2761325"/>
              <a:ext cx="84475" cy="187900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0" name="Google Shape;2924;p41">
              <a:extLst>
                <a:ext uri="{FF2B5EF4-FFF2-40B4-BE49-F238E27FC236}">
                  <a16:creationId xmlns="" xmlns:a16="http://schemas.microsoft.com/office/drawing/2014/main" id="{5013C186-25B3-3A61-3DD1-3F6B8E2CE957}"/>
                </a:ext>
              </a:extLst>
            </p:cNvPr>
            <p:cNvSpPr/>
            <p:nvPr/>
          </p:nvSpPr>
          <p:spPr>
            <a:xfrm>
              <a:off x="4460225" y="2945650"/>
              <a:ext cx="219725" cy="171225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1" name="Google Shape;2925;p41">
              <a:extLst>
                <a:ext uri="{FF2B5EF4-FFF2-40B4-BE49-F238E27FC236}">
                  <a16:creationId xmlns="" xmlns:a16="http://schemas.microsoft.com/office/drawing/2014/main" id="{62141D11-0C73-BCAE-9865-3F1E62EE231E}"/>
                </a:ext>
              </a:extLst>
            </p:cNvPr>
            <p:cNvSpPr/>
            <p:nvPr/>
          </p:nvSpPr>
          <p:spPr>
            <a:xfrm>
              <a:off x="4748975" y="3173900"/>
              <a:ext cx="307575" cy="48735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2" name="Google Shape;2926;p41">
              <a:extLst>
                <a:ext uri="{FF2B5EF4-FFF2-40B4-BE49-F238E27FC236}">
                  <a16:creationId xmlns="" xmlns:a16="http://schemas.microsoft.com/office/drawing/2014/main" id="{7F1D709A-5A50-9DAC-9F49-7486ECAA7929}"/>
                </a:ext>
              </a:extLst>
            </p:cNvPr>
            <p:cNvSpPr/>
            <p:nvPr/>
          </p:nvSpPr>
          <p:spPr>
            <a:xfrm>
              <a:off x="4549250" y="3481900"/>
              <a:ext cx="188325" cy="56725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3" name="Google Shape;2927;p41">
              <a:extLst>
                <a:ext uri="{FF2B5EF4-FFF2-40B4-BE49-F238E27FC236}">
                  <a16:creationId xmlns="" xmlns:a16="http://schemas.microsoft.com/office/drawing/2014/main" id="{BDB720EE-4790-1EA1-EDE3-F08B86640EA9}"/>
                </a:ext>
              </a:extLst>
            </p:cNvPr>
            <p:cNvSpPr/>
            <p:nvPr/>
          </p:nvSpPr>
          <p:spPr>
            <a:xfrm>
              <a:off x="4580050" y="3516025"/>
              <a:ext cx="105025" cy="33775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4" name="Google Shape;2928;p41">
              <a:extLst>
                <a:ext uri="{FF2B5EF4-FFF2-40B4-BE49-F238E27FC236}">
                  <a16:creationId xmlns="" xmlns:a16="http://schemas.microsoft.com/office/drawing/2014/main" id="{CAF1B34B-2B89-C44C-2F8C-B9D1DABE7F2C}"/>
                </a:ext>
              </a:extLst>
            </p:cNvPr>
            <p:cNvSpPr/>
            <p:nvPr/>
          </p:nvSpPr>
          <p:spPr>
            <a:xfrm>
              <a:off x="5013725" y="3631525"/>
              <a:ext cx="45675" cy="169375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5" name="Google Shape;2929;p41">
              <a:extLst>
                <a:ext uri="{FF2B5EF4-FFF2-40B4-BE49-F238E27FC236}">
                  <a16:creationId xmlns="" xmlns:a16="http://schemas.microsoft.com/office/drawing/2014/main" id="{98D095E2-DC73-5608-2A9E-208F560B4271}"/>
                </a:ext>
              </a:extLst>
            </p:cNvPr>
            <p:cNvSpPr/>
            <p:nvPr/>
          </p:nvSpPr>
          <p:spPr>
            <a:xfrm>
              <a:off x="4717000" y="3735250"/>
              <a:ext cx="327575" cy="42400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6" name="Google Shape;2930;p41">
              <a:extLst>
                <a:ext uri="{FF2B5EF4-FFF2-40B4-BE49-F238E27FC236}">
                  <a16:creationId xmlns="" xmlns:a16="http://schemas.microsoft.com/office/drawing/2014/main" id="{4D5945A2-B246-E747-08A3-A3EB5F05EB37}"/>
                </a:ext>
              </a:extLst>
            </p:cNvPr>
            <p:cNvSpPr/>
            <p:nvPr/>
          </p:nvSpPr>
          <p:spPr>
            <a:xfrm>
              <a:off x="4346675" y="3558500"/>
              <a:ext cx="685350" cy="267100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7" name="Google Shape;2931;p41">
              <a:extLst>
                <a:ext uri="{FF2B5EF4-FFF2-40B4-BE49-F238E27FC236}">
                  <a16:creationId xmlns="" xmlns:a16="http://schemas.microsoft.com/office/drawing/2014/main" id="{486E40A2-2D90-5ED8-9803-FC7220801EF4}"/>
                </a:ext>
              </a:extLst>
            </p:cNvPr>
            <p:cNvSpPr/>
            <p:nvPr/>
          </p:nvSpPr>
          <p:spPr>
            <a:xfrm>
              <a:off x="4307300" y="3169650"/>
              <a:ext cx="113575" cy="502450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8" name="Google Shape;2932;p41">
              <a:extLst>
                <a:ext uri="{FF2B5EF4-FFF2-40B4-BE49-F238E27FC236}">
                  <a16:creationId xmlns="" xmlns:a16="http://schemas.microsoft.com/office/drawing/2014/main" id="{A1AD4EDF-46DA-1772-CB59-D2D9179FC683}"/>
                </a:ext>
              </a:extLst>
            </p:cNvPr>
            <p:cNvSpPr/>
            <p:nvPr/>
          </p:nvSpPr>
          <p:spPr>
            <a:xfrm>
              <a:off x="4359225" y="3679475"/>
              <a:ext cx="78775" cy="55200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9" name="Google Shape;2933;p41">
              <a:extLst>
                <a:ext uri="{FF2B5EF4-FFF2-40B4-BE49-F238E27FC236}">
                  <a16:creationId xmlns="" xmlns:a16="http://schemas.microsoft.com/office/drawing/2014/main" id="{52C1CB41-80DC-A3AF-370A-1765F1983ADC}"/>
                </a:ext>
              </a:extLst>
            </p:cNvPr>
            <p:cNvSpPr/>
            <p:nvPr/>
          </p:nvSpPr>
          <p:spPr>
            <a:xfrm>
              <a:off x="4336975" y="3677625"/>
              <a:ext cx="111850" cy="94375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0" name="Google Shape;2934;p41">
              <a:extLst>
                <a:ext uri="{FF2B5EF4-FFF2-40B4-BE49-F238E27FC236}">
                  <a16:creationId xmlns="" xmlns:a16="http://schemas.microsoft.com/office/drawing/2014/main" id="{F09190C5-A78A-932D-06E9-55945DB737BE}"/>
                </a:ext>
              </a:extLst>
            </p:cNvPr>
            <p:cNvSpPr/>
            <p:nvPr/>
          </p:nvSpPr>
          <p:spPr>
            <a:xfrm>
              <a:off x="4468775" y="3728875"/>
              <a:ext cx="191200" cy="29950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1" name="Google Shape;2935;p41">
              <a:extLst>
                <a:ext uri="{FF2B5EF4-FFF2-40B4-BE49-F238E27FC236}">
                  <a16:creationId xmlns="" xmlns:a16="http://schemas.microsoft.com/office/drawing/2014/main" id="{63E5E9AC-CDBF-D094-9F94-FFA2D1F7146A}"/>
                </a:ext>
              </a:extLst>
            </p:cNvPr>
            <p:cNvSpPr/>
            <p:nvPr/>
          </p:nvSpPr>
          <p:spPr>
            <a:xfrm>
              <a:off x="4570925" y="3755200"/>
              <a:ext cx="82200" cy="22050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2" name="Google Shape;2936;p41">
              <a:extLst>
                <a:ext uri="{FF2B5EF4-FFF2-40B4-BE49-F238E27FC236}">
                  <a16:creationId xmlns="" xmlns:a16="http://schemas.microsoft.com/office/drawing/2014/main" id="{199E94FA-251E-D502-C6C9-EF25BF098DED}"/>
                </a:ext>
              </a:extLst>
            </p:cNvPr>
            <p:cNvSpPr/>
            <p:nvPr/>
          </p:nvSpPr>
          <p:spPr>
            <a:xfrm>
              <a:off x="4944125" y="3603500"/>
              <a:ext cx="67350" cy="77925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3" name="Google Shape;2937;p41">
              <a:extLst>
                <a:ext uri="{FF2B5EF4-FFF2-40B4-BE49-F238E27FC236}">
                  <a16:creationId xmlns="" xmlns:a16="http://schemas.microsoft.com/office/drawing/2014/main" id="{A0C91025-2F6B-9738-1FBF-8F336D995E3A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4" name="Google Shape;2938;p41">
              <a:extLst>
                <a:ext uri="{FF2B5EF4-FFF2-40B4-BE49-F238E27FC236}">
                  <a16:creationId xmlns="" xmlns:a16="http://schemas.microsoft.com/office/drawing/2014/main" id="{B03F8E61-F978-B1F6-F3D7-D1E9EC1B215C}"/>
                </a:ext>
              </a:extLst>
            </p:cNvPr>
            <p:cNvSpPr/>
            <p:nvPr/>
          </p:nvSpPr>
          <p:spPr>
            <a:xfrm>
              <a:off x="4461375" y="2483450"/>
              <a:ext cx="382350" cy="316725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5" name="Google Shape;2939;p41">
              <a:extLst>
                <a:ext uri="{FF2B5EF4-FFF2-40B4-BE49-F238E27FC236}">
                  <a16:creationId xmlns="" xmlns:a16="http://schemas.microsoft.com/office/drawing/2014/main" id="{08FDA93D-D4F2-F958-5F4D-D4C19ADC7AA4}"/>
                </a:ext>
              </a:extLst>
            </p:cNvPr>
            <p:cNvSpPr/>
            <p:nvPr/>
          </p:nvSpPr>
          <p:spPr>
            <a:xfrm>
              <a:off x="4549250" y="2520350"/>
              <a:ext cx="214575" cy="43575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6" name="Google Shape;2940;p41">
              <a:extLst>
                <a:ext uri="{FF2B5EF4-FFF2-40B4-BE49-F238E27FC236}">
                  <a16:creationId xmlns="" xmlns:a16="http://schemas.microsoft.com/office/drawing/2014/main" id="{D0F5AE8D-ECDA-ED56-2416-2D5953AF9977}"/>
                </a:ext>
              </a:extLst>
            </p:cNvPr>
            <p:cNvSpPr/>
            <p:nvPr/>
          </p:nvSpPr>
          <p:spPr>
            <a:xfrm>
              <a:off x="4650825" y="2469350"/>
              <a:ext cx="422275" cy="733900"/>
            </a:xfrm>
            <a:custGeom>
              <a:avLst/>
              <a:gdLst/>
              <a:ahLst/>
              <a:cxnLst/>
              <a:rect l="l" t="t" r="r" b="b"/>
              <a:pathLst>
                <a:path w="16891" h="29356" extrusionOk="0">
                  <a:moveTo>
                    <a:pt x="10326" y="1"/>
                  </a:moveTo>
                  <a:cubicBezTo>
                    <a:pt x="5835" y="1"/>
                    <a:pt x="2082" y="3645"/>
                    <a:pt x="776" y="11041"/>
                  </a:cubicBezTo>
                  <a:cubicBezTo>
                    <a:pt x="0" y="15515"/>
                    <a:pt x="776" y="19167"/>
                    <a:pt x="2557" y="23207"/>
                  </a:cubicBezTo>
                  <a:cubicBezTo>
                    <a:pt x="2922" y="24074"/>
                    <a:pt x="3880" y="24941"/>
                    <a:pt x="4474" y="25672"/>
                  </a:cubicBezTo>
                  <a:cubicBezTo>
                    <a:pt x="6241" y="27902"/>
                    <a:pt x="8880" y="29356"/>
                    <a:pt x="11767" y="29356"/>
                  </a:cubicBezTo>
                  <a:cubicBezTo>
                    <a:pt x="12012" y="29356"/>
                    <a:pt x="12260" y="29345"/>
                    <a:pt x="12508" y="29324"/>
                  </a:cubicBezTo>
                  <a:cubicBezTo>
                    <a:pt x="16891" y="28959"/>
                    <a:pt x="16800" y="26106"/>
                    <a:pt x="16800" y="26106"/>
                  </a:cubicBezTo>
                  <a:lnTo>
                    <a:pt x="13992" y="25923"/>
                  </a:lnTo>
                  <a:cubicBezTo>
                    <a:pt x="13569" y="25995"/>
                    <a:pt x="13165" y="26027"/>
                    <a:pt x="12778" y="26027"/>
                  </a:cubicBezTo>
                  <a:cubicBezTo>
                    <a:pt x="8745" y="26027"/>
                    <a:pt x="6711" y="22453"/>
                    <a:pt x="6711" y="22453"/>
                  </a:cubicBezTo>
                  <a:cubicBezTo>
                    <a:pt x="3401" y="17341"/>
                    <a:pt x="4702" y="8165"/>
                    <a:pt x="7076" y="4650"/>
                  </a:cubicBezTo>
                  <a:cubicBezTo>
                    <a:pt x="8811" y="2093"/>
                    <a:pt x="10203" y="1774"/>
                    <a:pt x="11230" y="1112"/>
                  </a:cubicBezTo>
                  <a:cubicBezTo>
                    <a:pt x="12394" y="929"/>
                    <a:pt x="12965" y="998"/>
                    <a:pt x="13672" y="633"/>
                  </a:cubicBezTo>
                  <a:cubicBezTo>
                    <a:pt x="12530" y="212"/>
                    <a:pt x="11407" y="1"/>
                    <a:pt x="10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7" name="Google Shape;2941;p41">
              <a:extLst>
                <a:ext uri="{FF2B5EF4-FFF2-40B4-BE49-F238E27FC236}">
                  <a16:creationId xmlns="" xmlns:a16="http://schemas.microsoft.com/office/drawing/2014/main" id="{48E2489D-D6ED-1951-BDE6-6B26E5CED898}"/>
                </a:ext>
              </a:extLst>
            </p:cNvPr>
            <p:cNvSpPr/>
            <p:nvPr/>
          </p:nvSpPr>
          <p:spPr>
            <a:xfrm>
              <a:off x="4725000" y="2497125"/>
              <a:ext cx="346400" cy="670675"/>
            </a:xfrm>
            <a:custGeom>
              <a:avLst/>
              <a:gdLst/>
              <a:ahLst/>
              <a:cxnLst/>
              <a:rect l="l" t="t" r="r" b="b"/>
              <a:pathLst>
                <a:path w="13856" h="26827" extrusionOk="0">
                  <a:moveTo>
                    <a:pt x="8263" y="1"/>
                  </a:moveTo>
                  <a:cubicBezTo>
                    <a:pt x="4657" y="503"/>
                    <a:pt x="1826" y="3813"/>
                    <a:pt x="731" y="10044"/>
                  </a:cubicBezTo>
                  <a:cubicBezTo>
                    <a:pt x="0" y="14130"/>
                    <a:pt x="868" y="17531"/>
                    <a:pt x="2488" y="21251"/>
                  </a:cubicBezTo>
                  <a:cubicBezTo>
                    <a:pt x="2831" y="22050"/>
                    <a:pt x="3287" y="22780"/>
                    <a:pt x="3812" y="23442"/>
                  </a:cubicBezTo>
                  <a:cubicBezTo>
                    <a:pt x="5454" y="25484"/>
                    <a:pt x="7872" y="26827"/>
                    <a:pt x="10529" y="26827"/>
                  </a:cubicBezTo>
                  <a:cubicBezTo>
                    <a:pt x="10754" y="26827"/>
                    <a:pt x="10980" y="26817"/>
                    <a:pt x="11208" y="26798"/>
                  </a:cubicBezTo>
                  <a:cubicBezTo>
                    <a:pt x="12189" y="26706"/>
                    <a:pt x="12942" y="26478"/>
                    <a:pt x="13490" y="26204"/>
                  </a:cubicBezTo>
                  <a:cubicBezTo>
                    <a:pt x="13855" y="25542"/>
                    <a:pt x="13833" y="24995"/>
                    <a:pt x="13833" y="24995"/>
                  </a:cubicBezTo>
                  <a:lnTo>
                    <a:pt x="11025" y="24812"/>
                  </a:lnTo>
                  <a:cubicBezTo>
                    <a:pt x="10602" y="24884"/>
                    <a:pt x="10198" y="24916"/>
                    <a:pt x="9811" y="24916"/>
                  </a:cubicBezTo>
                  <a:cubicBezTo>
                    <a:pt x="5778" y="24916"/>
                    <a:pt x="3744" y="21342"/>
                    <a:pt x="3744" y="21342"/>
                  </a:cubicBezTo>
                  <a:cubicBezTo>
                    <a:pt x="434" y="16230"/>
                    <a:pt x="1735" y="7054"/>
                    <a:pt x="4109" y="3539"/>
                  </a:cubicBezTo>
                  <a:cubicBezTo>
                    <a:pt x="5844" y="1005"/>
                    <a:pt x="7213" y="663"/>
                    <a:pt x="82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8" name="Google Shape;2942;p41">
              <a:extLst>
                <a:ext uri="{FF2B5EF4-FFF2-40B4-BE49-F238E27FC236}">
                  <a16:creationId xmlns="" xmlns:a16="http://schemas.microsoft.com/office/drawing/2014/main" id="{1F96ECDA-5BB2-5263-A230-ACD95B562E95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9" name="Google Shape;2943;p41">
              <a:extLst>
                <a:ext uri="{FF2B5EF4-FFF2-40B4-BE49-F238E27FC236}">
                  <a16:creationId xmlns="" xmlns:a16="http://schemas.microsoft.com/office/drawing/2014/main" id="{07ABF067-C387-BF10-04B4-3A8FEEA67DC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0" name="Google Shape;2944;p41">
              <a:extLst>
                <a:ext uri="{FF2B5EF4-FFF2-40B4-BE49-F238E27FC236}">
                  <a16:creationId xmlns="" xmlns:a16="http://schemas.microsoft.com/office/drawing/2014/main" id="{7C9DFC5E-8D8C-97D6-A387-4EDAEA34B911}"/>
                </a:ext>
              </a:extLst>
            </p:cNvPr>
            <p:cNvSpPr/>
            <p:nvPr/>
          </p:nvSpPr>
          <p:spPr>
            <a:xfrm>
              <a:off x="4748975" y="2512975"/>
              <a:ext cx="195750" cy="599400"/>
            </a:xfrm>
            <a:custGeom>
              <a:avLst/>
              <a:gdLst/>
              <a:ahLst/>
              <a:cxnLst/>
              <a:rect l="l" t="t" r="r" b="b"/>
              <a:pathLst>
                <a:path w="7830" h="23976" extrusionOk="0">
                  <a:moveTo>
                    <a:pt x="6868" y="1"/>
                  </a:moveTo>
                  <a:cubicBezTo>
                    <a:pt x="6502" y="1"/>
                    <a:pt x="6037" y="83"/>
                    <a:pt x="5547" y="303"/>
                  </a:cubicBezTo>
                  <a:cubicBezTo>
                    <a:pt x="4907" y="599"/>
                    <a:pt x="4246" y="1124"/>
                    <a:pt x="3675" y="1764"/>
                  </a:cubicBezTo>
                  <a:cubicBezTo>
                    <a:pt x="3081" y="2403"/>
                    <a:pt x="2534" y="3179"/>
                    <a:pt x="2077" y="3978"/>
                  </a:cubicBezTo>
                  <a:cubicBezTo>
                    <a:pt x="1621" y="4799"/>
                    <a:pt x="1233" y="5621"/>
                    <a:pt x="959" y="6488"/>
                  </a:cubicBezTo>
                  <a:cubicBezTo>
                    <a:pt x="753" y="7333"/>
                    <a:pt x="571" y="8109"/>
                    <a:pt x="434" y="8794"/>
                  </a:cubicBezTo>
                  <a:cubicBezTo>
                    <a:pt x="274" y="9456"/>
                    <a:pt x="228" y="10049"/>
                    <a:pt x="160" y="10437"/>
                  </a:cubicBezTo>
                  <a:cubicBezTo>
                    <a:pt x="137" y="10643"/>
                    <a:pt x="114" y="10802"/>
                    <a:pt x="114" y="10916"/>
                  </a:cubicBezTo>
                  <a:cubicBezTo>
                    <a:pt x="91" y="11008"/>
                    <a:pt x="91" y="11076"/>
                    <a:pt x="91" y="11076"/>
                  </a:cubicBezTo>
                  <a:cubicBezTo>
                    <a:pt x="91" y="11076"/>
                    <a:pt x="69" y="11304"/>
                    <a:pt x="46" y="11715"/>
                  </a:cubicBezTo>
                  <a:cubicBezTo>
                    <a:pt x="0" y="12126"/>
                    <a:pt x="46" y="12697"/>
                    <a:pt x="46" y="13404"/>
                  </a:cubicBezTo>
                  <a:cubicBezTo>
                    <a:pt x="114" y="14089"/>
                    <a:pt x="183" y="14911"/>
                    <a:pt x="388" y="15778"/>
                  </a:cubicBezTo>
                  <a:cubicBezTo>
                    <a:pt x="457" y="15984"/>
                    <a:pt x="479" y="16212"/>
                    <a:pt x="548" y="16417"/>
                  </a:cubicBezTo>
                  <a:cubicBezTo>
                    <a:pt x="616" y="16623"/>
                    <a:pt x="685" y="16851"/>
                    <a:pt x="753" y="17079"/>
                  </a:cubicBezTo>
                  <a:cubicBezTo>
                    <a:pt x="845" y="17285"/>
                    <a:pt x="913" y="17513"/>
                    <a:pt x="982" y="17718"/>
                  </a:cubicBezTo>
                  <a:lnTo>
                    <a:pt x="1255" y="18357"/>
                  </a:lnTo>
                  <a:cubicBezTo>
                    <a:pt x="2009" y="20047"/>
                    <a:pt x="3059" y="21621"/>
                    <a:pt x="4063" y="22603"/>
                  </a:cubicBezTo>
                  <a:cubicBezTo>
                    <a:pt x="4291" y="22854"/>
                    <a:pt x="4542" y="23037"/>
                    <a:pt x="4771" y="23219"/>
                  </a:cubicBezTo>
                  <a:cubicBezTo>
                    <a:pt x="4862" y="23311"/>
                    <a:pt x="4976" y="23402"/>
                    <a:pt x="5067" y="23470"/>
                  </a:cubicBezTo>
                  <a:cubicBezTo>
                    <a:pt x="5181" y="23539"/>
                    <a:pt x="5273" y="23607"/>
                    <a:pt x="5341" y="23653"/>
                  </a:cubicBezTo>
                  <a:cubicBezTo>
                    <a:pt x="5655" y="23862"/>
                    <a:pt x="5854" y="23975"/>
                    <a:pt x="5902" y="23975"/>
                  </a:cubicBezTo>
                  <a:cubicBezTo>
                    <a:pt x="5907" y="23975"/>
                    <a:pt x="5910" y="23974"/>
                    <a:pt x="5912" y="23972"/>
                  </a:cubicBezTo>
                  <a:cubicBezTo>
                    <a:pt x="5935" y="23904"/>
                    <a:pt x="5159" y="23425"/>
                    <a:pt x="4246" y="22420"/>
                  </a:cubicBezTo>
                  <a:cubicBezTo>
                    <a:pt x="3355" y="21393"/>
                    <a:pt x="2397" y="19841"/>
                    <a:pt x="1712" y="18175"/>
                  </a:cubicBezTo>
                  <a:lnTo>
                    <a:pt x="1461" y="17536"/>
                  </a:lnTo>
                  <a:cubicBezTo>
                    <a:pt x="1392" y="17330"/>
                    <a:pt x="1324" y="17125"/>
                    <a:pt x="1278" y="16897"/>
                  </a:cubicBezTo>
                  <a:cubicBezTo>
                    <a:pt x="1210" y="16691"/>
                    <a:pt x="1141" y="16486"/>
                    <a:pt x="1073" y="16280"/>
                  </a:cubicBezTo>
                  <a:cubicBezTo>
                    <a:pt x="1027" y="16075"/>
                    <a:pt x="1004" y="15847"/>
                    <a:pt x="959" y="15641"/>
                  </a:cubicBezTo>
                  <a:cubicBezTo>
                    <a:pt x="776" y="14820"/>
                    <a:pt x="730" y="14043"/>
                    <a:pt x="685" y="13382"/>
                  </a:cubicBezTo>
                  <a:cubicBezTo>
                    <a:pt x="708" y="12697"/>
                    <a:pt x="685" y="12149"/>
                    <a:pt x="730" y="11738"/>
                  </a:cubicBezTo>
                  <a:cubicBezTo>
                    <a:pt x="753" y="11350"/>
                    <a:pt x="776" y="11122"/>
                    <a:pt x="776" y="11122"/>
                  </a:cubicBezTo>
                  <a:cubicBezTo>
                    <a:pt x="776" y="11122"/>
                    <a:pt x="776" y="11076"/>
                    <a:pt x="776" y="10962"/>
                  </a:cubicBezTo>
                  <a:cubicBezTo>
                    <a:pt x="799" y="10871"/>
                    <a:pt x="799" y="10711"/>
                    <a:pt x="822" y="10528"/>
                  </a:cubicBezTo>
                  <a:cubicBezTo>
                    <a:pt x="890" y="10118"/>
                    <a:pt x="936" y="9570"/>
                    <a:pt x="1050" y="8908"/>
                  </a:cubicBezTo>
                  <a:cubicBezTo>
                    <a:pt x="1164" y="8223"/>
                    <a:pt x="1324" y="7447"/>
                    <a:pt x="1529" y="6648"/>
                  </a:cubicBezTo>
                  <a:cubicBezTo>
                    <a:pt x="1735" y="5849"/>
                    <a:pt x="2100" y="5005"/>
                    <a:pt x="2511" y="4206"/>
                  </a:cubicBezTo>
                  <a:cubicBezTo>
                    <a:pt x="3333" y="2631"/>
                    <a:pt x="4497" y="1170"/>
                    <a:pt x="5684" y="554"/>
                  </a:cubicBezTo>
                  <a:cubicBezTo>
                    <a:pt x="6254" y="234"/>
                    <a:pt x="6825" y="166"/>
                    <a:pt x="7213" y="166"/>
                  </a:cubicBezTo>
                  <a:cubicBezTo>
                    <a:pt x="7527" y="184"/>
                    <a:pt x="7736" y="218"/>
                    <a:pt x="7805" y="218"/>
                  </a:cubicBezTo>
                  <a:cubicBezTo>
                    <a:pt x="7821" y="218"/>
                    <a:pt x="7829" y="216"/>
                    <a:pt x="7829" y="211"/>
                  </a:cubicBezTo>
                  <a:cubicBezTo>
                    <a:pt x="7829" y="211"/>
                    <a:pt x="7624" y="97"/>
                    <a:pt x="7213" y="29"/>
                  </a:cubicBezTo>
                  <a:cubicBezTo>
                    <a:pt x="7112" y="11"/>
                    <a:pt x="6996" y="1"/>
                    <a:pt x="6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1" name="Google Shape;2945;p41">
              <a:extLst>
                <a:ext uri="{FF2B5EF4-FFF2-40B4-BE49-F238E27FC236}">
                  <a16:creationId xmlns="" xmlns:a16="http://schemas.microsoft.com/office/drawing/2014/main" id="{8B20A68F-DA82-07E9-54C2-3EB02F27A5DB}"/>
                </a:ext>
              </a:extLst>
            </p:cNvPr>
            <p:cNvSpPr/>
            <p:nvPr/>
          </p:nvSpPr>
          <p:spPr>
            <a:xfrm>
              <a:off x="4651950" y="2470425"/>
              <a:ext cx="379500" cy="738525"/>
            </a:xfrm>
            <a:custGeom>
              <a:avLst/>
              <a:gdLst/>
              <a:ahLst/>
              <a:cxnLst/>
              <a:rect l="l" t="t" r="r" b="b"/>
              <a:pathLst>
                <a:path w="15180" h="29541" extrusionOk="0">
                  <a:moveTo>
                    <a:pt x="9326" y="1"/>
                  </a:moveTo>
                  <a:cubicBezTo>
                    <a:pt x="8838" y="1"/>
                    <a:pt x="8274" y="54"/>
                    <a:pt x="7670" y="201"/>
                  </a:cubicBezTo>
                  <a:cubicBezTo>
                    <a:pt x="7145" y="338"/>
                    <a:pt x="6597" y="544"/>
                    <a:pt x="6072" y="841"/>
                  </a:cubicBezTo>
                  <a:cubicBezTo>
                    <a:pt x="5524" y="1160"/>
                    <a:pt x="4999" y="1525"/>
                    <a:pt x="4520" y="1982"/>
                  </a:cubicBezTo>
                  <a:cubicBezTo>
                    <a:pt x="4041" y="2438"/>
                    <a:pt x="3584" y="2963"/>
                    <a:pt x="3173" y="3534"/>
                  </a:cubicBezTo>
                  <a:cubicBezTo>
                    <a:pt x="2763" y="4127"/>
                    <a:pt x="2420" y="4721"/>
                    <a:pt x="2078" y="5360"/>
                  </a:cubicBezTo>
                  <a:cubicBezTo>
                    <a:pt x="822" y="7916"/>
                    <a:pt x="252" y="10724"/>
                    <a:pt x="92" y="12847"/>
                  </a:cubicBezTo>
                  <a:cubicBezTo>
                    <a:pt x="1" y="13897"/>
                    <a:pt x="1" y="14787"/>
                    <a:pt x="46" y="15403"/>
                  </a:cubicBezTo>
                  <a:cubicBezTo>
                    <a:pt x="69" y="15723"/>
                    <a:pt x="69" y="15974"/>
                    <a:pt x="92" y="16134"/>
                  </a:cubicBezTo>
                  <a:cubicBezTo>
                    <a:pt x="115" y="16293"/>
                    <a:pt x="115" y="16385"/>
                    <a:pt x="115" y="16385"/>
                  </a:cubicBezTo>
                  <a:cubicBezTo>
                    <a:pt x="115" y="16385"/>
                    <a:pt x="138" y="16476"/>
                    <a:pt x="161" y="16636"/>
                  </a:cubicBezTo>
                  <a:cubicBezTo>
                    <a:pt x="183" y="16795"/>
                    <a:pt x="229" y="17047"/>
                    <a:pt x="275" y="17366"/>
                  </a:cubicBezTo>
                  <a:cubicBezTo>
                    <a:pt x="366" y="17960"/>
                    <a:pt x="549" y="18850"/>
                    <a:pt x="868" y="19854"/>
                  </a:cubicBezTo>
                  <a:cubicBezTo>
                    <a:pt x="1188" y="20881"/>
                    <a:pt x="1621" y="22045"/>
                    <a:pt x="2260" y="23232"/>
                  </a:cubicBezTo>
                  <a:cubicBezTo>
                    <a:pt x="2580" y="23803"/>
                    <a:pt x="2945" y="24396"/>
                    <a:pt x="3356" y="24967"/>
                  </a:cubicBezTo>
                  <a:cubicBezTo>
                    <a:pt x="3767" y="25538"/>
                    <a:pt x="4223" y="26085"/>
                    <a:pt x="4703" y="26610"/>
                  </a:cubicBezTo>
                  <a:cubicBezTo>
                    <a:pt x="5228" y="27112"/>
                    <a:pt x="5753" y="27569"/>
                    <a:pt x="6346" y="27980"/>
                  </a:cubicBezTo>
                  <a:cubicBezTo>
                    <a:pt x="6940" y="28368"/>
                    <a:pt x="7533" y="28710"/>
                    <a:pt x="8172" y="28938"/>
                  </a:cubicBezTo>
                  <a:cubicBezTo>
                    <a:pt x="9279" y="29381"/>
                    <a:pt x="10387" y="29540"/>
                    <a:pt x="11369" y="29540"/>
                  </a:cubicBezTo>
                  <a:cubicBezTo>
                    <a:pt x="11500" y="29540"/>
                    <a:pt x="11629" y="29537"/>
                    <a:pt x="11756" y="29532"/>
                  </a:cubicBezTo>
                  <a:cubicBezTo>
                    <a:pt x="12806" y="29486"/>
                    <a:pt x="13673" y="29258"/>
                    <a:pt x="14267" y="29098"/>
                  </a:cubicBezTo>
                  <a:cubicBezTo>
                    <a:pt x="14837" y="28893"/>
                    <a:pt x="15180" y="28756"/>
                    <a:pt x="15157" y="28733"/>
                  </a:cubicBezTo>
                  <a:cubicBezTo>
                    <a:pt x="15157" y="28727"/>
                    <a:pt x="15150" y="28724"/>
                    <a:pt x="15137" y="28724"/>
                  </a:cubicBezTo>
                  <a:cubicBezTo>
                    <a:pt x="14964" y="28724"/>
                    <a:pt x="13683" y="29237"/>
                    <a:pt x="11733" y="29258"/>
                  </a:cubicBezTo>
                  <a:cubicBezTo>
                    <a:pt x="11677" y="29259"/>
                    <a:pt x="11620" y="29260"/>
                    <a:pt x="11563" y="29260"/>
                  </a:cubicBezTo>
                  <a:cubicBezTo>
                    <a:pt x="10574" y="29260"/>
                    <a:pt x="9431" y="29070"/>
                    <a:pt x="8309" y="28573"/>
                  </a:cubicBezTo>
                  <a:cubicBezTo>
                    <a:pt x="7716" y="28345"/>
                    <a:pt x="7145" y="28003"/>
                    <a:pt x="6597" y="27615"/>
                  </a:cubicBezTo>
                  <a:cubicBezTo>
                    <a:pt x="6049" y="27227"/>
                    <a:pt x="5547" y="26747"/>
                    <a:pt x="5068" y="26268"/>
                  </a:cubicBezTo>
                  <a:cubicBezTo>
                    <a:pt x="4589" y="25766"/>
                    <a:pt x="4178" y="25218"/>
                    <a:pt x="3790" y="24670"/>
                  </a:cubicBezTo>
                  <a:cubicBezTo>
                    <a:pt x="3402" y="24100"/>
                    <a:pt x="3059" y="23529"/>
                    <a:pt x="2785" y="22958"/>
                  </a:cubicBezTo>
                  <a:cubicBezTo>
                    <a:pt x="2192" y="21817"/>
                    <a:pt x="1781" y="20676"/>
                    <a:pt x="1484" y="19671"/>
                  </a:cubicBezTo>
                  <a:cubicBezTo>
                    <a:pt x="1188" y="18690"/>
                    <a:pt x="1028" y="17845"/>
                    <a:pt x="937" y="17252"/>
                  </a:cubicBezTo>
                  <a:cubicBezTo>
                    <a:pt x="891" y="16955"/>
                    <a:pt x="868" y="16704"/>
                    <a:pt x="845" y="16544"/>
                  </a:cubicBezTo>
                  <a:cubicBezTo>
                    <a:pt x="822" y="16385"/>
                    <a:pt x="800" y="16316"/>
                    <a:pt x="800" y="16316"/>
                  </a:cubicBezTo>
                  <a:cubicBezTo>
                    <a:pt x="800" y="16316"/>
                    <a:pt x="800" y="16225"/>
                    <a:pt x="777" y="16065"/>
                  </a:cubicBezTo>
                  <a:cubicBezTo>
                    <a:pt x="754" y="15905"/>
                    <a:pt x="731" y="15677"/>
                    <a:pt x="708" y="15380"/>
                  </a:cubicBezTo>
                  <a:cubicBezTo>
                    <a:pt x="663" y="14764"/>
                    <a:pt x="640" y="13919"/>
                    <a:pt x="708" y="12892"/>
                  </a:cubicBezTo>
                  <a:cubicBezTo>
                    <a:pt x="845" y="10838"/>
                    <a:pt x="1347" y="8076"/>
                    <a:pt x="2534" y="5565"/>
                  </a:cubicBezTo>
                  <a:cubicBezTo>
                    <a:pt x="2831" y="4949"/>
                    <a:pt x="3151" y="4356"/>
                    <a:pt x="3539" y="3785"/>
                  </a:cubicBezTo>
                  <a:cubicBezTo>
                    <a:pt x="3904" y="3237"/>
                    <a:pt x="4338" y="2712"/>
                    <a:pt x="4771" y="2256"/>
                  </a:cubicBezTo>
                  <a:cubicBezTo>
                    <a:pt x="5228" y="1822"/>
                    <a:pt x="5730" y="1434"/>
                    <a:pt x="6232" y="1137"/>
                  </a:cubicBezTo>
                  <a:cubicBezTo>
                    <a:pt x="6734" y="818"/>
                    <a:pt x="7259" y="612"/>
                    <a:pt x="7739" y="453"/>
                  </a:cubicBezTo>
                  <a:cubicBezTo>
                    <a:pt x="8475" y="247"/>
                    <a:pt x="9159" y="183"/>
                    <a:pt x="9706" y="183"/>
                  </a:cubicBezTo>
                  <a:cubicBezTo>
                    <a:pt x="9888" y="183"/>
                    <a:pt x="10055" y="190"/>
                    <a:pt x="10204" y="201"/>
                  </a:cubicBezTo>
                  <a:cubicBezTo>
                    <a:pt x="10714" y="221"/>
                    <a:pt x="11056" y="275"/>
                    <a:pt x="11141" y="275"/>
                  </a:cubicBezTo>
                  <a:cubicBezTo>
                    <a:pt x="11155" y="275"/>
                    <a:pt x="11162" y="273"/>
                    <a:pt x="11162" y="270"/>
                  </a:cubicBezTo>
                  <a:cubicBezTo>
                    <a:pt x="11162" y="247"/>
                    <a:pt x="11071" y="224"/>
                    <a:pt x="10911" y="179"/>
                  </a:cubicBezTo>
                  <a:cubicBezTo>
                    <a:pt x="10751" y="156"/>
                    <a:pt x="10523" y="87"/>
                    <a:pt x="10226" y="65"/>
                  </a:cubicBezTo>
                  <a:cubicBezTo>
                    <a:pt x="9973" y="27"/>
                    <a:pt x="9668" y="1"/>
                    <a:pt x="9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2" name="Google Shape;2946;p41">
              <a:extLst>
                <a:ext uri="{FF2B5EF4-FFF2-40B4-BE49-F238E27FC236}">
                  <a16:creationId xmlns="" xmlns:a16="http://schemas.microsoft.com/office/drawing/2014/main" id="{18459218-4E1E-539B-F142-E502615BDF8B}"/>
                </a:ext>
              </a:extLst>
            </p:cNvPr>
            <p:cNvSpPr/>
            <p:nvPr/>
          </p:nvSpPr>
          <p:spPr>
            <a:xfrm>
              <a:off x="4781475" y="2535475"/>
              <a:ext cx="413750" cy="6235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3" name="Google Shape;2947;p41">
              <a:extLst>
                <a:ext uri="{FF2B5EF4-FFF2-40B4-BE49-F238E27FC236}">
                  <a16:creationId xmlns="" xmlns:a16="http://schemas.microsoft.com/office/drawing/2014/main" id="{BB2C20B3-03F7-712A-D095-53A6B8D59759}"/>
                </a:ext>
              </a:extLst>
            </p:cNvPr>
            <p:cNvSpPr/>
            <p:nvPr/>
          </p:nvSpPr>
          <p:spPr>
            <a:xfrm>
              <a:off x="4784925" y="2718550"/>
              <a:ext cx="410300" cy="440475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4" name="Google Shape;2948;p41">
              <a:extLst>
                <a:ext uri="{FF2B5EF4-FFF2-40B4-BE49-F238E27FC236}">
                  <a16:creationId xmlns="" xmlns:a16="http://schemas.microsoft.com/office/drawing/2014/main" id="{D66519B0-FD54-338A-8018-20E5F35F831E}"/>
                </a:ext>
              </a:extLst>
            </p:cNvPr>
            <p:cNvSpPr/>
            <p:nvPr/>
          </p:nvSpPr>
          <p:spPr>
            <a:xfrm>
              <a:off x="4795175" y="2527225"/>
              <a:ext cx="323025" cy="328300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5" name="Google Shape;2949;p41">
              <a:extLst>
                <a:ext uri="{FF2B5EF4-FFF2-40B4-BE49-F238E27FC236}">
                  <a16:creationId xmlns="" xmlns:a16="http://schemas.microsoft.com/office/drawing/2014/main" id="{85D78FA6-4C49-BF3D-002F-FD8D177F902D}"/>
                </a:ext>
              </a:extLst>
            </p:cNvPr>
            <p:cNvSpPr/>
            <p:nvPr/>
          </p:nvSpPr>
          <p:spPr>
            <a:xfrm>
              <a:off x="4843125" y="2526925"/>
              <a:ext cx="275075" cy="328600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6" name="Google Shape;2950;p41">
              <a:extLst>
                <a:ext uri="{FF2B5EF4-FFF2-40B4-BE49-F238E27FC236}">
                  <a16:creationId xmlns="" xmlns:a16="http://schemas.microsoft.com/office/drawing/2014/main" id="{C729E932-EFE6-A8ED-EDC9-59E61FF9DD9D}"/>
                </a:ext>
              </a:extLst>
            </p:cNvPr>
            <p:cNvSpPr/>
            <p:nvPr/>
          </p:nvSpPr>
          <p:spPr>
            <a:xfrm>
              <a:off x="4883625" y="2742100"/>
              <a:ext cx="204150" cy="67325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7" name="Google Shape;2951;p41">
              <a:extLst>
                <a:ext uri="{FF2B5EF4-FFF2-40B4-BE49-F238E27FC236}">
                  <a16:creationId xmlns="" xmlns:a16="http://schemas.microsoft.com/office/drawing/2014/main" id="{B7297117-3CE6-CFD2-F0ED-285BC460B0F0}"/>
                </a:ext>
              </a:extLst>
            </p:cNvPr>
            <p:cNvSpPr/>
            <p:nvPr/>
          </p:nvSpPr>
          <p:spPr>
            <a:xfrm>
              <a:off x="4640825" y="2759050"/>
              <a:ext cx="266800" cy="229250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8" name="Google Shape;2952;p41">
              <a:extLst>
                <a:ext uri="{FF2B5EF4-FFF2-40B4-BE49-F238E27FC236}">
                  <a16:creationId xmlns="" xmlns:a16="http://schemas.microsoft.com/office/drawing/2014/main" id="{1BD71855-0BE1-370F-F146-598A2C7CA9AB}"/>
                </a:ext>
              </a:extLst>
            </p:cNvPr>
            <p:cNvSpPr/>
            <p:nvPr/>
          </p:nvSpPr>
          <p:spPr>
            <a:xfrm>
              <a:off x="4644550" y="2768425"/>
              <a:ext cx="78750" cy="67775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9" name="Google Shape;2953;p41">
              <a:extLst>
                <a:ext uri="{FF2B5EF4-FFF2-40B4-BE49-F238E27FC236}">
                  <a16:creationId xmlns="" xmlns:a16="http://schemas.microsoft.com/office/drawing/2014/main" id="{4E6AC7C9-77CB-253B-938F-0770E4EAAE13}"/>
                </a:ext>
              </a:extLst>
            </p:cNvPr>
            <p:cNvSpPr/>
            <p:nvPr/>
          </p:nvSpPr>
          <p:spPr>
            <a:xfrm>
              <a:off x="4642250" y="2799575"/>
              <a:ext cx="81625" cy="93075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0" name="Google Shape;2954;p41">
              <a:extLst>
                <a:ext uri="{FF2B5EF4-FFF2-40B4-BE49-F238E27FC236}">
                  <a16:creationId xmlns="" xmlns:a16="http://schemas.microsoft.com/office/drawing/2014/main" id="{CCDB7F71-D92E-C5D5-D6C5-8A28405D1C9F}"/>
                </a:ext>
              </a:extLst>
            </p:cNvPr>
            <p:cNvSpPr/>
            <p:nvPr/>
          </p:nvSpPr>
          <p:spPr>
            <a:xfrm>
              <a:off x="4656525" y="2849400"/>
              <a:ext cx="74775" cy="91300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1" name="Google Shape;2955;p41">
              <a:extLst>
                <a:ext uri="{FF2B5EF4-FFF2-40B4-BE49-F238E27FC236}">
                  <a16:creationId xmlns="" xmlns:a16="http://schemas.microsoft.com/office/drawing/2014/main" id="{2C482B78-A4BE-CB9D-FA2D-2F41CCFC83C7}"/>
                </a:ext>
              </a:extLst>
            </p:cNvPr>
            <p:cNvSpPr/>
            <p:nvPr/>
          </p:nvSpPr>
          <p:spPr>
            <a:xfrm>
              <a:off x="4694175" y="2895925"/>
              <a:ext cx="37125" cy="13150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2" name="Google Shape;2956;p41">
              <a:extLst>
                <a:ext uri="{FF2B5EF4-FFF2-40B4-BE49-F238E27FC236}">
                  <a16:creationId xmlns="" xmlns:a16="http://schemas.microsoft.com/office/drawing/2014/main" id="{55A7A29B-C2CC-A903-8D0A-A12373B88F28}"/>
                </a:ext>
              </a:extLst>
            </p:cNvPr>
            <p:cNvSpPr/>
            <p:nvPr/>
          </p:nvSpPr>
          <p:spPr>
            <a:xfrm>
              <a:off x="4640825" y="2799575"/>
              <a:ext cx="250250" cy="188725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3" name="Google Shape;2957;p41">
              <a:extLst>
                <a:ext uri="{FF2B5EF4-FFF2-40B4-BE49-F238E27FC236}">
                  <a16:creationId xmlns="" xmlns:a16="http://schemas.microsoft.com/office/drawing/2014/main" id="{690456C8-67DB-6896-E28D-F89057A9F62A}"/>
                </a:ext>
              </a:extLst>
            </p:cNvPr>
            <p:cNvSpPr/>
            <p:nvPr/>
          </p:nvSpPr>
          <p:spPr>
            <a:xfrm>
              <a:off x="4031100" y="1817050"/>
              <a:ext cx="222225" cy="273800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4" name="Google Shape;2958;p41">
              <a:extLst>
                <a:ext uri="{FF2B5EF4-FFF2-40B4-BE49-F238E27FC236}">
                  <a16:creationId xmlns="" xmlns:a16="http://schemas.microsoft.com/office/drawing/2014/main" id="{A20DF570-68D2-1930-1AF7-F2EBBE6C07F1}"/>
                </a:ext>
              </a:extLst>
            </p:cNvPr>
            <p:cNvSpPr/>
            <p:nvPr/>
          </p:nvSpPr>
          <p:spPr>
            <a:xfrm>
              <a:off x="4031100" y="1817050"/>
              <a:ext cx="222100" cy="27412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5" name="Google Shape;2959;p41">
              <a:extLst>
                <a:ext uri="{FF2B5EF4-FFF2-40B4-BE49-F238E27FC236}">
                  <a16:creationId xmlns="" xmlns:a16="http://schemas.microsoft.com/office/drawing/2014/main" id="{0C29267C-3407-D192-7320-D416E0A5FC79}"/>
                </a:ext>
              </a:extLst>
            </p:cNvPr>
            <p:cNvSpPr/>
            <p:nvPr/>
          </p:nvSpPr>
          <p:spPr>
            <a:xfrm>
              <a:off x="4136100" y="1862450"/>
              <a:ext cx="87325" cy="172850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6" name="Google Shape;2960;p41">
              <a:extLst>
                <a:ext uri="{FF2B5EF4-FFF2-40B4-BE49-F238E27FC236}">
                  <a16:creationId xmlns="" xmlns:a16="http://schemas.microsoft.com/office/drawing/2014/main" id="{4DE97FA5-C8A9-FB46-8101-0C59D03BB57F}"/>
                </a:ext>
              </a:extLst>
            </p:cNvPr>
            <p:cNvSpPr/>
            <p:nvPr/>
          </p:nvSpPr>
          <p:spPr>
            <a:xfrm>
              <a:off x="4101875" y="1866500"/>
              <a:ext cx="131725" cy="16782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7" name="Google Shape;2961;p41">
              <a:extLst>
                <a:ext uri="{FF2B5EF4-FFF2-40B4-BE49-F238E27FC236}">
                  <a16:creationId xmlns="" xmlns:a16="http://schemas.microsoft.com/office/drawing/2014/main" id="{94E72E8F-C00A-BA47-EDB4-506B414688EC}"/>
                </a:ext>
              </a:extLst>
            </p:cNvPr>
            <p:cNvSpPr/>
            <p:nvPr/>
          </p:nvSpPr>
          <p:spPr>
            <a:xfrm>
              <a:off x="4562375" y="2372725"/>
              <a:ext cx="186050" cy="187525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8" name="Google Shape;2962;p41">
              <a:extLst>
                <a:ext uri="{FF2B5EF4-FFF2-40B4-BE49-F238E27FC236}">
                  <a16:creationId xmlns="" xmlns:a16="http://schemas.microsoft.com/office/drawing/2014/main" id="{E2482190-7B92-5097-1FE3-3E761043A4B4}"/>
                </a:ext>
              </a:extLst>
            </p:cNvPr>
            <p:cNvSpPr/>
            <p:nvPr/>
          </p:nvSpPr>
          <p:spPr>
            <a:xfrm>
              <a:off x="4562375" y="2372725"/>
              <a:ext cx="186050" cy="176925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9" name="Google Shape;2963;p41">
              <a:extLst>
                <a:ext uri="{FF2B5EF4-FFF2-40B4-BE49-F238E27FC236}">
                  <a16:creationId xmlns="" xmlns:a16="http://schemas.microsoft.com/office/drawing/2014/main" id="{329A012F-0AB4-CF65-5FF3-068076CE2BC5}"/>
                </a:ext>
              </a:extLst>
            </p:cNvPr>
            <p:cNvSpPr/>
            <p:nvPr/>
          </p:nvSpPr>
          <p:spPr>
            <a:xfrm>
              <a:off x="4055650" y="1478775"/>
              <a:ext cx="1196075" cy="948425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0" name="Google Shape;2964;p41">
              <a:extLst>
                <a:ext uri="{FF2B5EF4-FFF2-40B4-BE49-F238E27FC236}">
                  <a16:creationId xmlns="" xmlns:a16="http://schemas.microsoft.com/office/drawing/2014/main" id="{B8D22D09-EFB3-9EF2-0AF0-7BD53A48939C}"/>
                </a:ext>
              </a:extLst>
            </p:cNvPr>
            <p:cNvSpPr/>
            <p:nvPr/>
          </p:nvSpPr>
          <p:spPr>
            <a:xfrm>
              <a:off x="4055650" y="1604100"/>
              <a:ext cx="875950" cy="823150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1" name="Google Shape;2965;p41">
              <a:extLst>
                <a:ext uri="{FF2B5EF4-FFF2-40B4-BE49-F238E27FC236}">
                  <a16:creationId xmlns="" xmlns:a16="http://schemas.microsoft.com/office/drawing/2014/main" id="{83E79BB0-0412-9613-DD0B-CC5E93DECEE2}"/>
                </a:ext>
              </a:extLst>
            </p:cNvPr>
            <p:cNvSpPr/>
            <p:nvPr/>
          </p:nvSpPr>
          <p:spPr>
            <a:xfrm>
              <a:off x="4946975" y="2203825"/>
              <a:ext cx="226000" cy="8735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2" name="Google Shape;2966;p41">
              <a:extLst>
                <a:ext uri="{FF2B5EF4-FFF2-40B4-BE49-F238E27FC236}">
                  <a16:creationId xmlns="" xmlns:a16="http://schemas.microsoft.com/office/drawing/2014/main" id="{359ACBC8-A0DC-342F-2DE6-79BD0859CC7D}"/>
                </a:ext>
              </a:extLst>
            </p:cNvPr>
            <p:cNvSpPr/>
            <p:nvPr/>
          </p:nvSpPr>
          <p:spPr>
            <a:xfrm>
              <a:off x="5008600" y="2063875"/>
              <a:ext cx="155250" cy="188700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3" name="Google Shape;2967;p41">
              <a:extLst>
                <a:ext uri="{FF2B5EF4-FFF2-40B4-BE49-F238E27FC236}">
                  <a16:creationId xmlns="" xmlns:a16="http://schemas.microsoft.com/office/drawing/2014/main" id="{4ED1D7BE-7BEA-8D06-1ACC-33209DD53CB5}"/>
                </a:ext>
              </a:extLst>
            </p:cNvPr>
            <p:cNvSpPr/>
            <p:nvPr/>
          </p:nvSpPr>
          <p:spPr>
            <a:xfrm>
              <a:off x="4996625" y="2064025"/>
              <a:ext cx="162075" cy="189900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4" name="Google Shape;2968;p41">
              <a:extLst>
                <a:ext uri="{FF2B5EF4-FFF2-40B4-BE49-F238E27FC236}">
                  <a16:creationId xmlns="" xmlns:a16="http://schemas.microsoft.com/office/drawing/2014/main" id="{AC85C2ED-BD0A-D450-5864-03FC69A10C4A}"/>
                </a:ext>
              </a:extLst>
            </p:cNvPr>
            <p:cNvSpPr/>
            <p:nvPr/>
          </p:nvSpPr>
          <p:spPr>
            <a:xfrm>
              <a:off x="4247375" y="1804375"/>
              <a:ext cx="516350" cy="113675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5" name="Google Shape;2969;p41">
              <a:extLst>
                <a:ext uri="{FF2B5EF4-FFF2-40B4-BE49-F238E27FC236}">
                  <a16:creationId xmlns="" xmlns:a16="http://schemas.microsoft.com/office/drawing/2014/main" id="{36952018-677C-1759-C43E-EEE1755B0A37}"/>
                </a:ext>
              </a:extLst>
            </p:cNvPr>
            <p:cNvSpPr/>
            <p:nvPr/>
          </p:nvSpPr>
          <p:spPr>
            <a:xfrm>
              <a:off x="4310150" y="1821075"/>
              <a:ext cx="2875" cy="450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6" name="Google Shape;2970;p41">
              <a:extLst>
                <a:ext uri="{FF2B5EF4-FFF2-40B4-BE49-F238E27FC236}">
                  <a16:creationId xmlns="" xmlns:a16="http://schemas.microsoft.com/office/drawing/2014/main" id="{B76EAA01-1F28-F1CC-1017-96E0FA229641}"/>
                </a:ext>
              </a:extLst>
            </p:cNvPr>
            <p:cNvSpPr/>
            <p:nvPr/>
          </p:nvSpPr>
          <p:spPr>
            <a:xfrm>
              <a:off x="4697600" y="1880275"/>
              <a:ext cx="3450" cy="1750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7" name="Google Shape;2971;p41">
              <a:extLst>
                <a:ext uri="{FF2B5EF4-FFF2-40B4-BE49-F238E27FC236}">
                  <a16:creationId xmlns="" xmlns:a16="http://schemas.microsoft.com/office/drawing/2014/main" id="{ECAEC095-F95F-C531-5A00-19F58DAC476E}"/>
                </a:ext>
              </a:extLst>
            </p:cNvPr>
            <p:cNvSpPr/>
            <p:nvPr/>
          </p:nvSpPr>
          <p:spPr>
            <a:xfrm>
              <a:off x="4712450" y="1886550"/>
              <a:ext cx="1150" cy="600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8" name="Google Shape;2972;p41">
              <a:extLst>
                <a:ext uri="{FF2B5EF4-FFF2-40B4-BE49-F238E27FC236}">
                  <a16:creationId xmlns="" xmlns:a16="http://schemas.microsoft.com/office/drawing/2014/main" id="{B49179FE-013E-EE79-37CE-C501A7EDB944}"/>
                </a:ext>
              </a:extLst>
            </p:cNvPr>
            <p:cNvSpPr/>
            <p:nvPr/>
          </p:nvSpPr>
          <p:spPr>
            <a:xfrm>
              <a:off x="4297025" y="18226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9" name="Google Shape;2973;p41">
              <a:extLst>
                <a:ext uri="{FF2B5EF4-FFF2-40B4-BE49-F238E27FC236}">
                  <a16:creationId xmlns="" xmlns:a16="http://schemas.microsoft.com/office/drawing/2014/main" id="{907735BD-0B1F-F252-AD23-FCCC8E9DE88F}"/>
                </a:ext>
              </a:extLst>
            </p:cNvPr>
            <p:cNvSpPr/>
            <p:nvPr/>
          </p:nvSpPr>
          <p:spPr>
            <a:xfrm>
              <a:off x="4374625" y="2123375"/>
              <a:ext cx="152950" cy="8505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0" name="Google Shape;2974;p41">
              <a:extLst>
                <a:ext uri="{FF2B5EF4-FFF2-40B4-BE49-F238E27FC236}">
                  <a16:creationId xmlns="" xmlns:a16="http://schemas.microsoft.com/office/drawing/2014/main" id="{96B47168-4506-65FC-DC63-2A0B10E136FD}"/>
                </a:ext>
              </a:extLst>
            </p:cNvPr>
            <p:cNvSpPr/>
            <p:nvPr/>
          </p:nvSpPr>
          <p:spPr>
            <a:xfrm>
              <a:off x="4384325" y="2093550"/>
              <a:ext cx="139275" cy="77800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1" name="Google Shape;2975;p41">
              <a:extLst>
                <a:ext uri="{FF2B5EF4-FFF2-40B4-BE49-F238E27FC236}">
                  <a16:creationId xmlns="" xmlns:a16="http://schemas.microsoft.com/office/drawing/2014/main" id="{55BF52F5-F0DC-D08B-33C8-80D1A6CB3383}"/>
                </a:ext>
              </a:extLst>
            </p:cNvPr>
            <p:cNvSpPr/>
            <p:nvPr/>
          </p:nvSpPr>
          <p:spPr>
            <a:xfrm>
              <a:off x="4256500" y="1895425"/>
              <a:ext cx="132425" cy="26625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2" name="Google Shape;2976;p41">
              <a:extLst>
                <a:ext uri="{FF2B5EF4-FFF2-40B4-BE49-F238E27FC236}">
                  <a16:creationId xmlns="" xmlns:a16="http://schemas.microsoft.com/office/drawing/2014/main" id="{C07CA8EE-BA6D-E913-058F-B936DFA5EF9A}"/>
                </a:ext>
              </a:extLst>
            </p:cNvPr>
            <p:cNvSpPr/>
            <p:nvPr/>
          </p:nvSpPr>
          <p:spPr>
            <a:xfrm>
              <a:off x="4244525" y="1937900"/>
              <a:ext cx="121575" cy="123875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3" name="Google Shape;2977;p41">
              <a:extLst>
                <a:ext uri="{FF2B5EF4-FFF2-40B4-BE49-F238E27FC236}">
                  <a16:creationId xmlns="" xmlns:a16="http://schemas.microsoft.com/office/drawing/2014/main" id="{1A7ED6A4-A967-A994-8594-CF8304587406}"/>
                </a:ext>
              </a:extLst>
            </p:cNvPr>
            <p:cNvSpPr/>
            <p:nvPr/>
          </p:nvSpPr>
          <p:spPr>
            <a:xfrm>
              <a:off x="4200025" y="1903175"/>
              <a:ext cx="217425" cy="205250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4" name="Google Shape;2978;p41">
              <a:extLst>
                <a:ext uri="{FF2B5EF4-FFF2-40B4-BE49-F238E27FC236}">
                  <a16:creationId xmlns="" xmlns:a16="http://schemas.microsoft.com/office/drawing/2014/main" id="{CC185B85-1BE8-A7AC-78AA-BDDFE891EB34}"/>
                </a:ext>
              </a:extLst>
            </p:cNvPr>
            <p:cNvSpPr/>
            <p:nvPr/>
          </p:nvSpPr>
          <p:spPr>
            <a:xfrm>
              <a:off x="4210275" y="1925450"/>
              <a:ext cx="201475" cy="187000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5" name="Google Shape;2979;p41">
              <a:extLst>
                <a:ext uri="{FF2B5EF4-FFF2-40B4-BE49-F238E27FC236}">
                  <a16:creationId xmlns="" xmlns:a16="http://schemas.microsoft.com/office/drawing/2014/main" id="{1C5B3F1E-595A-CCCB-2B92-968754720135}"/>
                </a:ext>
              </a:extLst>
            </p:cNvPr>
            <p:cNvSpPr/>
            <p:nvPr/>
          </p:nvSpPr>
          <p:spPr>
            <a:xfrm>
              <a:off x="4251950" y="1935650"/>
              <a:ext cx="150675" cy="155100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6" name="Google Shape;2980;p41">
              <a:extLst>
                <a:ext uri="{FF2B5EF4-FFF2-40B4-BE49-F238E27FC236}">
                  <a16:creationId xmlns="" xmlns:a16="http://schemas.microsoft.com/office/drawing/2014/main" id="{254E8AA6-2C19-2922-646A-0CCF0E54DA3F}"/>
                </a:ext>
              </a:extLst>
            </p:cNvPr>
            <p:cNvSpPr/>
            <p:nvPr/>
          </p:nvSpPr>
          <p:spPr>
            <a:xfrm>
              <a:off x="4291325" y="1963850"/>
              <a:ext cx="84475" cy="87375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7" name="Google Shape;2981;p41">
              <a:extLst>
                <a:ext uri="{FF2B5EF4-FFF2-40B4-BE49-F238E27FC236}">
                  <a16:creationId xmlns="" xmlns:a16="http://schemas.microsoft.com/office/drawing/2014/main" id="{962ADCFE-544F-2EC2-169E-A38BEE0F3D26}"/>
                </a:ext>
              </a:extLst>
            </p:cNvPr>
            <p:cNvSpPr/>
            <p:nvPr/>
          </p:nvSpPr>
          <p:spPr>
            <a:xfrm>
              <a:off x="4253728" y="1977673"/>
              <a:ext cx="34110" cy="35198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8" name="Google Shape;2982;p41">
              <a:extLst>
                <a:ext uri="{FF2B5EF4-FFF2-40B4-BE49-F238E27FC236}">
                  <a16:creationId xmlns="" xmlns:a16="http://schemas.microsoft.com/office/drawing/2014/main" id="{95014DB2-9570-EAC6-C80B-23162F6C0889}"/>
                </a:ext>
              </a:extLst>
            </p:cNvPr>
            <p:cNvSpPr/>
            <p:nvPr/>
          </p:nvSpPr>
          <p:spPr>
            <a:xfrm>
              <a:off x="4642250" y="1942400"/>
              <a:ext cx="173500" cy="102250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9" name="Google Shape;2983;p41">
              <a:extLst>
                <a:ext uri="{FF2B5EF4-FFF2-40B4-BE49-F238E27FC236}">
                  <a16:creationId xmlns="" xmlns:a16="http://schemas.microsoft.com/office/drawing/2014/main" id="{EC2425FA-BB6A-9C2B-5744-F0CEDB3883C4}"/>
                </a:ext>
              </a:extLst>
            </p:cNvPr>
            <p:cNvSpPr/>
            <p:nvPr/>
          </p:nvSpPr>
          <p:spPr>
            <a:xfrm>
              <a:off x="4586325" y="1959175"/>
              <a:ext cx="243700" cy="206050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0" name="Google Shape;2984;p41">
              <a:extLst>
                <a:ext uri="{FF2B5EF4-FFF2-40B4-BE49-F238E27FC236}">
                  <a16:creationId xmlns="" xmlns:a16="http://schemas.microsoft.com/office/drawing/2014/main" id="{0AA7EACF-4F6A-D908-DBD2-07735322CF85}"/>
                </a:ext>
              </a:extLst>
            </p:cNvPr>
            <p:cNvSpPr/>
            <p:nvPr/>
          </p:nvSpPr>
          <p:spPr>
            <a:xfrm>
              <a:off x="4581200" y="1979575"/>
              <a:ext cx="226000" cy="190600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1" name="Google Shape;2985;p41">
              <a:extLst>
                <a:ext uri="{FF2B5EF4-FFF2-40B4-BE49-F238E27FC236}">
                  <a16:creationId xmlns="" xmlns:a16="http://schemas.microsoft.com/office/drawing/2014/main" id="{B7077DAF-D2CA-FCC2-3236-2D134F3920B7}"/>
                </a:ext>
              </a:extLst>
            </p:cNvPr>
            <p:cNvSpPr/>
            <p:nvPr/>
          </p:nvSpPr>
          <p:spPr>
            <a:xfrm>
              <a:off x="4638250" y="1984150"/>
              <a:ext cx="165525" cy="160900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2" name="Google Shape;2986;p41">
              <a:extLst>
                <a:ext uri="{FF2B5EF4-FFF2-40B4-BE49-F238E27FC236}">
                  <a16:creationId xmlns="" xmlns:a16="http://schemas.microsoft.com/office/drawing/2014/main" id="{AF5902F1-ECE7-EB43-A472-16FAD2408BB7}"/>
                </a:ext>
              </a:extLst>
            </p:cNvPr>
            <p:cNvSpPr/>
            <p:nvPr/>
          </p:nvSpPr>
          <p:spPr>
            <a:xfrm>
              <a:off x="4681625" y="2013500"/>
              <a:ext cx="93050" cy="9022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3" name="Google Shape;2987;p41">
              <a:extLst>
                <a:ext uri="{FF2B5EF4-FFF2-40B4-BE49-F238E27FC236}">
                  <a16:creationId xmlns="" xmlns:a16="http://schemas.microsoft.com/office/drawing/2014/main" id="{350DBE99-0488-1BA0-4B6E-F0BEBB77EEA4}"/>
                </a:ext>
              </a:extLst>
            </p:cNvPr>
            <p:cNvSpPr/>
            <p:nvPr/>
          </p:nvSpPr>
          <p:spPr>
            <a:xfrm>
              <a:off x="4638234" y="2025613"/>
              <a:ext cx="41727" cy="40352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4" name="Google Shape;2988;p41">
              <a:extLst>
                <a:ext uri="{FF2B5EF4-FFF2-40B4-BE49-F238E27FC236}">
                  <a16:creationId xmlns="" xmlns:a16="http://schemas.microsoft.com/office/drawing/2014/main" id="{3FB2AC06-C3CB-A3D6-B644-9BC44B230534}"/>
                </a:ext>
              </a:extLst>
            </p:cNvPr>
            <p:cNvSpPr/>
            <p:nvPr/>
          </p:nvSpPr>
          <p:spPr>
            <a:xfrm>
              <a:off x="4341525" y="2191825"/>
              <a:ext cx="229425" cy="12155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5" name="Google Shape;2989;p41">
              <a:extLst>
                <a:ext uri="{FF2B5EF4-FFF2-40B4-BE49-F238E27FC236}">
                  <a16:creationId xmlns="" xmlns:a16="http://schemas.microsoft.com/office/drawing/2014/main" id="{FD39147D-96E1-27F5-0FBC-336AB975CD21}"/>
                </a:ext>
              </a:extLst>
            </p:cNvPr>
            <p:cNvSpPr/>
            <p:nvPr/>
          </p:nvSpPr>
          <p:spPr>
            <a:xfrm>
              <a:off x="4415150" y="2245750"/>
              <a:ext cx="148950" cy="67650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6" name="Google Shape;2990;p41">
              <a:extLst>
                <a:ext uri="{FF2B5EF4-FFF2-40B4-BE49-F238E27FC236}">
                  <a16:creationId xmlns="" xmlns:a16="http://schemas.microsoft.com/office/drawing/2014/main" id="{24943782-BC01-61BF-F8AD-AB8AF5B30409}"/>
                </a:ext>
              </a:extLst>
            </p:cNvPr>
            <p:cNvSpPr/>
            <p:nvPr/>
          </p:nvSpPr>
          <p:spPr>
            <a:xfrm>
              <a:off x="4390600" y="2320525"/>
              <a:ext cx="89050" cy="29975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7" name="Google Shape;2991;p41">
              <a:extLst>
                <a:ext uri="{FF2B5EF4-FFF2-40B4-BE49-F238E27FC236}">
                  <a16:creationId xmlns="" xmlns:a16="http://schemas.microsoft.com/office/drawing/2014/main" id="{749E7055-0226-B0DE-08FF-DA132E7B79E8}"/>
                </a:ext>
              </a:extLst>
            </p:cNvPr>
            <p:cNvSpPr/>
            <p:nvPr/>
          </p:nvSpPr>
          <p:spPr>
            <a:xfrm>
              <a:off x="4969125" y="1317650"/>
              <a:ext cx="543375" cy="500750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8" name="Google Shape;2992;p41">
              <a:extLst>
                <a:ext uri="{FF2B5EF4-FFF2-40B4-BE49-F238E27FC236}">
                  <a16:creationId xmlns="" xmlns:a16="http://schemas.microsoft.com/office/drawing/2014/main" id="{0892C8D7-23AC-9443-411A-90D22F1E37E6}"/>
                </a:ext>
              </a:extLst>
            </p:cNvPr>
            <p:cNvSpPr/>
            <p:nvPr/>
          </p:nvSpPr>
          <p:spPr>
            <a:xfrm>
              <a:off x="5155825" y="1550050"/>
              <a:ext cx="189475" cy="201350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9" name="Google Shape;2993;p41">
              <a:extLst>
                <a:ext uri="{FF2B5EF4-FFF2-40B4-BE49-F238E27FC236}">
                  <a16:creationId xmlns="" xmlns:a16="http://schemas.microsoft.com/office/drawing/2014/main" id="{1DBBDE34-F25E-5034-03B2-1D56432ED7A5}"/>
                </a:ext>
              </a:extLst>
            </p:cNvPr>
            <p:cNvSpPr/>
            <p:nvPr/>
          </p:nvSpPr>
          <p:spPr>
            <a:xfrm>
              <a:off x="5174075" y="1351025"/>
              <a:ext cx="67950" cy="88925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0" name="Google Shape;2994;p41">
              <a:extLst>
                <a:ext uri="{FF2B5EF4-FFF2-40B4-BE49-F238E27FC236}">
                  <a16:creationId xmlns="" xmlns:a16="http://schemas.microsoft.com/office/drawing/2014/main" id="{BE714D65-2FB1-1F28-8CAC-EEB495DDDA1D}"/>
                </a:ext>
              </a:extLst>
            </p:cNvPr>
            <p:cNvSpPr/>
            <p:nvPr/>
          </p:nvSpPr>
          <p:spPr>
            <a:xfrm>
              <a:off x="4265650" y="1130625"/>
              <a:ext cx="616875" cy="501175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1" name="Google Shape;2995;p41">
              <a:extLst>
                <a:ext uri="{FF2B5EF4-FFF2-40B4-BE49-F238E27FC236}">
                  <a16:creationId xmlns="" xmlns:a16="http://schemas.microsoft.com/office/drawing/2014/main" id="{6D863A81-862D-C97B-5BB1-69C0B8D37324}"/>
                </a:ext>
              </a:extLst>
            </p:cNvPr>
            <p:cNvSpPr/>
            <p:nvPr/>
          </p:nvSpPr>
          <p:spPr>
            <a:xfrm>
              <a:off x="4274775" y="1136175"/>
              <a:ext cx="563800" cy="44340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2" name="Google Shape;2996;p41">
              <a:extLst>
                <a:ext uri="{FF2B5EF4-FFF2-40B4-BE49-F238E27FC236}">
                  <a16:creationId xmlns="" xmlns:a16="http://schemas.microsoft.com/office/drawing/2014/main" id="{C10476F8-F9D8-05DB-890B-CE1C943490F2}"/>
                </a:ext>
              </a:extLst>
            </p:cNvPr>
            <p:cNvSpPr/>
            <p:nvPr/>
          </p:nvSpPr>
          <p:spPr>
            <a:xfrm>
              <a:off x="4598875" y="1165650"/>
              <a:ext cx="87925" cy="70925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3" name="Google Shape;2997;p41">
              <a:extLst>
                <a:ext uri="{FF2B5EF4-FFF2-40B4-BE49-F238E27FC236}">
                  <a16:creationId xmlns="" xmlns:a16="http://schemas.microsoft.com/office/drawing/2014/main" id="{4E5102FC-5CAC-87D1-0DF8-AC7B73199E4B}"/>
                </a:ext>
              </a:extLst>
            </p:cNvPr>
            <p:cNvSpPr/>
            <p:nvPr/>
          </p:nvSpPr>
          <p:spPr>
            <a:xfrm>
              <a:off x="4245100" y="1478775"/>
              <a:ext cx="955825" cy="646975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4" name="Google Shape;2998;p41">
              <a:extLst>
                <a:ext uri="{FF2B5EF4-FFF2-40B4-BE49-F238E27FC236}">
                  <a16:creationId xmlns="" xmlns:a16="http://schemas.microsoft.com/office/drawing/2014/main" id="{F52FE922-7599-0947-0593-3134BD458128}"/>
                </a:ext>
              </a:extLst>
            </p:cNvPr>
            <p:cNvSpPr/>
            <p:nvPr/>
          </p:nvSpPr>
          <p:spPr>
            <a:xfrm>
              <a:off x="4127550" y="1342150"/>
              <a:ext cx="1181225" cy="769350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5" name="Google Shape;2999;p41">
              <a:extLst>
                <a:ext uri="{FF2B5EF4-FFF2-40B4-BE49-F238E27FC236}">
                  <a16:creationId xmlns="" xmlns:a16="http://schemas.microsoft.com/office/drawing/2014/main" id="{297B0E9C-C2DE-7E09-601D-B3285655A21F}"/>
                </a:ext>
              </a:extLst>
            </p:cNvPr>
            <p:cNvSpPr/>
            <p:nvPr/>
          </p:nvSpPr>
          <p:spPr>
            <a:xfrm>
              <a:off x="4127550" y="1437475"/>
              <a:ext cx="1118450" cy="674025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6" name="Google Shape;3000;p41">
              <a:extLst>
                <a:ext uri="{FF2B5EF4-FFF2-40B4-BE49-F238E27FC236}">
                  <a16:creationId xmlns="" xmlns:a16="http://schemas.microsoft.com/office/drawing/2014/main" id="{CFC9CB83-1B31-C2E8-8A0F-42F481C6CB95}"/>
                </a:ext>
              </a:extLst>
            </p:cNvPr>
            <p:cNvSpPr/>
            <p:nvPr/>
          </p:nvSpPr>
          <p:spPr>
            <a:xfrm>
              <a:off x="4985200" y="1594325"/>
              <a:ext cx="85625" cy="130200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7" name="Google Shape;3001;p41">
              <a:extLst>
                <a:ext uri="{FF2B5EF4-FFF2-40B4-BE49-F238E27FC236}">
                  <a16:creationId xmlns="" xmlns:a16="http://schemas.microsoft.com/office/drawing/2014/main" id="{D908C7C9-28F4-D8C5-CF71-9E59CD46AC32}"/>
                </a:ext>
              </a:extLst>
            </p:cNvPr>
            <p:cNvSpPr/>
            <p:nvPr/>
          </p:nvSpPr>
          <p:spPr>
            <a:xfrm>
              <a:off x="5102175" y="1922500"/>
              <a:ext cx="71925" cy="89825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8" name="Google Shape;3002;p41">
              <a:extLst>
                <a:ext uri="{FF2B5EF4-FFF2-40B4-BE49-F238E27FC236}">
                  <a16:creationId xmlns="" xmlns:a16="http://schemas.microsoft.com/office/drawing/2014/main" id="{4200C2E0-F069-167F-C015-7D4AE51EDDB2}"/>
                </a:ext>
              </a:extLst>
            </p:cNvPr>
            <p:cNvSpPr/>
            <p:nvPr/>
          </p:nvSpPr>
          <p:spPr>
            <a:xfrm>
              <a:off x="4630850" y="1432675"/>
              <a:ext cx="240825" cy="125825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9" name="Google Shape;3003;p41">
              <a:extLst>
                <a:ext uri="{FF2B5EF4-FFF2-40B4-BE49-F238E27FC236}">
                  <a16:creationId xmlns="" xmlns:a16="http://schemas.microsoft.com/office/drawing/2014/main" id="{C3A5167C-FBC3-AB27-8FF4-723ED4BF4A62}"/>
                </a:ext>
              </a:extLst>
            </p:cNvPr>
            <p:cNvSpPr/>
            <p:nvPr/>
          </p:nvSpPr>
          <p:spPr>
            <a:xfrm>
              <a:off x="4403725" y="1488450"/>
              <a:ext cx="59950" cy="215550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0" name="Google Shape;3004;p41">
              <a:extLst>
                <a:ext uri="{FF2B5EF4-FFF2-40B4-BE49-F238E27FC236}">
                  <a16:creationId xmlns="" xmlns:a16="http://schemas.microsoft.com/office/drawing/2014/main" id="{776CCD91-CA3B-7E91-D0DA-AAB736397A91}"/>
                </a:ext>
              </a:extLst>
            </p:cNvPr>
            <p:cNvSpPr/>
            <p:nvPr/>
          </p:nvSpPr>
          <p:spPr>
            <a:xfrm>
              <a:off x="4488750" y="1646875"/>
              <a:ext cx="51950" cy="58000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1" name="Google Shape;3005;p41">
              <a:extLst>
                <a:ext uri="{FF2B5EF4-FFF2-40B4-BE49-F238E27FC236}">
                  <a16:creationId xmlns="" xmlns:a16="http://schemas.microsoft.com/office/drawing/2014/main" id="{88C35752-080F-C0A7-9DCF-8E12AD4F5215}"/>
                </a:ext>
              </a:extLst>
            </p:cNvPr>
            <p:cNvSpPr/>
            <p:nvPr/>
          </p:nvSpPr>
          <p:spPr>
            <a:xfrm>
              <a:off x="4185750" y="1568725"/>
              <a:ext cx="53100" cy="151800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2" name="Google Shape;3006;p41">
              <a:extLst>
                <a:ext uri="{FF2B5EF4-FFF2-40B4-BE49-F238E27FC236}">
                  <a16:creationId xmlns="" xmlns:a16="http://schemas.microsoft.com/office/drawing/2014/main" id="{766FACDF-A8DC-70CD-7C73-F6C7B9EF52CB}"/>
                </a:ext>
              </a:extLst>
            </p:cNvPr>
            <p:cNvSpPr/>
            <p:nvPr/>
          </p:nvSpPr>
          <p:spPr>
            <a:xfrm>
              <a:off x="5116450" y="1726700"/>
              <a:ext cx="46825" cy="14110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3" name="Google Shape;3007;p41">
              <a:extLst>
                <a:ext uri="{FF2B5EF4-FFF2-40B4-BE49-F238E27FC236}">
                  <a16:creationId xmlns="" xmlns:a16="http://schemas.microsoft.com/office/drawing/2014/main" id="{27BCF7F0-CF24-6264-3B0C-0BFF5E6DB98E}"/>
                </a:ext>
              </a:extLst>
            </p:cNvPr>
            <p:cNvSpPr/>
            <p:nvPr/>
          </p:nvSpPr>
          <p:spPr>
            <a:xfrm>
              <a:off x="5049125" y="1822575"/>
              <a:ext cx="28550" cy="85125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4" name="Google Shape;3008;p41">
              <a:extLst>
                <a:ext uri="{FF2B5EF4-FFF2-40B4-BE49-F238E27FC236}">
                  <a16:creationId xmlns="" xmlns:a16="http://schemas.microsoft.com/office/drawing/2014/main" id="{1329A57C-162B-9CCA-BEEF-545B9EF84071}"/>
                </a:ext>
              </a:extLst>
            </p:cNvPr>
            <p:cNvSpPr/>
            <p:nvPr/>
          </p:nvSpPr>
          <p:spPr>
            <a:xfrm>
              <a:off x="4643400" y="1373550"/>
              <a:ext cx="102175" cy="35850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5" name="Google Shape;3009;p41">
              <a:extLst>
                <a:ext uri="{FF2B5EF4-FFF2-40B4-BE49-F238E27FC236}">
                  <a16:creationId xmlns="" xmlns:a16="http://schemas.microsoft.com/office/drawing/2014/main" id="{2A2D2DAC-62CD-0F79-2A72-68DC091DF19C}"/>
                </a:ext>
              </a:extLst>
            </p:cNvPr>
            <p:cNvSpPr/>
            <p:nvPr/>
          </p:nvSpPr>
          <p:spPr>
            <a:xfrm>
              <a:off x="4718725" y="4304325"/>
              <a:ext cx="299025" cy="104800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6" name="Google Shape;3010;p41">
              <a:extLst>
                <a:ext uri="{FF2B5EF4-FFF2-40B4-BE49-F238E27FC236}">
                  <a16:creationId xmlns="" xmlns:a16="http://schemas.microsoft.com/office/drawing/2014/main" id="{826B91D8-2E69-F21D-41B3-46C369C01DAA}"/>
                </a:ext>
              </a:extLst>
            </p:cNvPr>
            <p:cNvSpPr/>
            <p:nvPr/>
          </p:nvSpPr>
          <p:spPr>
            <a:xfrm>
              <a:off x="4715875" y="4304325"/>
              <a:ext cx="301875" cy="105000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7" name="Google Shape;3011;p41">
              <a:extLst>
                <a:ext uri="{FF2B5EF4-FFF2-40B4-BE49-F238E27FC236}">
                  <a16:creationId xmlns="" xmlns:a16="http://schemas.microsoft.com/office/drawing/2014/main" id="{21F7ED61-67B2-724D-5231-A3A052EEFF79}"/>
                </a:ext>
              </a:extLst>
            </p:cNvPr>
            <p:cNvSpPr/>
            <p:nvPr/>
          </p:nvSpPr>
          <p:spPr>
            <a:xfrm>
              <a:off x="4713575" y="4244975"/>
              <a:ext cx="305900" cy="164350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8" name="Google Shape;3012;p41">
              <a:extLst>
                <a:ext uri="{FF2B5EF4-FFF2-40B4-BE49-F238E27FC236}">
                  <a16:creationId xmlns="" xmlns:a16="http://schemas.microsoft.com/office/drawing/2014/main" id="{2B16F005-0563-09AF-2431-9AF8BB84FCF7}"/>
                </a:ext>
              </a:extLst>
            </p:cNvPr>
            <p:cNvSpPr/>
            <p:nvPr/>
          </p:nvSpPr>
          <p:spPr>
            <a:xfrm>
              <a:off x="4779200" y="4313600"/>
              <a:ext cx="52525" cy="28650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9" name="Google Shape;3013;p41">
              <a:extLst>
                <a:ext uri="{FF2B5EF4-FFF2-40B4-BE49-F238E27FC236}">
                  <a16:creationId xmlns="" xmlns:a16="http://schemas.microsoft.com/office/drawing/2014/main" id="{9C938C11-4B98-AC19-0E0E-BE4AB860328C}"/>
                </a:ext>
              </a:extLst>
            </p:cNvPr>
            <p:cNvSpPr/>
            <p:nvPr/>
          </p:nvSpPr>
          <p:spPr>
            <a:xfrm>
              <a:off x="4706725" y="4244400"/>
              <a:ext cx="312750" cy="164925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975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" grpId="0" build="p"/>
      <p:bldP spid="4" grpId="0" animBg="1"/>
      <p:bldP spid="47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水彩风格清新素雅日式和风PPT模板"/>
</p:tagLst>
</file>

<file path=ppt/theme/theme1.xml><?xml version="1.0" encoding="utf-8"?>
<a:theme xmlns:a="http://schemas.openxmlformats.org/drawingml/2006/main" name="Office 主题">
  <a:themeElements>
    <a:clrScheme name="自定义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8BB7"/>
      </a:accent1>
      <a:accent2>
        <a:srgbClr val="B4CBA5"/>
      </a:accent2>
      <a:accent3>
        <a:srgbClr val="E59782"/>
      </a:accent3>
      <a:accent4>
        <a:srgbClr val="D1DCD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room Behaviour Management for Elementary by Slidesgo">
  <a:themeElements>
    <a:clrScheme name="Simple Light">
      <a:dk1>
        <a:srgbClr val="FFFFFF"/>
      </a:dk1>
      <a:lt1>
        <a:srgbClr val="F5A60B"/>
      </a:lt1>
      <a:dk2>
        <a:srgbClr val="D64D6B"/>
      </a:dk2>
      <a:lt2>
        <a:srgbClr val="453F7D"/>
      </a:lt2>
      <a:accent1>
        <a:srgbClr val="CFCDE8"/>
      </a:accent1>
      <a:accent2>
        <a:srgbClr val="97C98B"/>
      </a:accent2>
      <a:accent3>
        <a:srgbClr val="5E8381"/>
      </a:accent3>
      <a:accent4>
        <a:srgbClr val="ED8FBF"/>
      </a:accent4>
      <a:accent5>
        <a:srgbClr val="A1544A"/>
      </a:accent5>
      <a:accent6>
        <a:srgbClr val="802751"/>
      </a:accent6>
      <a:hlink>
        <a:srgbClr val="453F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340</Words>
  <Application>Microsoft Office PowerPoint</Application>
  <PresentationFormat>Custom</PresentationFormat>
  <Paragraphs>31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主题</vt:lpstr>
      <vt:lpstr>Classroom Behaviour Management for Elementary by Slidesgo</vt:lpstr>
      <vt:lpstr>Mathematics Subject for High School by Slidesgo</vt:lpstr>
      <vt:lpstr>PowerPoint Presentation</vt:lpstr>
      <vt:lpstr>PowerPoint Presentation</vt:lpstr>
      <vt:lpstr>TRẦN QUỐC TOẢN</vt:lpstr>
      <vt:lpstr>CHỊ VÕ THỊ SÁU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水彩风格清新素雅日式和风PPT模板</dc:title>
  <dc:creator>autumn</dc:creator>
  <cp:lastModifiedBy>Ái Diễm</cp:lastModifiedBy>
  <cp:revision>220</cp:revision>
  <dcterms:created xsi:type="dcterms:W3CDTF">2017-01-06T02:36:34Z</dcterms:created>
  <dcterms:modified xsi:type="dcterms:W3CDTF">2025-02-21T02:50:09Z</dcterms:modified>
</cp:coreProperties>
</file>